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97F64FD-F6A5-4C30-B1E8-577638A3BDC6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Basic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Yes / No </a:t>
            </a:r>
            <a:r>
              <a:rPr lang="es-PE" smtClean="0"/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92180"/>
              </p:ext>
            </p:extLst>
          </p:nvPr>
        </p:nvGraphicFramePr>
        <p:xfrm>
          <a:off x="0" y="-1"/>
          <a:ext cx="9144000" cy="713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548681">
                <a:tc>
                  <a:txBody>
                    <a:bodyPr/>
                    <a:lstStyle/>
                    <a:p>
                      <a:r>
                        <a:rPr lang="es-PE" sz="2800" dirty="0" err="1" smtClean="0">
                          <a:latin typeface="Comic Sans MS" pitchFamily="66" charset="0"/>
                        </a:rPr>
                        <a:t>Find</a:t>
                      </a:r>
                      <a:r>
                        <a:rPr lang="es-PE" sz="28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800" dirty="0" err="1" smtClean="0">
                          <a:latin typeface="Comic Sans MS" pitchFamily="66" charset="0"/>
                        </a:rPr>
                        <a:t>someone</a:t>
                      </a:r>
                      <a:r>
                        <a:rPr lang="es-PE" sz="28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800" dirty="0" err="1" smtClean="0">
                          <a:latin typeface="Comic Sans MS" pitchFamily="66" charset="0"/>
                        </a:rPr>
                        <a:t>who</a:t>
                      </a:r>
                      <a:r>
                        <a:rPr lang="es-PE" sz="2800" dirty="0" smtClean="0">
                          <a:latin typeface="Comic Sans MS" pitchFamily="66" charset="0"/>
                        </a:rPr>
                        <a:t>….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25128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Has 3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brothers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Speaks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2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or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3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languages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Has a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pet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Drinks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coffee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Has a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cat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Has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a car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err="1" smtClean="0">
                          <a:latin typeface="Comic Sans MS" pitchFamily="66" charset="0"/>
                        </a:rPr>
                        <a:t>Smokes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err="1" smtClean="0">
                          <a:latin typeface="Comic Sans MS" pitchFamily="66" charset="0"/>
                        </a:rPr>
                        <a:t>Walks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to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school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3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err="1" smtClean="0">
                          <a:latin typeface="Comic Sans MS" pitchFamily="66" charset="0"/>
                        </a:rPr>
                        <a:t>Likes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fast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food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(Mc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Donalds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, Burger King,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KFC,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etc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)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887649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Likes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chocolate cake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37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</TotalTime>
  <Words>50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Basic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2</dc:title>
  <dc:creator>DellK</dc:creator>
  <cp:lastModifiedBy>DellK</cp:lastModifiedBy>
  <cp:revision>1</cp:revision>
  <dcterms:created xsi:type="dcterms:W3CDTF">2012-02-17T17:34:46Z</dcterms:created>
  <dcterms:modified xsi:type="dcterms:W3CDTF">2012-02-17T17:43:18Z</dcterms:modified>
</cp:coreProperties>
</file>