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E0E"/>
    <a:srgbClr val="E678C1"/>
    <a:srgbClr val="E98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>
        <p:scale>
          <a:sx n="75" d="100"/>
          <a:sy n="75" d="100"/>
        </p:scale>
        <p:origin x="-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A0617-7E59-49B5-BB07-A7916A5B412F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72C1-D201-422E-9024-1F98F9E1F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72C1-D201-422E-9024-1F98F9E1FF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72C1-D201-422E-9024-1F98F9E1FF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72C1-D201-422E-9024-1F98F9E1FF5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72C1-D201-422E-9024-1F98F9E1FF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E20021-79F0-4B18-8CAB-78C2E2BA96DE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11" Type="http://schemas.openxmlformats.org/officeDocument/2006/relationships/image" Target="../media/image6.jpeg"/><Relationship Id="rId5" Type="http://schemas.openxmlformats.org/officeDocument/2006/relationships/image" Target="../media/image4.jpeg"/><Relationship Id="rId10" Type="http://schemas.openxmlformats.org/officeDocument/2006/relationships/image" Target="../media/image5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family, Families big and small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02 Unit 3b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8125" y="685800"/>
            <a:ext cx="1371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41725" y="685800"/>
            <a:ext cx="1371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6a00d8341c630a53ef00e5520c72948834-800w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5800"/>
            <a:ext cx="1066800" cy="1371600"/>
          </a:xfrm>
          <a:prstGeom prst="rect">
            <a:avLst/>
          </a:prstGeom>
        </p:spPr>
      </p:pic>
      <p:pic>
        <p:nvPicPr>
          <p:cNvPr id="6" name="Picture 5" descr="6a00d8341c630a53ef00e5520c72948834-800w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684439"/>
            <a:ext cx="1066800" cy="1383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1725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Linda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125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Jack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685800"/>
            <a:ext cx="13716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57800" y="685800"/>
            <a:ext cx="13716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6a00d8341c630a53ef00e5520c72948834-800w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677525"/>
            <a:ext cx="990600" cy="1446078"/>
          </a:xfrm>
          <a:prstGeom prst="rect">
            <a:avLst/>
          </a:prstGeom>
        </p:spPr>
      </p:pic>
      <p:pic>
        <p:nvPicPr>
          <p:cNvPr id="16" name="Picture 15" descr="6a00d8341c630a53ef00e5520c72948834-800wi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7486" y="684439"/>
            <a:ext cx="922564" cy="1383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57800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Hillary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Hilario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24200" y="2819400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76400" y="2830259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6a00d8341c630a53ef00e5520c72948834-800wi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2819400"/>
            <a:ext cx="1143000" cy="1295400"/>
          </a:xfrm>
          <a:prstGeom prst="rect">
            <a:avLst/>
          </a:prstGeom>
        </p:spPr>
      </p:pic>
      <p:pic>
        <p:nvPicPr>
          <p:cNvPr id="28" name="Picture 27" descr="6a00d8341c630a53ef00e5520c72948834-800wi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0" y="2817360"/>
            <a:ext cx="1066800" cy="13069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6400" y="412565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Lola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4200" y="41148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Brad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2830259"/>
            <a:ext cx="1371600" cy="1295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6a00d8341c630a53ef00e5520c72948834-800wi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2819400"/>
            <a:ext cx="1143000" cy="1295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91200" y="412565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Angelina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28600" y="2830259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6a00d8341c630a53ef00e5520c72948834-800wi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999" y="2819400"/>
            <a:ext cx="1078985" cy="12954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00" y="412565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Lala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543800" y="2819400"/>
            <a:ext cx="1388014" cy="1295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6a00d8341c630a53ef00e5520c72948834-800wi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8814" y="2808541"/>
            <a:ext cx="930728" cy="1295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Tongo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53000" y="4878131"/>
            <a:ext cx="1371600" cy="1294069"/>
          </a:xfrm>
          <a:prstGeom prst="roundRect">
            <a:avLst/>
          </a:prstGeom>
          <a:gradFill>
            <a:gsLst>
              <a:gs pos="1400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505200" y="4888990"/>
            <a:ext cx="1371600" cy="1294069"/>
          </a:xfrm>
          <a:prstGeom prst="roundRect">
            <a:avLst/>
          </a:prstGeom>
          <a:gradFill>
            <a:gsLst>
              <a:gs pos="1400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6a00d8341c630a53ef00e5520c72948834-800wi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0" y="4876800"/>
            <a:ext cx="990600" cy="1301652"/>
          </a:xfrm>
          <a:prstGeom prst="rect">
            <a:avLst/>
          </a:prstGeom>
        </p:spPr>
      </p:pic>
      <p:pic>
        <p:nvPicPr>
          <p:cNvPr id="46" name="Picture 45" descr="6a00d8341c630a53ef00e5520c72948834-800wi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1600" y="4878131"/>
            <a:ext cx="838200" cy="129406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472260" y="6176708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Justin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20060" y="616584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Selena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04800" y="4888990"/>
            <a:ext cx="1371600" cy="129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6a00d8341c630a53ef00e5520c72948834-800wi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000" y="4878131"/>
            <a:ext cx="1089498" cy="129406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71860" y="6176708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Luciano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858000" y="4878131"/>
            <a:ext cx="1371600" cy="1294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6a00d8341c630a53ef00e5520c72948834-800wi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3660" y="4868661"/>
            <a:ext cx="980280" cy="134798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825060" y="616584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Adriana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305800" cy="11430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Justin’s Family Tree</a:t>
            </a:r>
            <a:endParaRPr lang="en-US" sz="6600" dirty="0"/>
          </a:p>
        </p:txBody>
      </p:sp>
      <p:sp>
        <p:nvSpPr>
          <p:cNvPr id="55" name="Rectangle 54"/>
          <p:cNvSpPr/>
          <p:nvPr/>
        </p:nvSpPr>
        <p:spPr>
          <a:xfrm>
            <a:off x="762000" y="2590800"/>
            <a:ext cx="3352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620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622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148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743200" y="1295400"/>
            <a:ext cx="45719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90800" y="1285875"/>
            <a:ext cx="38100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81800" y="1295400"/>
            <a:ext cx="45719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629400" y="1285875"/>
            <a:ext cx="381000" cy="85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315200" y="3429000"/>
            <a:ext cx="45719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162800" y="3429000"/>
            <a:ext cx="381000" cy="76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4400" y="44958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62400" y="4648200"/>
            <a:ext cx="1752600" cy="45719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62400" y="4648200"/>
            <a:ext cx="45719" cy="2286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15000" y="4648200"/>
            <a:ext cx="45719" cy="2286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181600" y="3352800"/>
            <a:ext cx="45719" cy="12954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95800" y="3352800"/>
            <a:ext cx="1295400" cy="762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Not Equal 79"/>
          <p:cNvSpPr/>
          <p:nvPr/>
        </p:nvSpPr>
        <p:spPr>
          <a:xfrm>
            <a:off x="4495800" y="2895600"/>
            <a:ext cx="1295400" cy="4572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2" grpId="0"/>
      <p:bldP spid="2" grpId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79" grpId="1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89525" y="685800"/>
            <a:ext cx="1371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13125" y="685800"/>
            <a:ext cx="1371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6a00d8341c630a53ef00e5520c72948834-800w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85800"/>
            <a:ext cx="1066800" cy="1371600"/>
          </a:xfrm>
          <a:prstGeom prst="rect">
            <a:avLst/>
          </a:prstGeom>
        </p:spPr>
      </p:pic>
      <p:pic>
        <p:nvPicPr>
          <p:cNvPr id="6" name="Picture 5" descr="6a00d8341c630a53ef00e5520c72948834-800w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684439"/>
            <a:ext cx="1066800" cy="1383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3125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Linda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9525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Jack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95600" y="2819400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447800" y="2830259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6a00d8341c630a53ef00e5520c72948834-800w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819400"/>
            <a:ext cx="1143000" cy="1295400"/>
          </a:xfrm>
          <a:prstGeom prst="rect">
            <a:avLst/>
          </a:prstGeom>
        </p:spPr>
      </p:pic>
      <p:pic>
        <p:nvPicPr>
          <p:cNvPr id="28" name="Picture 27" descr="6a00d8341c630a53ef00e5520c72948834-800w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2817360"/>
            <a:ext cx="1066800" cy="13069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47800" y="412565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Lola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5600" y="41148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Brad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0" y="2830259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6a00d8341c630a53ef00e5520c72948834-800wi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2819400"/>
            <a:ext cx="1078985" cy="12954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0" y="412565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Lala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6200" y="4888990"/>
            <a:ext cx="1371600" cy="129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6a00d8341c630a53ef00e5520c72948834-800wi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4878131"/>
            <a:ext cx="1089498" cy="129406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3260" y="6176708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Luciano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3400" y="2590800"/>
            <a:ext cx="3352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34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336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862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14600" y="1295400"/>
            <a:ext cx="45719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2200" y="1285875"/>
            <a:ext cx="38100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5800" y="44958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30700" y="381000"/>
            <a:ext cx="4800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Linda and Jack are </a:t>
            </a:r>
            <a:r>
              <a:rPr lang="es-PE" sz="2000" dirty="0" err="1" smtClean="0">
                <a:latin typeface="Comic Sans MS" pitchFamily="66" charset="0"/>
              </a:rPr>
              <a:t>married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Linda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Jack’s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wife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Jack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Linda´s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husband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err="1" smtClean="0">
                <a:latin typeface="Comic Sans MS" pitchFamily="66" charset="0"/>
              </a:rPr>
              <a:t>Lala</a:t>
            </a:r>
            <a:r>
              <a:rPr lang="es-PE" sz="2000" dirty="0" smtClean="0">
                <a:latin typeface="Comic Sans MS" pitchFamily="66" charset="0"/>
              </a:rPr>
              <a:t>, Lola and Brad are Linda and </a:t>
            </a:r>
            <a:r>
              <a:rPr lang="es-PE" sz="2000" dirty="0" err="1" smtClean="0">
                <a:latin typeface="Comic Sans MS" pitchFamily="66" charset="0"/>
              </a:rPr>
              <a:t>Jack´s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children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err="1" smtClean="0">
                <a:latin typeface="Comic Sans MS" pitchFamily="66" charset="0"/>
              </a:rPr>
              <a:t>Lala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Linda´s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daughter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Lola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Linda´s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daughter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Brad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Linda´s</a:t>
            </a:r>
            <a:r>
              <a:rPr lang="es-PE" sz="2000" dirty="0" smtClean="0">
                <a:latin typeface="Comic Sans MS" pitchFamily="66" charset="0"/>
              </a:rPr>
              <a:t> son.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err="1" smtClean="0">
                <a:latin typeface="Comic Sans MS" pitchFamily="66" charset="0"/>
              </a:rPr>
              <a:t>Lala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a single </a:t>
            </a:r>
            <a:r>
              <a:rPr lang="es-PE" sz="2000" dirty="0" err="1" smtClean="0">
                <a:latin typeface="Comic Sans MS" pitchFamily="66" charset="0"/>
              </a:rPr>
              <a:t>mother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Luciano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Lala´s</a:t>
            </a:r>
            <a:r>
              <a:rPr lang="es-PE" sz="2000" dirty="0" smtClean="0">
                <a:latin typeface="Comic Sans MS" pitchFamily="66" charset="0"/>
              </a:rPr>
              <a:t> son.</a:t>
            </a:r>
            <a:endParaRPr lang="en-US" sz="2000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Luciano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Linda´s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grandson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Luciano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Jack´s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grandson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Jack and Linda are </a:t>
            </a:r>
            <a:r>
              <a:rPr lang="es-PE" sz="2000" dirty="0" err="1" smtClean="0">
                <a:latin typeface="Comic Sans MS" pitchFamily="66" charset="0"/>
              </a:rPr>
              <a:t>Luciano´s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grandparents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Lola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Lala´s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sister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Lola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Brad´s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sister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Brad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Lola´s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brother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Brad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Luciano´s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uncle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Lola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Luciano´s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aunt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Luciano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Lola´s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newphew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Jack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Luciano´s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grandfather</a:t>
            </a:r>
            <a:endParaRPr lang="es-PE" sz="2000" dirty="0" smtClean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s-PE" sz="2000" dirty="0" smtClean="0">
              <a:latin typeface="Comic Sans MS" pitchFamily="66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305800" cy="1143000"/>
          </a:xfrm>
        </p:spPr>
        <p:txBody>
          <a:bodyPr>
            <a:noAutofit/>
          </a:bodyPr>
          <a:lstStyle/>
          <a:p>
            <a:r>
              <a:rPr lang="en-US" sz="6600" dirty="0" smtClean="0"/>
              <a:t>Brad’s </a:t>
            </a:r>
            <a:r>
              <a:rPr lang="en-US" sz="6600" dirty="0" smtClean="0"/>
              <a:t>Family Tree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932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  <p:bldP spid="25" grpId="0" animBg="1"/>
      <p:bldP spid="26" grpId="0" animBg="1"/>
      <p:bldP spid="29" grpId="0" animBg="1"/>
      <p:bldP spid="30" grpId="0" animBg="1"/>
      <p:bldP spid="37" grpId="0" animBg="1"/>
      <p:bldP spid="39" grpId="0" animBg="1"/>
      <p:bldP spid="49" grpId="0" animBg="1"/>
      <p:bldP spid="51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73" grpId="0" animBg="1"/>
      <p:bldP spid="62" grpId="0"/>
      <p:bldP spid="6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503714" y="1551503"/>
            <a:ext cx="13716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27314" y="1551503"/>
            <a:ext cx="13716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6a00d8341c630a53ef00e5520c72948834-800w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543228"/>
            <a:ext cx="990600" cy="1446078"/>
          </a:xfrm>
          <a:prstGeom prst="rect">
            <a:avLst/>
          </a:prstGeom>
        </p:spPr>
      </p:pic>
      <p:pic>
        <p:nvPicPr>
          <p:cNvPr id="16" name="Picture 15" descr="6a00d8341c630a53ef00e5520c72948834-800w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1550142"/>
            <a:ext cx="922564" cy="1383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314" y="2923103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Hillary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3714" y="2923103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Hilario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360714" y="3695962"/>
            <a:ext cx="1371600" cy="1295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6a00d8341c630a53ef00e5520c72948834-800w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914" y="3685103"/>
            <a:ext cx="1143000" cy="1295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360714" y="4991362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Angelina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26732"/>
            <a:ext cx="8305800" cy="1143000"/>
          </a:xfrm>
        </p:spPr>
        <p:txBody>
          <a:bodyPr>
            <a:noAutofit/>
          </a:bodyPr>
          <a:lstStyle/>
          <a:p>
            <a:r>
              <a:rPr lang="en-US" sz="6600" dirty="0" smtClean="0"/>
              <a:t>Angelina’s </a:t>
            </a:r>
            <a:r>
              <a:rPr lang="en-US" sz="6600" dirty="0" smtClean="0"/>
              <a:t>Family Tree</a:t>
            </a:r>
            <a:endParaRPr lang="en-US" sz="6600" dirty="0"/>
          </a:p>
        </p:txBody>
      </p:sp>
      <p:sp>
        <p:nvSpPr>
          <p:cNvPr id="66" name="Rectangle 65"/>
          <p:cNvSpPr/>
          <p:nvPr/>
        </p:nvSpPr>
        <p:spPr>
          <a:xfrm>
            <a:off x="2351314" y="2161103"/>
            <a:ext cx="45719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98914" y="2151578"/>
            <a:ext cx="381000" cy="85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191000" y="1957024"/>
            <a:ext cx="480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Hillary and Hilario are </a:t>
            </a:r>
            <a:r>
              <a:rPr lang="es-PE" sz="2000" dirty="0" err="1" smtClean="0">
                <a:latin typeface="Comic Sans MS" pitchFamily="66" charset="0"/>
              </a:rPr>
              <a:t>married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Hillary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Hilario´s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wife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Hilario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Hillary´s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husband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Hillary and Hilario </a:t>
            </a:r>
            <a:r>
              <a:rPr lang="es-PE" sz="2000" dirty="0" err="1" smtClean="0">
                <a:latin typeface="Comic Sans MS" pitchFamily="66" charset="0"/>
              </a:rPr>
              <a:t>have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one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daughter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Angelina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Hillary and </a:t>
            </a:r>
            <a:r>
              <a:rPr lang="es-PE" sz="2000" dirty="0" err="1" smtClean="0">
                <a:latin typeface="Comic Sans MS" pitchFamily="66" charset="0"/>
              </a:rPr>
              <a:t>Hilario´s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daughter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Hillary and Hilario are </a:t>
            </a:r>
            <a:r>
              <a:rPr lang="es-PE" sz="2000" dirty="0" err="1" smtClean="0">
                <a:latin typeface="Comic Sans MS" pitchFamily="66" charset="0"/>
              </a:rPr>
              <a:t>Angelina´s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parents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sz="2000" dirty="0" smtClean="0">
                <a:latin typeface="Comic Sans MS" pitchFamily="66" charset="0"/>
              </a:rPr>
              <a:t>Angelina </a:t>
            </a:r>
            <a:r>
              <a:rPr lang="es-PE" sz="2000" dirty="0" err="1" smtClean="0">
                <a:latin typeface="Comic Sans MS" pitchFamily="66" charset="0"/>
              </a:rPr>
              <a:t>is</a:t>
            </a:r>
            <a:r>
              <a:rPr lang="es-PE" sz="2000" dirty="0" smtClean="0">
                <a:latin typeface="Comic Sans MS" pitchFamily="66" charset="0"/>
              </a:rPr>
              <a:t> a single </a:t>
            </a:r>
            <a:r>
              <a:rPr lang="es-PE" sz="2000" dirty="0" err="1" smtClean="0">
                <a:latin typeface="Comic Sans MS" pitchFamily="66" charset="0"/>
              </a:rPr>
              <a:t>child</a:t>
            </a:r>
            <a:r>
              <a:rPr lang="es-PE" sz="2000" dirty="0" smtClean="0">
                <a:latin typeface="Comic Sans MS" pitchFamily="66" charset="0"/>
              </a:rPr>
              <a:t>. </a:t>
            </a:r>
            <a:r>
              <a:rPr lang="es-PE" sz="2000" dirty="0" err="1" smtClean="0">
                <a:latin typeface="Comic Sans MS" pitchFamily="66" charset="0"/>
              </a:rPr>
              <a:t>She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doesn´t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have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any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brothers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or</a:t>
            </a:r>
            <a:r>
              <a:rPr lang="es-PE" sz="2000" dirty="0" smtClean="0">
                <a:latin typeface="Comic Sans MS" pitchFamily="66" charset="0"/>
              </a:rPr>
              <a:t> </a:t>
            </a:r>
            <a:r>
              <a:rPr lang="es-PE" sz="2000" dirty="0" err="1" smtClean="0">
                <a:latin typeface="Comic Sans MS" pitchFamily="66" charset="0"/>
              </a:rPr>
              <a:t>sisters</a:t>
            </a:r>
            <a:r>
              <a:rPr lang="es-PE" sz="2000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es-PE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32" grpId="0" animBg="1"/>
      <p:bldP spid="35" grpId="0" animBg="1"/>
      <p:bldP spid="2" grpId="0"/>
      <p:bldP spid="2" grpId="1"/>
      <p:bldP spid="66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0825" y="280209"/>
            <a:ext cx="1371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-15575" y="280209"/>
            <a:ext cx="1371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6a00d8341c630a53ef00e5520c72948834-800w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80209"/>
            <a:ext cx="1066800" cy="1371600"/>
          </a:xfrm>
          <a:prstGeom prst="rect">
            <a:avLst/>
          </a:prstGeom>
        </p:spPr>
      </p:pic>
      <p:pic>
        <p:nvPicPr>
          <p:cNvPr id="6" name="Picture 5" descr="6a00d8341c630a53ef00e5520c72948834-800w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278848"/>
            <a:ext cx="1066800" cy="1383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5575" y="165180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Linda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0825" y="165180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Jack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32414" y="280209"/>
            <a:ext cx="13716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6a00d8341c630a53ef00e5520c72948834-800w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814" y="271934"/>
            <a:ext cx="990600" cy="14460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32414" y="165180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Hillary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8814" y="165180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Hilario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09700" y="2413809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6a00d8341c630a53ef00e5520c72948834-800w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100" y="2411769"/>
            <a:ext cx="1066800" cy="13069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09700" y="370920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Brad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84319" y="2385536"/>
            <a:ext cx="1371600" cy="1295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6a00d8341c630a53ef00e5520c72948834-800wi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519" y="2374677"/>
            <a:ext cx="1143000" cy="1295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84319" y="3680936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Angelina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38500" y="4472540"/>
            <a:ext cx="1371600" cy="1294069"/>
          </a:xfrm>
          <a:prstGeom prst="roundRect">
            <a:avLst/>
          </a:prstGeom>
          <a:gradFill>
            <a:gsLst>
              <a:gs pos="1400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790700" y="4483399"/>
            <a:ext cx="1371600" cy="1294069"/>
          </a:xfrm>
          <a:prstGeom prst="roundRect">
            <a:avLst/>
          </a:prstGeom>
          <a:gradFill>
            <a:gsLst>
              <a:gs pos="1400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6a00d8341c630a53ef00e5520c72948834-800wi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43100" y="4471209"/>
            <a:ext cx="990600" cy="1301652"/>
          </a:xfrm>
          <a:prstGeom prst="rect">
            <a:avLst/>
          </a:prstGeom>
        </p:spPr>
      </p:pic>
      <p:pic>
        <p:nvPicPr>
          <p:cNvPr id="46" name="Picture 45" descr="6a00d8341c630a53ef00e5520c72948834-800wi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7100" y="4472540"/>
            <a:ext cx="838200" cy="129406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757760" y="5771117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Justin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05560" y="5760258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Selena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305800" cy="11430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Justin’s Family Tree</a:t>
            </a:r>
            <a:endParaRPr lang="en-US" sz="6600" dirty="0"/>
          </a:p>
        </p:txBody>
      </p:sp>
      <p:sp>
        <p:nvSpPr>
          <p:cNvPr id="55" name="Rectangle 54"/>
          <p:cNvSpPr/>
          <p:nvPr/>
        </p:nvSpPr>
        <p:spPr>
          <a:xfrm>
            <a:off x="-25400" y="2185209"/>
            <a:ext cx="24257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47700" y="2185209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400300" y="2185209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85900" y="889809"/>
            <a:ext cx="45719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333500" y="880284"/>
            <a:ext cx="38100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56414" y="889809"/>
            <a:ext cx="45719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04014" y="880284"/>
            <a:ext cx="381000" cy="85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47900" y="4242609"/>
            <a:ext cx="1752600" cy="45719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247900" y="4242609"/>
            <a:ext cx="45719" cy="2286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000500" y="4242609"/>
            <a:ext cx="45719" cy="2286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190240" y="2970068"/>
            <a:ext cx="45719" cy="12954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781300" y="2947209"/>
            <a:ext cx="1295400" cy="762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14833" y="2021141"/>
            <a:ext cx="4029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Angelina and Brad are </a:t>
            </a:r>
            <a:r>
              <a:rPr lang="es-PE" dirty="0" err="1" smtClean="0">
                <a:latin typeface="Comic Sans MS" pitchFamily="66" charset="0"/>
              </a:rPr>
              <a:t>married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err="1" smtClean="0">
                <a:latin typeface="Comic Sans MS" pitchFamily="66" charset="0"/>
              </a:rPr>
              <a:t>They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have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two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children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Justin and Selena are Brad and </a:t>
            </a:r>
            <a:r>
              <a:rPr lang="es-PE" dirty="0" err="1" smtClean="0">
                <a:latin typeface="Comic Sans MS" pitchFamily="66" charset="0"/>
              </a:rPr>
              <a:t>Angelina´s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children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Justin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Selena´s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brother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Hillary, Hilario, Linda and Jack are Justin and </a:t>
            </a:r>
            <a:r>
              <a:rPr lang="es-PE" dirty="0" err="1" smtClean="0">
                <a:latin typeface="Comic Sans MS" pitchFamily="66" charset="0"/>
              </a:rPr>
              <a:t>Selena´s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grandparents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Justin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Jack´s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grandson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Selena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Jack´s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granddaughter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Lola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Justin´s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aunt</a:t>
            </a:r>
            <a:r>
              <a:rPr lang="es-PE" dirty="0" smtClean="0">
                <a:latin typeface="Comic Sans MS" pitchFamily="66" charset="0"/>
              </a:rPr>
              <a:t>.</a:t>
            </a:r>
            <a:endParaRPr lang="es-PE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Justin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Lola´s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nephew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Selena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Lola´s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niece</a:t>
            </a:r>
            <a:r>
              <a:rPr lang="es-PE" dirty="0" smtClean="0">
                <a:latin typeface="Comic Sans MS" pitchFamily="66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Lola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Angelina´s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sister</a:t>
            </a:r>
            <a:r>
              <a:rPr lang="es-PE" dirty="0" smtClean="0">
                <a:latin typeface="Comic Sans MS" pitchFamily="66" charset="0"/>
              </a:rPr>
              <a:t>-in-</a:t>
            </a:r>
            <a:r>
              <a:rPr lang="es-PE" dirty="0" err="1" smtClean="0">
                <a:latin typeface="Comic Sans MS" pitchFamily="66" charset="0"/>
              </a:rPr>
              <a:t>law</a:t>
            </a:r>
            <a:endParaRPr lang="es-PE" dirty="0" smtClean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Hillary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Brad´s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mother</a:t>
            </a:r>
            <a:r>
              <a:rPr lang="es-PE" dirty="0" smtClean="0">
                <a:latin typeface="Comic Sans MS" pitchFamily="66" charset="0"/>
              </a:rPr>
              <a:t>-in-</a:t>
            </a:r>
            <a:r>
              <a:rPr lang="es-PE" dirty="0" err="1" smtClean="0">
                <a:latin typeface="Comic Sans MS" pitchFamily="66" charset="0"/>
              </a:rPr>
              <a:t>law</a:t>
            </a:r>
            <a:endParaRPr lang="es-PE" dirty="0" smtClean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PE" dirty="0" smtClean="0">
                <a:latin typeface="Comic Sans MS" pitchFamily="66" charset="0"/>
              </a:rPr>
              <a:t>Jack </a:t>
            </a:r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Angelina´s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father</a:t>
            </a:r>
            <a:r>
              <a:rPr lang="es-PE" dirty="0" smtClean="0">
                <a:latin typeface="Comic Sans MS" pitchFamily="66" charset="0"/>
              </a:rPr>
              <a:t>-in-</a:t>
            </a:r>
            <a:r>
              <a:rPr lang="es-PE" dirty="0" err="1" smtClean="0">
                <a:latin typeface="Comic Sans MS" pitchFamily="66" charset="0"/>
              </a:rPr>
              <a:t>law</a:t>
            </a:r>
            <a:endParaRPr lang="es-PE" dirty="0" smtClean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08814" y="280209"/>
            <a:ext cx="13716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6a00d8341c630a53ef00e5520c72948834-800wi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2100" y="278848"/>
            <a:ext cx="922564" cy="1383847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-25400" y="2386568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6a00d8341c630a53ef00e5520c72948834-800wi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00" y="2375709"/>
            <a:ext cx="1143000" cy="12954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-25400" y="3681968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Lola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  <p:bldP spid="14" grpId="0" animBg="1"/>
      <p:bldP spid="17" grpId="0" animBg="1"/>
      <p:bldP spid="18" grpId="0" animBg="1"/>
      <p:bldP spid="25" grpId="0" animBg="1"/>
      <p:bldP spid="30" grpId="0" animBg="1"/>
      <p:bldP spid="32" grpId="0" animBg="1"/>
      <p:bldP spid="35" grpId="0" animBg="1"/>
      <p:bldP spid="43" grpId="0" animBg="1"/>
      <p:bldP spid="44" grpId="0" animBg="1"/>
      <p:bldP spid="47" grpId="0" animBg="1"/>
      <p:bldP spid="48" grpId="0" animBg="1"/>
      <p:bldP spid="2" grpId="0"/>
      <p:bldP spid="2" grpId="1"/>
      <p:bldP spid="55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13" grpId="0" animBg="1"/>
      <p:bldP spid="63" grpId="0" animBg="1"/>
      <p:bldP spid="6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288</Words>
  <Application>Microsoft Office PowerPoint</Application>
  <PresentationFormat>On-screen Show (4:3)</PresentationFormat>
  <Paragraphs>80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My family, Families big and small</vt:lpstr>
      <vt:lpstr>Justin’s Family Tree</vt:lpstr>
      <vt:lpstr>Brad’s Family Tree</vt:lpstr>
      <vt:lpstr>Angelina’s Family Tree</vt:lpstr>
      <vt:lpstr>Justin’s Family Tree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16</cp:revision>
  <dcterms:created xsi:type="dcterms:W3CDTF">2010-07-20T17:31:11Z</dcterms:created>
  <dcterms:modified xsi:type="dcterms:W3CDTF">2011-04-22T15:30:38Z</dcterms:modified>
</cp:coreProperties>
</file>