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18"/>
  </p:notesMasterIdLst>
  <p:sldIdLst>
    <p:sldId id="374" r:id="rId2"/>
    <p:sldId id="410" r:id="rId3"/>
    <p:sldId id="409" r:id="rId4"/>
    <p:sldId id="375" r:id="rId5"/>
    <p:sldId id="407" r:id="rId6"/>
    <p:sldId id="408" r:id="rId7"/>
    <p:sldId id="406" r:id="rId8"/>
    <p:sldId id="377" r:id="rId9"/>
    <p:sldId id="378" r:id="rId10"/>
    <p:sldId id="379" r:id="rId11"/>
    <p:sldId id="380" r:id="rId12"/>
    <p:sldId id="381" r:id="rId13"/>
    <p:sldId id="405" r:id="rId14"/>
    <p:sldId id="382" r:id="rId15"/>
    <p:sldId id="383" r:id="rId16"/>
    <p:sldId id="384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400" b="1" kern="1200">
        <a:solidFill>
          <a:schemeClr val="tx2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400" b="1" kern="1200">
        <a:solidFill>
          <a:schemeClr val="tx2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400" b="1" kern="1200">
        <a:solidFill>
          <a:schemeClr val="tx2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400" b="1" kern="1200">
        <a:solidFill>
          <a:schemeClr val="tx2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400" b="1" kern="1200">
        <a:solidFill>
          <a:schemeClr val="tx2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4400" b="1" kern="1200">
        <a:solidFill>
          <a:schemeClr val="tx2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4400" b="1" kern="1200">
        <a:solidFill>
          <a:schemeClr val="tx2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4400" b="1" kern="1200">
        <a:solidFill>
          <a:schemeClr val="tx2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4400" b="1" kern="1200">
        <a:solidFill>
          <a:schemeClr val="tx2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99FF33"/>
    <a:srgbClr val="333399"/>
    <a:srgbClr val="009900"/>
    <a:srgbClr val="800080"/>
    <a:srgbClr val="FF0000"/>
    <a:srgbClr val="3333FF"/>
    <a:srgbClr val="C731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9067" autoAdjust="0"/>
    <p:restoredTop sz="94728" autoAdjust="0"/>
  </p:normalViewPr>
  <p:slideViewPr>
    <p:cSldViewPr>
      <p:cViewPr>
        <p:scale>
          <a:sx n="75" d="100"/>
          <a:sy n="75" d="100"/>
        </p:scale>
        <p:origin x="-2664" y="-1002"/>
      </p:cViewPr>
      <p:guideLst>
        <p:guide orient="horz" pos="2112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3.xml"/><Relationship Id="rId2" Type="http://schemas.openxmlformats.org/officeDocument/2006/relationships/slide" Target="slides/slide2.xml"/><Relationship Id="rId1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4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4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74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4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0B9439B-F566-440F-8A5F-F6772BE216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0908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4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fld id="{1D2521FB-ACAA-4B01-AF14-9CC87FA3416B}" type="slidenum">
              <a:rPr lang="en-US" sz="1200" b="0" smtClean="0">
                <a:solidFill>
                  <a:schemeClr val="tx1"/>
                </a:solidFill>
              </a:rPr>
              <a:pPr eaLnBrk="1" hangingPunct="1"/>
              <a:t>1</a:t>
            </a:fld>
            <a:endParaRPr lang="en-US" sz="1200" b="0" smtClean="0">
              <a:solidFill>
                <a:schemeClr val="tx1"/>
              </a:solidFill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4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fld id="{65E498BB-C7B1-471D-AC9E-4E1E99B0EF47}" type="slidenum">
              <a:rPr lang="en-US" sz="1200" b="0" smtClean="0">
                <a:solidFill>
                  <a:schemeClr val="tx1"/>
                </a:solidFill>
              </a:rPr>
              <a:pPr eaLnBrk="1" hangingPunct="1"/>
              <a:t>10</a:t>
            </a:fld>
            <a:endParaRPr lang="en-US" sz="1200" b="0" smtClean="0">
              <a:solidFill>
                <a:schemeClr val="tx1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4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fld id="{9755160C-2C17-41E3-B82E-972E0F867411}" type="slidenum">
              <a:rPr lang="en-US" sz="1200" b="0" smtClean="0">
                <a:solidFill>
                  <a:schemeClr val="tx1"/>
                </a:solidFill>
              </a:rPr>
              <a:pPr eaLnBrk="1" hangingPunct="1"/>
              <a:t>11</a:t>
            </a:fld>
            <a:endParaRPr lang="en-US" sz="1200" b="0" smtClean="0">
              <a:solidFill>
                <a:schemeClr val="tx1"/>
              </a:solidFill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4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fld id="{C25FCD86-09C0-4F26-8575-B2D00AA78B85}" type="slidenum">
              <a:rPr lang="en-US" sz="1200" b="0" smtClean="0">
                <a:solidFill>
                  <a:schemeClr val="tx1"/>
                </a:solidFill>
              </a:rPr>
              <a:pPr eaLnBrk="1" hangingPunct="1"/>
              <a:t>12</a:t>
            </a:fld>
            <a:endParaRPr lang="en-US" sz="1200" b="0" smtClean="0">
              <a:solidFill>
                <a:schemeClr val="tx1"/>
              </a:solidFill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4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fld id="{5139533A-C370-4957-BAC6-062141CCF205}" type="slidenum">
              <a:rPr lang="en-US" sz="1200" b="0" smtClean="0">
                <a:solidFill>
                  <a:schemeClr val="tx1"/>
                </a:solidFill>
              </a:rPr>
              <a:pPr eaLnBrk="1" hangingPunct="1"/>
              <a:t>13</a:t>
            </a:fld>
            <a:endParaRPr lang="en-US" sz="1200" b="0" smtClean="0">
              <a:solidFill>
                <a:schemeClr val="tx1"/>
              </a:solidFill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4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fld id="{CD884CFF-FE88-4029-BD68-AE252AAD47D7}" type="slidenum">
              <a:rPr lang="en-US" sz="1200" b="0" smtClean="0">
                <a:solidFill>
                  <a:schemeClr val="tx1"/>
                </a:solidFill>
              </a:rPr>
              <a:pPr eaLnBrk="1" hangingPunct="1"/>
              <a:t>14</a:t>
            </a:fld>
            <a:endParaRPr lang="en-US" sz="1200" b="0" smtClean="0">
              <a:solidFill>
                <a:schemeClr val="tx1"/>
              </a:solidFill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4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fld id="{2F35AAE6-EB5F-4F85-8207-91CD518FB371}" type="slidenum">
              <a:rPr lang="en-US" sz="1200" b="0" smtClean="0">
                <a:solidFill>
                  <a:schemeClr val="tx1"/>
                </a:solidFill>
              </a:rPr>
              <a:pPr eaLnBrk="1" hangingPunct="1"/>
              <a:t>15</a:t>
            </a:fld>
            <a:endParaRPr lang="en-US" sz="1200" b="0" smtClean="0">
              <a:solidFill>
                <a:schemeClr val="tx1"/>
              </a:solidFill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4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fld id="{5362EB0A-A48C-4FAD-AFAB-F624CC65F05D}" type="slidenum">
              <a:rPr lang="en-US" sz="1200" b="0" smtClean="0">
                <a:solidFill>
                  <a:schemeClr val="tx1"/>
                </a:solidFill>
              </a:rPr>
              <a:pPr eaLnBrk="1" hangingPunct="1"/>
              <a:t>16</a:t>
            </a:fld>
            <a:endParaRPr lang="en-US" sz="1200" b="0" smtClean="0">
              <a:solidFill>
                <a:schemeClr val="tx1"/>
              </a:solidFill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4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fld id="{1D2521FB-ACAA-4B01-AF14-9CC87FA3416B}" type="slidenum">
              <a:rPr lang="en-US" sz="1200" b="0" smtClean="0">
                <a:solidFill>
                  <a:schemeClr val="tx1"/>
                </a:solidFill>
              </a:rPr>
              <a:pPr eaLnBrk="1" hangingPunct="1"/>
              <a:t>2</a:t>
            </a:fld>
            <a:endParaRPr lang="en-US" sz="1200" b="0" smtClean="0">
              <a:solidFill>
                <a:schemeClr val="tx1"/>
              </a:solidFill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4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fld id="{2048BB8C-8384-49D6-8880-A05464C91434}" type="slidenum">
              <a:rPr lang="en-US" sz="1200" b="0" smtClean="0">
                <a:solidFill>
                  <a:schemeClr val="tx1"/>
                </a:solidFill>
              </a:rPr>
              <a:pPr eaLnBrk="1" hangingPunct="1"/>
              <a:t>3</a:t>
            </a:fld>
            <a:endParaRPr lang="en-US" sz="1200" b="0" smtClean="0">
              <a:solidFill>
                <a:schemeClr val="tx1"/>
              </a:solidFill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4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fld id="{3E34ED58-EC1F-4928-80A8-E0A314889ED3}" type="slidenum">
              <a:rPr lang="en-US" sz="1200" b="0" smtClean="0">
                <a:solidFill>
                  <a:schemeClr val="tx1"/>
                </a:solidFill>
              </a:rPr>
              <a:pPr eaLnBrk="1" hangingPunct="1"/>
              <a:t>4</a:t>
            </a:fld>
            <a:endParaRPr lang="en-US" sz="1200" b="0" smtClean="0">
              <a:solidFill>
                <a:schemeClr val="tx1"/>
              </a:solidFill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4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fld id="{712035C1-B60F-42DA-A75C-FCF72B472BE1}" type="slidenum">
              <a:rPr lang="en-US" sz="1200" b="0" smtClean="0">
                <a:solidFill>
                  <a:schemeClr val="tx1"/>
                </a:solidFill>
              </a:rPr>
              <a:pPr eaLnBrk="1" hangingPunct="1"/>
              <a:t>5</a:t>
            </a:fld>
            <a:endParaRPr lang="en-US" sz="1200" b="0" smtClean="0">
              <a:solidFill>
                <a:schemeClr val="tx1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4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fld id="{DF8071AD-906D-47D0-A496-9EC5515B273E}" type="slidenum">
              <a:rPr lang="en-US" sz="1200" b="0" smtClean="0">
                <a:solidFill>
                  <a:schemeClr val="tx1"/>
                </a:solidFill>
              </a:rPr>
              <a:pPr eaLnBrk="1" hangingPunct="1"/>
              <a:t>6</a:t>
            </a:fld>
            <a:endParaRPr lang="en-US" sz="1200" b="0" smtClean="0">
              <a:solidFill>
                <a:schemeClr val="tx1"/>
              </a:solidFill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4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fld id="{6A4121CA-30A6-492C-917E-9F0A27C21791}" type="slidenum">
              <a:rPr lang="en-US" sz="1200" b="0" smtClean="0">
                <a:solidFill>
                  <a:schemeClr val="tx1"/>
                </a:solidFill>
              </a:rPr>
              <a:pPr eaLnBrk="1" hangingPunct="1"/>
              <a:t>7</a:t>
            </a:fld>
            <a:endParaRPr lang="en-US" sz="1200" b="0" smtClean="0">
              <a:solidFill>
                <a:schemeClr val="tx1"/>
              </a:solidFill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4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fld id="{CCA55972-8644-4525-8D00-C7817E470F4C}" type="slidenum">
              <a:rPr lang="en-US" sz="1200" b="0" smtClean="0">
                <a:solidFill>
                  <a:schemeClr val="tx1"/>
                </a:solidFill>
              </a:rPr>
              <a:pPr eaLnBrk="1" hangingPunct="1"/>
              <a:t>8</a:t>
            </a:fld>
            <a:endParaRPr lang="en-US" sz="1200" b="0" smtClean="0">
              <a:solidFill>
                <a:schemeClr val="tx1"/>
              </a:solidFill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4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fld id="{CDD2F185-1988-43B6-B3D5-A3BEFCC3F372}" type="slidenum">
              <a:rPr lang="en-US" sz="1200" b="0" smtClean="0">
                <a:solidFill>
                  <a:schemeClr val="tx1"/>
                </a:solidFill>
              </a:rPr>
              <a:pPr eaLnBrk="1" hangingPunct="1"/>
              <a:t>9</a:t>
            </a:fld>
            <a:endParaRPr lang="en-US" sz="1200" b="0" smtClean="0">
              <a:solidFill>
                <a:schemeClr val="tx1"/>
              </a:solidFill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Band_with_swallow_10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-26988"/>
            <a:ext cx="9153526" cy="1076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4505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9A2AA5-8C79-4D58-8073-D10E6B1414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403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2907EB-4828-484D-A808-84A236ECD5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787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E8A59B-999E-49CE-91CC-D8D1354CC1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699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78B083-718A-43C9-BA57-29503BA231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748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C8EBA2-7C1B-4F42-985F-A13867F333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335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8567AF-A774-4F22-81D4-C6A3D8F2FB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22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E60210-37E9-4BE3-ADED-114E6009B5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045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69D6BE-3EF5-4BFF-8AC9-B690913051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057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F4159D-1A45-4BA9-8A5D-96F8D23635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528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C31CEF-CB46-4E20-AA89-297996E8A1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078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2AE34C-1333-4D04-8757-98F2A7C86D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870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slide" Target="../slides/slide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tn_chapter_contents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114300"/>
            <a:ext cx="100012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Band_with_swallow_10b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-26988"/>
            <a:ext cx="9153526" cy="1076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btn_chapter_contents">
            <a:hlinkClick r:id="rId16" action="ppaction://hlinksldjump"/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8300" y="127000"/>
            <a:ext cx="100012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76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5341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E14DE456-1469-42AA-9214-0F396CD668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4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fld id="{0182E236-CBF2-41DC-82DA-BF8EA20A6C37}" type="slidenum">
              <a:rPr lang="en-US" sz="1400" b="0" smtClean="0">
                <a:solidFill>
                  <a:schemeClr val="tx1"/>
                </a:solidFill>
              </a:rPr>
              <a:pPr eaLnBrk="1" hangingPunct="1"/>
              <a:t>1</a:t>
            </a:fld>
            <a:endParaRPr lang="en-US" sz="1400" b="0" smtClean="0">
              <a:solidFill>
                <a:schemeClr val="tx1"/>
              </a:solidFill>
            </a:endParaRPr>
          </a:p>
        </p:txBody>
      </p:sp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1447800" y="1371600"/>
            <a:ext cx="6238875" cy="1431925"/>
          </a:xfrm>
          <a:prstGeom prst="rect">
            <a:avLst/>
          </a:prstGeom>
          <a:solidFill>
            <a:srgbClr val="800080">
              <a:alpha val="1607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4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b="0">
                <a:solidFill>
                  <a:schemeClr val="tx1"/>
                </a:solidFill>
                <a:latin typeface="Comic Sans MS" pitchFamily="66" charset="0"/>
              </a:rPr>
              <a:t>The dog has a collar.</a:t>
            </a:r>
          </a:p>
          <a:p>
            <a:pPr algn="ctr" eaLnBrk="1" hangingPunct="1"/>
            <a:r>
              <a:rPr lang="en-US" b="0">
                <a:solidFill>
                  <a:schemeClr val="tx1"/>
                </a:solidFill>
                <a:latin typeface="Comic Sans MS" pitchFamily="66" charset="0"/>
              </a:rPr>
              <a:t>The dog’s collar is blue.</a:t>
            </a:r>
          </a:p>
        </p:txBody>
      </p:sp>
      <p:pic>
        <p:nvPicPr>
          <p:cNvPr id="3076" name="Picture 3" descr="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200400"/>
            <a:ext cx="3429000" cy="3048000"/>
          </a:xfrm>
          <a:prstGeom prst="rect">
            <a:avLst/>
          </a:prstGeom>
          <a:noFill/>
          <a:ln w="28575" algn="ctr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7" name="Text Box 4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sz="44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0">
                <a:solidFill>
                  <a:schemeClr val="bg1"/>
                </a:solidFill>
              </a:rPr>
              <a:t>15-1  POSSESSIVE NOUNS</a:t>
            </a:r>
            <a:endParaRPr lang="en-US" sz="2000" b="0" i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4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fld id="{15C46E75-75A3-464B-9B0B-411CDCE7D298}" type="slidenum">
              <a:rPr lang="en-US" sz="1400" b="0" smtClean="0">
                <a:solidFill>
                  <a:schemeClr val="tx1"/>
                </a:solidFill>
              </a:rPr>
              <a:pPr eaLnBrk="1" hangingPunct="1"/>
              <a:t>10</a:t>
            </a:fld>
            <a:endParaRPr lang="en-US" sz="1400" b="0" smtClean="0">
              <a:solidFill>
                <a:schemeClr val="tx1"/>
              </a:solidFill>
            </a:endParaRPr>
          </a:p>
        </p:txBody>
      </p:sp>
      <p:sp>
        <p:nvSpPr>
          <p:cNvPr id="11267" name="Text Box 2"/>
          <p:cNvSpPr txBox="1">
            <a:spLocks noChangeArrowheads="1"/>
          </p:cNvSpPr>
          <p:nvPr/>
        </p:nvSpPr>
        <p:spPr bwMode="auto">
          <a:xfrm>
            <a:off x="2209800" y="1295400"/>
            <a:ext cx="6538913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4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4000" b="0">
                <a:solidFill>
                  <a:schemeClr val="tx1"/>
                </a:solidFill>
              </a:rPr>
              <a:t>The dogs have a house.</a:t>
            </a:r>
          </a:p>
          <a:p>
            <a:pPr eaLnBrk="1" hangingPunct="1"/>
            <a:endParaRPr lang="en-US" sz="4000" b="0">
              <a:solidFill>
                <a:schemeClr val="tx1"/>
              </a:solidFill>
              <a:cs typeface="Arial" charset="0"/>
            </a:endParaRPr>
          </a:p>
          <a:p>
            <a:pPr eaLnBrk="1" hangingPunct="1"/>
            <a:r>
              <a:rPr lang="en-US" sz="4000" b="0">
                <a:solidFill>
                  <a:schemeClr val="tx1"/>
                </a:solidFill>
              </a:rPr>
              <a:t>The dogs house is crowded.</a:t>
            </a:r>
          </a:p>
        </p:txBody>
      </p:sp>
      <p:sp>
        <p:nvSpPr>
          <p:cNvPr id="445443" name="Rectangle 3"/>
          <p:cNvSpPr>
            <a:spLocks noChangeArrowheads="1"/>
          </p:cNvSpPr>
          <p:nvPr/>
        </p:nvSpPr>
        <p:spPr bwMode="auto">
          <a:xfrm flipV="1">
            <a:off x="685800" y="609600"/>
            <a:ext cx="455613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9600" b="0">
                <a:solidFill>
                  <a:srgbClr val="3333CC"/>
                </a:solidFill>
              </a:rPr>
              <a:t>‘</a:t>
            </a:r>
          </a:p>
        </p:txBody>
      </p:sp>
      <p:sp>
        <p:nvSpPr>
          <p:cNvPr id="445444" name="Rectangle 4"/>
          <p:cNvSpPr>
            <a:spLocks noChangeArrowheads="1"/>
          </p:cNvSpPr>
          <p:nvPr/>
        </p:nvSpPr>
        <p:spPr bwMode="auto">
          <a:xfrm>
            <a:off x="1066800" y="1143000"/>
            <a:ext cx="6032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5400">
                <a:solidFill>
                  <a:srgbClr val="FF0000"/>
                </a:solidFill>
              </a:rPr>
              <a:t>?</a:t>
            </a:r>
          </a:p>
        </p:txBody>
      </p:sp>
      <p:pic>
        <p:nvPicPr>
          <p:cNvPr id="11270" name="Picture 6" descr="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482975"/>
            <a:ext cx="4191000" cy="2765425"/>
          </a:xfrm>
          <a:prstGeom prst="rect">
            <a:avLst/>
          </a:prstGeom>
          <a:noFill/>
          <a:ln w="28575" algn="ctr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sz="44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0">
                <a:solidFill>
                  <a:schemeClr val="bg1"/>
                </a:solidFill>
              </a:rPr>
              <a:t>15-1  Let’s Practice</a:t>
            </a:r>
            <a:endParaRPr lang="en-US" sz="2000" b="0" i="1">
              <a:solidFill>
                <a:schemeClr val="bg1"/>
              </a:solidFill>
            </a:endParaRPr>
          </a:p>
        </p:txBody>
      </p:sp>
      <p:sp>
        <p:nvSpPr>
          <p:cNvPr id="445448" name="Line 8"/>
          <p:cNvSpPr>
            <a:spLocks noChangeShapeType="1"/>
          </p:cNvSpPr>
          <p:nvPr/>
        </p:nvSpPr>
        <p:spPr bwMode="auto">
          <a:xfrm>
            <a:off x="3352800" y="3124200"/>
            <a:ext cx="1066800" cy="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445449" name="Line 9"/>
          <p:cNvSpPr>
            <a:spLocks noChangeShapeType="1"/>
          </p:cNvSpPr>
          <p:nvPr/>
        </p:nvSpPr>
        <p:spPr bwMode="auto">
          <a:xfrm>
            <a:off x="3352800" y="1905000"/>
            <a:ext cx="1066800" cy="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445450" name="AutoShape 10"/>
          <p:cNvSpPr>
            <a:spLocks noChangeArrowheads="1"/>
          </p:cNvSpPr>
          <p:nvPr/>
        </p:nvSpPr>
        <p:spPr bwMode="auto">
          <a:xfrm>
            <a:off x="533400" y="1371600"/>
            <a:ext cx="685800" cy="6858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lnTo>
                  <a:pt x="17401" y="15493"/>
                </a:ln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lnTo>
                  <a:pt x="4198" y="6106"/>
                </a:lnTo>
                <a:close/>
              </a:path>
            </a:pathLst>
          </a:custGeom>
          <a:solidFill>
            <a:srgbClr val="FF00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5451" name="Rectangle 11"/>
          <p:cNvSpPr>
            <a:spLocks noChangeArrowheads="1"/>
          </p:cNvSpPr>
          <p:nvPr/>
        </p:nvSpPr>
        <p:spPr bwMode="auto">
          <a:xfrm flipV="1">
            <a:off x="685800" y="1873250"/>
            <a:ext cx="455613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9600" b="0">
                <a:solidFill>
                  <a:srgbClr val="3333CC"/>
                </a:solidFill>
              </a:rPr>
              <a:t>‘</a:t>
            </a:r>
          </a:p>
        </p:txBody>
      </p:sp>
      <p:sp>
        <p:nvSpPr>
          <p:cNvPr id="445452" name="Rectangle 12"/>
          <p:cNvSpPr>
            <a:spLocks noChangeArrowheads="1"/>
          </p:cNvSpPr>
          <p:nvPr/>
        </p:nvSpPr>
        <p:spPr bwMode="auto">
          <a:xfrm>
            <a:off x="1103313" y="2390775"/>
            <a:ext cx="6032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5400">
                <a:solidFill>
                  <a:srgbClr val="FF0000"/>
                </a:solidFill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454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45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445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445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4454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4454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454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454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445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445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5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5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2000"/>
                                        <p:tgtEl>
                                          <p:spTgt spid="4454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2000"/>
                                        <p:tgtEl>
                                          <p:spTgt spid="4454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7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/>
                                        <p:tgtEl>
                                          <p:spTgt spid="4454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/>
                                        <p:tgtEl>
                                          <p:spTgt spid="4454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45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4454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4454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4454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445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4454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445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35 0.03334 L 0.39201 -0.00879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4454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917" y="-2106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5443" grpId="0"/>
      <p:bldP spid="445444" grpId="0"/>
      <p:bldP spid="445444" grpId="1"/>
      <p:bldP spid="445448" grpId="0" animBg="1"/>
      <p:bldP spid="445449" grpId="0" animBg="1"/>
      <p:bldP spid="445449" grpId="1" animBg="1"/>
      <p:bldP spid="445450" grpId="0" animBg="1"/>
      <p:bldP spid="445451" grpId="0"/>
      <p:bldP spid="445451" grpId="1"/>
      <p:bldP spid="445452" grpId="0"/>
      <p:bldP spid="445452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4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fld id="{422341A5-AA6C-40D1-8046-4DE48FE59D97}" type="slidenum">
              <a:rPr lang="en-US" sz="1400" b="0" smtClean="0">
                <a:solidFill>
                  <a:schemeClr val="tx1"/>
                </a:solidFill>
              </a:rPr>
              <a:pPr eaLnBrk="1" hangingPunct="1"/>
              <a:t>11</a:t>
            </a:fld>
            <a:endParaRPr lang="en-US" sz="1400" b="0" smtClean="0">
              <a:solidFill>
                <a:schemeClr val="tx1"/>
              </a:solidFill>
            </a:endParaRPr>
          </a:p>
        </p:txBody>
      </p:sp>
      <p:sp>
        <p:nvSpPr>
          <p:cNvPr id="12291" name="Text Box 2"/>
          <p:cNvSpPr txBox="1">
            <a:spLocks noChangeArrowheads="1"/>
          </p:cNvSpPr>
          <p:nvPr/>
        </p:nvSpPr>
        <p:spPr bwMode="auto">
          <a:xfrm>
            <a:off x="1981200" y="1371600"/>
            <a:ext cx="5334000" cy="1446213"/>
          </a:xfrm>
          <a:prstGeom prst="rect">
            <a:avLst/>
          </a:prstGeom>
          <a:solidFill>
            <a:srgbClr val="800080">
              <a:alpha val="1607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b="0">
                <a:solidFill>
                  <a:schemeClr val="tx1"/>
                </a:solidFill>
                <a:latin typeface="Comic Sans MS" pitchFamily="66" charset="0"/>
              </a:rPr>
              <a:t>These are</a:t>
            </a:r>
          </a:p>
          <a:p>
            <a:pPr algn="ctr" eaLnBrk="1" hangingPunct="1"/>
            <a:r>
              <a:rPr lang="en-US" b="0">
                <a:solidFill>
                  <a:schemeClr val="tx1"/>
                </a:solidFill>
                <a:latin typeface="Comic Sans MS" pitchFamily="66" charset="0"/>
              </a:rPr>
              <a:t>children’s shoes.</a:t>
            </a:r>
          </a:p>
        </p:txBody>
      </p:sp>
      <p:pic>
        <p:nvPicPr>
          <p:cNvPr id="12292" name="Picture 3" descr="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048000"/>
            <a:ext cx="3581400" cy="3271838"/>
          </a:xfrm>
          <a:prstGeom prst="rect">
            <a:avLst/>
          </a:prstGeom>
          <a:noFill/>
          <a:ln w="28575" algn="ctr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293" name="Text Box 4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sz="44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0">
                <a:solidFill>
                  <a:schemeClr val="bg1"/>
                </a:solidFill>
              </a:rPr>
              <a:t>15-2  POSSESSIVE: IRREGULAR PLURAL NOUNS</a:t>
            </a:r>
            <a:endParaRPr lang="en-US" sz="2000" b="0" i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4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fld id="{FF0192A3-8712-4DF4-A35B-C1333B047122}" type="slidenum">
              <a:rPr lang="en-US" sz="1400" b="0" smtClean="0">
                <a:solidFill>
                  <a:schemeClr val="tx1"/>
                </a:solidFill>
              </a:rPr>
              <a:pPr eaLnBrk="1" hangingPunct="1"/>
              <a:t>12</a:t>
            </a:fld>
            <a:endParaRPr lang="en-US" sz="1400" b="0" smtClean="0">
              <a:solidFill>
                <a:schemeClr val="tx1"/>
              </a:solidFill>
            </a:endParaRPr>
          </a:p>
        </p:txBody>
      </p:sp>
      <p:sp>
        <p:nvSpPr>
          <p:cNvPr id="449546" name="AutoShape 10"/>
          <p:cNvSpPr>
            <a:spLocks noChangeArrowheads="1"/>
          </p:cNvSpPr>
          <p:nvPr/>
        </p:nvSpPr>
        <p:spPr bwMode="auto">
          <a:xfrm>
            <a:off x="1066800" y="4114800"/>
            <a:ext cx="6477000" cy="22860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3200" b="0">
              <a:solidFill>
                <a:schemeClr val="tx1"/>
              </a:solidFill>
            </a:endParaRPr>
          </a:p>
        </p:txBody>
      </p:sp>
      <p:sp>
        <p:nvSpPr>
          <p:cNvPr id="449539" name="Text Box 3"/>
          <p:cNvSpPr txBox="1">
            <a:spLocks noChangeArrowheads="1"/>
          </p:cNvSpPr>
          <p:nvPr/>
        </p:nvSpPr>
        <p:spPr bwMode="auto">
          <a:xfrm>
            <a:off x="0" y="1143000"/>
            <a:ext cx="9448800" cy="3341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lang="en-US" sz="3200" b="0" dirty="0">
                <a:solidFill>
                  <a:schemeClr val="tx1"/>
                </a:solidFill>
              </a:rPr>
              <a:t>(a) These are </a:t>
            </a:r>
            <a:r>
              <a:rPr lang="en-US" sz="3200" i="1" dirty="0">
                <a:solidFill>
                  <a:srgbClr val="3333FF"/>
                </a:solidFill>
              </a:rPr>
              <a:t>children’s</a:t>
            </a:r>
            <a:r>
              <a:rPr lang="en-US" sz="3200" b="0" dirty="0">
                <a:solidFill>
                  <a:schemeClr val="tx1"/>
                </a:solidFill>
              </a:rPr>
              <a:t> </a:t>
            </a:r>
            <a:r>
              <a:rPr lang="en-US" sz="3200" b="0" i="1" dirty="0">
                <a:solidFill>
                  <a:schemeClr val="tx1"/>
                </a:solidFill>
              </a:rPr>
              <a:t>shoes</a:t>
            </a:r>
            <a:r>
              <a:rPr lang="en-US" sz="3200" b="0" dirty="0">
                <a:solidFill>
                  <a:schemeClr val="tx1"/>
                </a:solidFill>
              </a:rPr>
              <a:t>. </a:t>
            </a:r>
          </a:p>
          <a:p>
            <a:pPr eaLnBrk="1" hangingPunct="1">
              <a:lnSpc>
                <a:spcPct val="140000"/>
              </a:lnSpc>
            </a:pPr>
            <a:r>
              <a:rPr lang="en-US" sz="3200" b="0" dirty="0">
                <a:solidFill>
                  <a:schemeClr val="tx1"/>
                </a:solidFill>
              </a:rPr>
              <a:t>(b) These are </a:t>
            </a:r>
            <a:r>
              <a:rPr lang="en-US" sz="3200" i="1" dirty="0">
                <a:solidFill>
                  <a:srgbClr val="3333FF"/>
                </a:solidFill>
              </a:rPr>
              <a:t>men’s</a:t>
            </a:r>
            <a:r>
              <a:rPr lang="en-US" sz="3200" b="0" dirty="0">
                <a:solidFill>
                  <a:schemeClr val="tx1"/>
                </a:solidFill>
              </a:rPr>
              <a:t> </a:t>
            </a:r>
            <a:r>
              <a:rPr lang="en-US" sz="3200" b="0" i="1" dirty="0">
                <a:solidFill>
                  <a:schemeClr val="tx1"/>
                </a:solidFill>
              </a:rPr>
              <a:t>shoes</a:t>
            </a:r>
            <a:r>
              <a:rPr lang="en-US" sz="3200" b="0" dirty="0">
                <a:solidFill>
                  <a:schemeClr val="tx1"/>
                </a:solidFill>
              </a:rPr>
              <a:t> too.</a:t>
            </a:r>
          </a:p>
          <a:p>
            <a:pPr eaLnBrk="1" hangingPunct="1">
              <a:lnSpc>
                <a:spcPct val="140000"/>
              </a:lnSpc>
            </a:pPr>
            <a:r>
              <a:rPr lang="en-US" sz="3200" b="0" dirty="0">
                <a:solidFill>
                  <a:schemeClr val="tx1"/>
                </a:solidFill>
              </a:rPr>
              <a:t>(c) These are </a:t>
            </a:r>
            <a:r>
              <a:rPr lang="en-US" sz="3200" i="1" dirty="0">
                <a:solidFill>
                  <a:srgbClr val="3333FF"/>
                </a:solidFill>
              </a:rPr>
              <a:t>women’s</a:t>
            </a:r>
            <a:r>
              <a:rPr lang="en-US" sz="3200" b="0" dirty="0">
                <a:solidFill>
                  <a:schemeClr val="tx1"/>
                </a:solidFill>
              </a:rPr>
              <a:t> </a:t>
            </a:r>
            <a:r>
              <a:rPr lang="en-US" sz="3200" b="0" i="1" dirty="0" smtClean="0">
                <a:solidFill>
                  <a:schemeClr val="tx1"/>
                </a:solidFill>
              </a:rPr>
              <a:t>shoes</a:t>
            </a:r>
            <a:r>
              <a:rPr lang="en-US" sz="3200" b="0" dirty="0" smtClean="0">
                <a:solidFill>
                  <a:schemeClr val="tx1"/>
                </a:solidFill>
              </a:rPr>
              <a:t>.</a:t>
            </a:r>
            <a:endParaRPr lang="en-US" sz="3200" b="0" dirty="0">
              <a:solidFill>
                <a:schemeClr val="tx1"/>
              </a:solidFill>
            </a:endParaRPr>
          </a:p>
          <a:p>
            <a:pPr eaLnBrk="1" hangingPunct="1">
              <a:lnSpc>
                <a:spcPct val="140000"/>
              </a:lnSpc>
            </a:pPr>
            <a:r>
              <a:rPr lang="en-US" sz="3200" b="0" dirty="0">
                <a:solidFill>
                  <a:schemeClr val="tx1"/>
                </a:solidFill>
              </a:rPr>
              <a:t>(d) </a:t>
            </a:r>
            <a:r>
              <a:rPr lang="en-US" sz="3200" i="1" dirty="0">
                <a:solidFill>
                  <a:srgbClr val="3333FF"/>
                </a:solidFill>
              </a:rPr>
              <a:t>People’s</a:t>
            </a:r>
            <a:r>
              <a:rPr lang="en-US" sz="3200" b="0" dirty="0">
                <a:solidFill>
                  <a:schemeClr val="tx1"/>
                </a:solidFill>
              </a:rPr>
              <a:t> </a:t>
            </a:r>
            <a:r>
              <a:rPr lang="en-US" sz="3200" b="0" i="1" dirty="0">
                <a:solidFill>
                  <a:schemeClr val="tx1"/>
                </a:solidFill>
              </a:rPr>
              <a:t>names</a:t>
            </a:r>
            <a:r>
              <a:rPr lang="en-US" sz="3200" b="0" dirty="0">
                <a:solidFill>
                  <a:schemeClr val="tx1"/>
                </a:solidFill>
              </a:rPr>
              <a:t> are difficult to pronounce.</a:t>
            </a:r>
            <a:endParaRPr lang="en-US" sz="3200" b="0" i="1" dirty="0">
              <a:solidFill>
                <a:schemeClr val="tx1"/>
              </a:solidFill>
            </a:endParaRPr>
          </a:p>
          <a:p>
            <a:pPr eaLnBrk="1" hangingPunct="1"/>
            <a:endParaRPr lang="en-US" sz="3200" b="0" dirty="0">
              <a:solidFill>
                <a:schemeClr val="tx1"/>
              </a:solidFill>
            </a:endParaRPr>
          </a:p>
        </p:txBody>
      </p:sp>
      <p:sp>
        <p:nvSpPr>
          <p:cNvPr id="449542" name="Rectangle 6"/>
          <p:cNvSpPr>
            <a:spLocks noChangeArrowheads="1"/>
          </p:cNvSpPr>
          <p:nvPr/>
        </p:nvSpPr>
        <p:spPr bwMode="auto">
          <a:xfrm>
            <a:off x="355600" y="3810000"/>
            <a:ext cx="876300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8" name="Text Box 9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sz="44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0">
                <a:solidFill>
                  <a:schemeClr val="bg1"/>
                </a:solidFill>
              </a:rPr>
              <a:t>15-2  POSSESSIVE: IRREGULAR PLURAL NOUNS</a:t>
            </a:r>
            <a:endParaRPr lang="en-US" sz="2000" b="0" i="1">
              <a:solidFill>
                <a:schemeClr val="bg1"/>
              </a:solidFill>
            </a:endParaRPr>
          </a:p>
        </p:txBody>
      </p:sp>
      <p:sp>
        <p:nvSpPr>
          <p:cNvPr id="449548" name="Rectangle 12"/>
          <p:cNvSpPr>
            <a:spLocks noChangeArrowheads="1"/>
          </p:cNvSpPr>
          <p:nvPr/>
        </p:nvSpPr>
        <p:spPr bwMode="auto">
          <a:xfrm>
            <a:off x="4049713" y="4724400"/>
            <a:ext cx="288925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200" b="0">
                <a:solidFill>
                  <a:schemeClr val="tx1"/>
                </a:solidFill>
              </a:rPr>
              <a:t>irregular plural </a:t>
            </a:r>
          </a:p>
          <a:p>
            <a:pPr algn="ctr"/>
            <a:r>
              <a:rPr lang="en-US" sz="3200" b="0">
                <a:solidFill>
                  <a:schemeClr val="tx1"/>
                </a:solidFill>
              </a:rPr>
              <a:t>nouns</a:t>
            </a:r>
          </a:p>
        </p:txBody>
      </p:sp>
      <p:sp>
        <p:nvSpPr>
          <p:cNvPr id="449550" name="Rectangle 14"/>
          <p:cNvSpPr>
            <a:spLocks noChangeArrowheads="1"/>
          </p:cNvSpPr>
          <p:nvPr/>
        </p:nvSpPr>
        <p:spPr bwMode="auto">
          <a:xfrm>
            <a:off x="990600" y="4267200"/>
            <a:ext cx="2819400" cy="204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3200" b="0" i="1">
                <a:solidFill>
                  <a:schemeClr val="tx1"/>
                </a:solidFill>
              </a:rPr>
              <a:t>children</a:t>
            </a:r>
          </a:p>
          <a:p>
            <a:pPr algn="ctr"/>
            <a:r>
              <a:rPr lang="en-US" sz="3200" b="0" i="1">
                <a:solidFill>
                  <a:schemeClr val="tx1"/>
                </a:solidFill>
              </a:rPr>
              <a:t>men</a:t>
            </a:r>
          </a:p>
          <a:p>
            <a:pPr algn="ctr"/>
            <a:r>
              <a:rPr lang="en-US" sz="3200" b="0" i="1">
                <a:solidFill>
                  <a:schemeClr val="tx1"/>
                </a:solidFill>
              </a:rPr>
              <a:t>women</a:t>
            </a:r>
          </a:p>
          <a:p>
            <a:pPr algn="ctr"/>
            <a:r>
              <a:rPr lang="en-US" sz="3200" b="0" i="1">
                <a:solidFill>
                  <a:schemeClr val="tx1"/>
                </a:solidFill>
              </a:rPr>
              <a:t>people</a:t>
            </a:r>
          </a:p>
        </p:txBody>
      </p:sp>
      <p:sp>
        <p:nvSpPr>
          <p:cNvPr id="449551" name="AutoShape 15"/>
          <p:cNvSpPr>
            <a:spLocks/>
          </p:cNvSpPr>
          <p:nvPr/>
        </p:nvSpPr>
        <p:spPr bwMode="auto">
          <a:xfrm>
            <a:off x="3429000" y="4343400"/>
            <a:ext cx="457200" cy="1905000"/>
          </a:xfrm>
          <a:prstGeom prst="rightBrace">
            <a:avLst>
              <a:gd name="adj1" fmla="val 34722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b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1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7" dur="2000"/>
                                        <p:tgtEl>
                                          <p:spTgt spid="449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9546" grpId="0" animBg="1"/>
      <p:bldP spid="449542" grpId="0" animBg="1"/>
      <p:bldP spid="449548" grpId="0"/>
      <p:bldP spid="449550" grpId="0"/>
      <p:bldP spid="44955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4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fld id="{52C81964-8019-407D-9F13-1761B52CBAF5}" type="slidenum">
              <a:rPr lang="en-US" sz="1400" b="0" smtClean="0">
                <a:solidFill>
                  <a:schemeClr val="tx1"/>
                </a:solidFill>
              </a:rPr>
              <a:pPr eaLnBrk="1" hangingPunct="1"/>
              <a:t>13</a:t>
            </a:fld>
            <a:endParaRPr lang="en-US" sz="1400" b="0" smtClean="0">
              <a:solidFill>
                <a:schemeClr val="tx1"/>
              </a:solidFill>
            </a:endParaRPr>
          </a:p>
        </p:txBody>
      </p:sp>
      <p:sp>
        <p:nvSpPr>
          <p:cNvPr id="498690" name="AutoShape 2"/>
          <p:cNvSpPr>
            <a:spLocks noChangeArrowheads="1"/>
          </p:cNvSpPr>
          <p:nvPr/>
        </p:nvSpPr>
        <p:spPr bwMode="auto">
          <a:xfrm>
            <a:off x="381000" y="3581400"/>
            <a:ext cx="8305800" cy="26670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3200" b="0">
              <a:solidFill>
                <a:schemeClr val="tx1"/>
              </a:solidFill>
            </a:endParaRPr>
          </a:p>
        </p:txBody>
      </p:sp>
      <p:sp>
        <p:nvSpPr>
          <p:cNvPr id="498691" name="Text Box 3"/>
          <p:cNvSpPr txBox="1">
            <a:spLocks noChangeArrowheads="1"/>
          </p:cNvSpPr>
          <p:nvPr/>
        </p:nvSpPr>
        <p:spPr bwMode="auto">
          <a:xfrm>
            <a:off x="990600" y="3733800"/>
            <a:ext cx="69961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4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 b="0">
                <a:solidFill>
                  <a:schemeClr val="tx1"/>
                </a:solidFill>
              </a:rPr>
              <a:t>REGULAR PLURAL POSSESSIVE NOUN:</a:t>
            </a:r>
          </a:p>
        </p:txBody>
      </p:sp>
      <p:sp>
        <p:nvSpPr>
          <p:cNvPr id="498692" name="Text Box 4"/>
          <p:cNvSpPr txBox="1">
            <a:spLocks noChangeArrowheads="1"/>
          </p:cNvSpPr>
          <p:nvPr/>
        </p:nvSpPr>
        <p:spPr bwMode="auto">
          <a:xfrm>
            <a:off x="838200" y="5029200"/>
            <a:ext cx="73517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4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 b="0">
                <a:solidFill>
                  <a:schemeClr val="tx1"/>
                </a:solidFill>
              </a:rPr>
              <a:t>IRREGULAR PLURAL POSSESSIVE NOUN:</a:t>
            </a:r>
          </a:p>
        </p:txBody>
      </p:sp>
      <p:sp>
        <p:nvSpPr>
          <p:cNvPr id="14342" name="Text Box 5"/>
          <p:cNvSpPr txBox="1">
            <a:spLocks noChangeArrowheads="1"/>
          </p:cNvSpPr>
          <p:nvPr/>
        </p:nvSpPr>
        <p:spPr bwMode="auto">
          <a:xfrm>
            <a:off x="381000" y="1143000"/>
            <a:ext cx="8382000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 b="0" dirty="0">
                <a:solidFill>
                  <a:schemeClr val="tx1"/>
                </a:solidFill>
              </a:rPr>
              <a:t>(a) The factory </a:t>
            </a:r>
            <a:r>
              <a:rPr lang="en-US" sz="3200" b="0" dirty="0" smtClean="0">
                <a:solidFill>
                  <a:schemeClr val="tx1"/>
                </a:solidFill>
              </a:rPr>
              <a:t>produces </a:t>
            </a:r>
            <a:r>
              <a:rPr lang="en-US" sz="3200" i="1" dirty="0">
                <a:solidFill>
                  <a:srgbClr val="3333FF"/>
                </a:solidFill>
              </a:rPr>
              <a:t>children’s</a:t>
            </a:r>
            <a:r>
              <a:rPr lang="en-US" sz="3200" b="0" dirty="0">
                <a:solidFill>
                  <a:schemeClr val="tx1"/>
                </a:solidFill>
              </a:rPr>
              <a:t> </a:t>
            </a:r>
            <a:r>
              <a:rPr lang="en-US" sz="3200" b="0" i="1" dirty="0">
                <a:solidFill>
                  <a:schemeClr val="tx1"/>
                </a:solidFill>
              </a:rPr>
              <a:t>shoes</a:t>
            </a:r>
            <a:r>
              <a:rPr lang="en-US" sz="3200" b="0" dirty="0">
                <a:solidFill>
                  <a:schemeClr val="tx1"/>
                </a:solidFill>
              </a:rPr>
              <a:t>. </a:t>
            </a:r>
          </a:p>
          <a:p>
            <a:pPr eaLnBrk="1" hangingPunct="1"/>
            <a:r>
              <a:rPr lang="en-US" sz="3200" b="0" dirty="0">
                <a:solidFill>
                  <a:schemeClr val="tx1"/>
                </a:solidFill>
              </a:rPr>
              <a:t>(b) That factory </a:t>
            </a:r>
            <a:r>
              <a:rPr lang="en-US" sz="3200" b="0" dirty="0">
                <a:solidFill>
                  <a:schemeClr val="tx1"/>
                </a:solidFill>
              </a:rPr>
              <a:t>produces </a:t>
            </a:r>
            <a:r>
              <a:rPr lang="en-US" sz="3200" i="1" dirty="0">
                <a:solidFill>
                  <a:srgbClr val="3333FF"/>
                </a:solidFill>
              </a:rPr>
              <a:t>men’s</a:t>
            </a:r>
            <a:r>
              <a:rPr lang="en-US" sz="3200" b="0" dirty="0">
                <a:solidFill>
                  <a:schemeClr val="tx1"/>
                </a:solidFill>
              </a:rPr>
              <a:t> </a:t>
            </a:r>
            <a:r>
              <a:rPr lang="en-US" sz="3200" b="0" i="1" dirty="0">
                <a:solidFill>
                  <a:schemeClr val="tx1"/>
                </a:solidFill>
              </a:rPr>
              <a:t>shoes</a:t>
            </a:r>
            <a:r>
              <a:rPr lang="en-US" sz="3200" b="0" dirty="0">
                <a:solidFill>
                  <a:schemeClr val="tx1"/>
                </a:solidFill>
              </a:rPr>
              <a:t> too.</a:t>
            </a:r>
          </a:p>
          <a:p>
            <a:pPr eaLnBrk="1" hangingPunct="1"/>
            <a:r>
              <a:rPr lang="en-US" sz="3200" b="0" dirty="0">
                <a:solidFill>
                  <a:schemeClr val="tx1"/>
                </a:solidFill>
              </a:rPr>
              <a:t>(c) It also </a:t>
            </a:r>
            <a:r>
              <a:rPr lang="en-US" sz="3200" b="0" dirty="0">
                <a:solidFill>
                  <a:schemeClr val="tx1"/>
                </a:solidFill>
              </a:rPr>
              <a:t>produces</a:t>
            </a:r>
            <a:r>
              <a:rPr lang="en-US" sz="3200" i="1" dirty="0" smtClean="0">
                <a:solidFill>
                  <a:srgbClr val="CC0066"/>
                </a:solidFill>
              </a:rPr>
              <a:t> </a:t>
            </a:r>
            <a:r>
              <a:rPr lang="en-US" sz="3200" i="1" dirty="0">
                <a:solidFill>
                  <a:srgbClr val="3333FF"/>
                </a:solidFill>
              </a:rPr>
              <a:t>women’s</a:t>
            </a:r>
            <a:r>
              <a:rPr lang="en-US" sz="3200" b="0" dirty="0">
                <a:solidFill>
                  <a:schemeClr val="tx1"/>
                </a:solidFill>
              </a:rPr>
              <a:t> </a:t>
            </a:r>
            <a:r>
              <a:rPr lang="en-US" sz="3200" b="0" i="1" dirty="0" smtClean="0">
                <a:solidFill>
                  <a:schemeClr val="tx1"/>
                </a:solidFill>
              </a:rPr>
              <a:t>shoes</a:t>
            </a:r>
            <a:r>
              <a:rPr lang="en-US" sz="3200" b="0" dirty="0" smtClean="0">
                <a:solidFill>
                  <a:schemeClr val="tx1"/>
                </a:solidFill>
              </a:rPr>
              <a:t>.</a:t>
            </a:r>
            <a:endParaRPr lang="en-US" sz="3200" b="0" dirty="0">
              <a:solidFill>
                <a:schemeClr val="tx1"/>
              </a:solidFill>
            </a:endParaRPr>
          </a:p>
          <a:p>
            <a:pPr eaLnBrk="1" hangingPunct="1"/>
            <a:r>
              <a:rPr lang="en-US" sz="3200" b="0" dirty="0">
                <a:solidFill>
                  <a:schemeClr val="tx1"/>
                </a:solidFill>
              </a:rPr>
              <a:t>(</a:t>
            </a:r>
            <a:r>
              <a:rPr lang="en-US" sz="3200" b="0" dirty="0" smtClean="0">
                <a:solidFill>
                  <a:schemeClr val="tx1"/>
                </a:solidFill>
              </a:rPr>
              <a:t>d) </a:t>
            </a:r>
            <a:r>
              <a:rPr lang="en-US" sz="3200" i="1" dirty="0" smtClean="0">
                <a:solidFill>
                  <a:srgbClr val="3333FF"/>
                </a:solidFill>
              </a:rPr>
              <a:t>People’s</a:t>
            </a:r>
            <a:r>
              <a:rPr lang="en-US" sz="3200" b="0" dirty="0" smtClean="0">
                <a:solidFill>
                  <a:schemeClr val="tx1"/>
                </a:solidFill>
              </a:rPr>
              <a:t> </a:t>
            </a:r>
            <a:r>
              <a:rPr lang="en-US" sz="3200" b="0" i="1" dirty="0">
                <a:solidFill>
                  <a:schemeClr val="tx1"/>
                </a:solidFill>
              </a:rPr>
              <a:t>names</a:t>
            </a:r>
            <a:r>
              <a:rPr lang="en-US" sz="3200" b="0" dirty="0">
                <a:solidFill>
                  <a:schemeClr val="tx1"/>
                </a:solidFill>
              </a:rPr>
              <a:t> are hard to say.</a:t>
            </a:r>
            <a:endParaRPr lang="en-US" sz="3200" b="0" i="1" dirty="0">
              <a:solidFill>
                <a:schemeClr val="tx1"/>
              </a:solidFill>
            </a:endParaRPr>
          </a:p>
          <a:p>
            <a:pPr eaLnBrk="1" hangingPunct="1"/>
            <a:endParaRPr lang="en-US" sz="3200" b="0" dirty="0">
              <a:solidFill>
                <a:schemeClr val="tx1"/>
              </a:solidFill>
            </a:endParaRPr>
          </a:p>
        </p:txBody>
      </p:sp>
      <p:sp>
        <p:nvSpPr>
          <p:cNvPr id="498694" name="Text Box 6"/>
          <p:cNvSpPr txBox="1">
            <a:spLocks noChangeArrowheads="1"/>
          </p:cNvSpPr>
          <p:nvPr/>
        </p:nvSpPr>
        <p:spPr bwMode="auto">
          <a:xfrm>
            <a:off x="2514600" y="4267200"/>
            <a:ext cx="3689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4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600" b="0" i="1">
                <a:solidFill>
                  <a:schemeClr val="tx1"/>
                </a:solidFill>
              </a:rPr>
              <a:t>the </a:t>
            </a:r>
            <a:r>
              <a:rPr lang="en-US" sz="3600" i="1">
                <a:solidFill>
                  <a:srgbClr val="009900"/>
                </a:solidFill>
              </a:rPr>
              <a:t>girls’</a:t>
            </a:r>
            <a:r>
              <a:rPr lang="en-US" sz="3600" b="0" i="1">
                <a:solidFill>
                  <a:schemeClr val="tx1"/>
                </a:solidFill>
              </a:rPr>
              <a:t> teacher</a:t>
            </a:r>
          </a:p>
        </p:txBody>
      </p:sp>
      <p:sp>
        <p:nvSpPr>
          <p:cNvPr id="14344" name="Rectangle 7"/>
          <p:cNvSpPr>
            <a:spLocks noChangeArrowheads="1"/>
          </p:cNvSpPr>
          <p:nvPr/>
        </p:nvSpPr>
        <p:spPr bwMode="auto">
          <a:xfrm>
            <a:off x="152400" y="3657600"/>
            <a:ext cx="876300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8696" name="Text Box 8"/>
          <p:cNvSpPr txBox="1">
            <a:spLocks noChangeArrowheads="1"/>
          </p:cNvSpPr>
          <p:nvPr/>
        </p:nvSpPr>
        <p:spPr bwMode="auto">
          <a:xfrm>
            <a:off x="2590800" y="5486400"/>
            <a:ext cx="361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4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600" b="0" i="1">
                <a:solidFill>
                  <a:schemeClr val="tx1"/>
                </a:solidFill>
              </a:rPr>
              <a:t>the </a:t>
            </a:r>
            <a:r>
              <a:rPr lang="en-US" sz="3600" i="1">
                <a:solidFill>
                  <a:srgbClr val="3333FF"/>
                </a:solidFill>
              </a:rPr>
              <a:t>men’s</a:t>
            </a:r>
            <a:r>
              <a:rPr lang="en-US" sz="3600" i="1">
                <a:solidFill>
                  <a:schemeClr val="tx1"/>
                </a:solidFill>
              </a:rPr>
              <a:t> </a:t>
            </a:r>
            <a:r>
              <a:rPr lang="en-US" sz="3600" b="0" i="1">
                <a:solidFill>
                  <a:schemeClr val="tx1"/>
                </a:solidFill>
              </a:rPr>
              <a:t>shoes</a:t>
            </a:r>
          </a:p>
        </p:txBody>
      </p:sp>
      <p:sp>
        <p:nvSpPr>
          <p:cNvPr id="14346" name="Text Box 9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sz="44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0">
                <a:solidFill>
                  <a:schemeClr val="bg1"/>
                </a:solidFill>
              </a:rPr>
              <a:t>15-2  POSSESSIVE: IRREGULAR PLURAL NOUNS</a:t>
            </a:r>
            <a:endParaRPr lang="en-US" sz="2000" b="0" i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8690" grpId="0" animBg="1"/>
      <p:bldP spid="498691" grpId="0"/>
      <p:bldP spid="498692" grpId="0"/>
      <p:bldP spid="498694" grpId="0"/>
      <p:bldP spid="49869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4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fld id="{D46E9775-2673-4EB6-BA4C-437B7868D2CD}" type="slidenum">
              <a:rPr lang="en-US" sz="1400" b="0" smtClean="0">
                <a:solidFill>
                  <a:schemeClr val="tx1"/>
                </a:solidFill>
              </a:rPr>
              <a:pPr eaLnBrk="1" hangingPunct="1"/>
              <a:t>14</a:t>
            </a:fld>
            <a:endParaRPr lang="en-US" sz="1400" b="0" smtClean="0">
              <a:solidFill>
                <a:schemeClr val="tx1"/>
              </a:solidFill>
            </a:endParaRPr>
          </a:p>
        </p:txBody>
      </p:sp>
      <p:sp>
        <p:nvSpPr>
          <p:cNvPr id="15363" name="Text Box 2"/>
          <p:cNvSpPr txBox="1">
            <a:spLocks noChangeArrowheads="1"/>
          </p:cNvSpPr>
          <p:nvPr/>
        </p:nvSpPr>
        <p:spPr bwMode="auto">
          <a:xfrm>
            <a:off x="1295400" y="2540000"/>
            <a:ext cx="61245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000">
                <a:solidFill>
                  <a:schemeClr val="tx1"/>
                </a:solidFill>
              </a:rPr>
              <a:t> </a:t>
            </a:r>
            <a:r>
              <a:rPr lang="en-US" sz="3600" b="0">
                <a:solidFill>
                  <a:schemeClr val="tx1"/>
                </a:solidFill>
              </a:rPr>
              <a:t>These are ______ shoes.</a:t>
            </a:r>
          </a:p>
        </p:txBody>
      </p:sp>
      <p:sp>
        <p:nvSpPr>
          <p:cNvPr id="15364" name="Text Box 3"/>
          <p:cNvSpPr txBox="1">
            <a:spLocks noChangeArrowheads="1"/>
          </p:cNvSpPr>
          <p:nvPr/>
        </p:nvSpPr>
        <p:spPr bwMode="auto">
          <a:xfrm>
            <a:off x="5165725" y="2111375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4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endParaRPr lang="en-US" sz="1800" b="0">
              <a:solidFill>
                <a:schemeClr val="tx1"/>
              </a:solidFill>
            </a:endParaRPr>
          </a:p>
        </p:txBody>
      </p:sp>
      <p:pic>
        <p:nvPicPr>
          <p:cNvPr id="15365" name="Picture 9" descr="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505200"/>
            <a:ext cx="4038600" cy="2971800"/>
          </a:xfrm>
          <a:prstGeom prst="rect">
            <a:avLst/>
          </a:prstGeom>
          <a:noFill/>
          <a:ln w="28575" algn="ctr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366" name="Text Box 10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sz="44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0">
                <a:solidFill>
                  <a:schemeClr val="bg1"/>
                </a:solidFill>
              </a:rPr>
              <a:t>15-2  Let’s Practice</a:t>
            </a:r>
            <a:endParaRPr lang="en-US" sz="2000" b="0" i="1">
              <a:solidFill>
                <a:schemeClr val="bg1"/>
              </a:solidFill>
            </a:endParaRPr>
          </a:p>
        </p:txBody>
      </p:sp>
      <p:sp>
        <p:nvSpPr>
          <p:cNvPr id="15367" name="AutoShape 11"/>
          <p:cNvSpPr>
            <a:spLocks noChangeArrowheads="1"/>
          </p:cNvSpPr>
          <p:nvPr/>
        </p:nvSpPr>
        <p:spPr bwMode="auto">
          <a:xfrm>
            <a:off x="3708400" y="1219200"/>
            <a:ext cx="1752600" cy="5334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200">
                <a:solidFill>
                  <a:schemeClr val="tx1"/>
                </a:solidFill>
              </a:rPr>
              <a:t>Tyler</a:t>
            </a:r>
            <a:endParaRPr lang="en-US" sz="1800" i="1">
              <a:solidFill>
                <a:schemeClr val="tx1"/>
              </a:solidFill>
            </a:endParaRPr>
          </a:p>
        </p:txBody>
      </p:sp>
      <p:sp>
        <p:nvSpPr>
          <p:cNvPr id="451596" name="Rectangle 12"/>
          <p:cNvSpPr>
            <a:spLocks noChangeArrowheads="1"/>
          </p:cNvSpPr>
          <p:nvPr/>
        </p:nvSpPr>
        <p:spPr bwMode="auto">
          <a:xfrm>
            <a:off x="3810000" y="2565400"/>
            <a:ext cx="1530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600" b="0">
                <a:solidFill>
                  <a:schemeClr val="tx1"/>
                </a:solidFill>
              </a:rPr>
              <a:t>Tyler’s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159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4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fld id="{1C84621E-05C3-4231-A972-775DE1EEAF8A}" type="slidenum">
              <a:rPr lang="en-US" sz="1400" b="0" smtClean="0">
                <a:solidFill>
                  <a:schemeClr val="tx1"/>
                </a:solidFill>
              </a:rPr>
              <a:pPr eaLnBrk="1" hangingPunct="1"/>
              <a:t>15</a:t>
            </a:fld>
            <a:endParaRPr lang="en-US" sz="1400" b="0" smtClean="0">
              <a:solidFill>
                <a:schemeClr val="tx1"/>
              </a:solidFill>
            </a:endParaRPr>
          </a:p>
        </p:txBody>
      </p:sp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2057400" y="2514600"/>
            <a:ext cx="6934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000" b="0">
                <a:solidFill>
                  <a:schemeClr val="tx1"/>
                </a:solidFill>
              </a:rPr>
              <a:t> </a:t>
            </a:r>
            <a:r>
              <a:rPr lang="en-US" sz="3600" b="0">
                <a:solidFill>
                  <a:schemeClr val="tx1"/>
                </a:solidFill>
              </a:rPr>
              <a:t>They’re _____ shoes.</a:t>
            </a:r>
          </a:p>
        </p:txBody>
      </p:sp>
      <p:pic>
        <p:nvPicPr>
          <p:cNvPr id="16388" name="Picture 10" descr="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581400"/>
            <a:ext cx="4267200" cy="2865438"/>
          </a:xfrm>
          <a:prstGeom prst="rect">
            <a:avLst/>
          </a:prstGeom>
          <a:noFill/>
          <a:ln w="28575" algn="ctr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389" name="Text Box 11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sz="44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0">
                <a:solidFill>
                  <a:schemeClr val="bg1"/>
                </a:solidFill>
              </a:rPr>
              <a:t>15-2  Let’s Practice</a:t>
            </a:r>
            <a:endParaRPr lang="en-US" sz="2000" b="0" i="1">
              <a:solidFill>
                <a:schemeClr val="bg1"/>
              </a:solidFill>
            </a:endParaRPr>
          </a:p>
        </p:txBody>
      </p:sp>
      <p:sp>
        <p:nvSpPr>
          <p:cNvPr id="453646" name="Rectangle 14"/>
          <p:cNvSpPr>
            <a:spLocks noChangeArrowheads="1"/>
          </p:cNvSpPr>
          <p:nvPr/>
        </p:nvSpPr>
        <p:spPr bwMode="auto">
          <a:xfrm>
            <a:off x="3854450" y="2565400"/>
            <a:ext cx="1403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600" b="0">
                <a:solidFill>
                  <a:schemeClr val="tx1"/>
                </a:solidFill>
              </a:rPr>
              <a:t>men’s</a:t>
            </a:r>
          </a:p>
        </p:txBody>
      </p:sp>
      <p:sp>
        <p:nvSpPr>
          <p:cNvPr id="16391" name="AutoShape 15"/>
          <p:cNvSpPr>
            <a:spLocks noChangeArrowheads="1"/>
          </p:cNvSpPr>
          <p:nvPr/>
        </p:nvSpPr>
        <p:spPr bwMode="auto">
          <a:xfrm>
            <a:off x="3657600" y="1219200"/>
            <a:ext cx="1752600" cy="5334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200">
                <a:solidFill>
                  <a:schemeClr val="tx1"/>
                </a:solidFill>
              </a:rPr>
              <a:t>men</a:t>
            </a:r>
            <a:endParaRPr lang="en-US" sz="1800" i="1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364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4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fld id="{C857D6C9-8BA0-4C63-9F82-976B09F0C448}" type="slidenum">
              <a:rPr lang="en-US" sz="1400" b="0" smtClean="0">
                <a:solidFill>
                  <a:schemeClr val="tx1"/>
                </a:solidFill>
              </a:rPr>
              <a:pPr eaLnBrk="1" hangingPunct="1"/>
              <a:t>16</a:t>
            </a:fld>
            <a:endParaRPr lang="en-US" sz="1400" b="0" smtClean="0">
              <a:solidFill>
                <a:schemeClr val="tx1"/>
              </a:solidFill>
            </a:endParaRPr>
          </a:p>
        </p:txBody>
      </p:sp>
      <p:sp>
        <p:nvSpPr>
          <p:cNvPr id="17411" name="Text Box 2"/>
          <p:cNvSpPr txBox="1">
            <a:spLocks noChangeArrowheads="1"/>
          </p:cNvSpPr>
          <p:nvPr/>
        </p:nvSpPr>
        <p:spPr bwMode="auto">
          <a:xfrm>
            <a:off x="1828800" y="2895600"/>
            <a:ext cx="5486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600">
                <a:solidFill>
                  <a:schemeClr val="tx1"/>
                </a:solidFill>
              </a:rPr>
              <a:t> </a:t>
            </a:r>
            <a:r>
              <a:rPr lang="en-US" sz="3600" b="0">
                <a:solidFill>
                  <a:schemeClr val="tx1"/>
                </a:solidFill>
              </a:rPr>
              <a:t>They’re ________ shoes.</a:t>
            </a:r>
          </a:p>
        </p:txBody>
      </p:sp>
      <p:sp>
        <p:nvSpPr>
          <p:cNvPr id="455693" name="Rectangle 13"/>
          <p:cNvSpPr>
            <a:spLocks noChangeArrowheads="1"/>
          </p:cNvSpPr>
          <p:nvPr/>
        </p:nvSpPr>
        <p:spPr bwMode="auto">
          <a:xfrm>
            <a:off x="3727450" y="2895600"/>
            <a:ext cx="1987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600" b="0">
                <a:solidFill>
                  <a:schemeClr val="tx1"/>
                </a:solidFill>
              </a:rPr>
              <a:t>women’s</a:t>
            </a: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6184900" y="21701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4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endParaRPr lang="en-US" sz="1800" b="0">
              <a:solidFill>
                <a:schemeClr val="tx1"/>
              </a:solidFill>
            </a:endParaRPr>
          </a:p>
        </p:txBody>
      </p:sp>
      <p:pic>
        <p:nvPicPr>
          <p:cNvPr id="17414" name="Picture 10" descr="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733800"/>
            <a:ext cx="3429000" cy="2743200"/>
          </a:xfrm>
          <a:prstGeom prst="rect">
            <a:avLst/>
          </a:prstGeom>
          <a:noFill/>
          <a:ln w="28575" algn="ctr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415" name="Text Box 11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sz="44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0">
                <a:solidFill>
                  <a:schemeClr val="bg1"/>
                </a:solidFill>
              </a:rPr>
              <a:t>15-2  Let’s Practice</a:t>
            </a:r>
            <a:endParaRPr lang="en-US" sz="2000" b="0" i="1">
              <a:solidFill>
                <a:schemeClr val="bg1"/>
              </a:solidFill>
            </a:endParaRPr>
          </a:p>
        </p:txBody>
      </p:sp>
      <p:sp>
        <p:nvSpPr>
          <p:cNvPr id="17416" name="AutoShape 14"/>
          <p:cNvSpPr>
            <a:spLocks noChangeArrowheads="1"/>
          </p:cNvSpPr>
          <p:nvPr/>
        </p:nvSpPr>
        <p:spPr bwMode="auto">
          <a:xfrm>
            <a:off x="3581400" y="1524000"/>
            <a:ext cx="1752600" cy="5334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200">
                <a:solidFill>
                  <a:schemeClr val="tx1"/>
                </a:solidFill>
              </a:rPr>
              <a:t>women</a:t>
            </a:r>
            <a:endParaRPr lang="en-US" sz="1800" i="1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55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569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4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fld id="{0182E236-CBF2-41DC-82DA-BF8EA20A6C37}" type="slidenum">
              <a:rPr lang="en-US" sz="1400" b="0" smtClean="0">
                <a:solidFill>
                  <a:schemeClr val="tx1"/>
                </a:solidFill>
              </a:rPr>
              <a:pPr eaLnBrk="1" hangingPunct="1"/>
              <a:t>2</a:t>
            </a:fld>
            <a:endParaRPr lang="en-US" sz="1400" b="0" smtClean="0">
              <a:solidFill>
                <a:schemeClr val="tx1"/>
              </a:solidFill>
            </a:endParaRPr>
          </a:p>
        </p:txBody>
      </p:sp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1417978" y="1371600"/>
            <a:ext cx="6298519" cy="1446550"/>
          </a:xfrm>
          <a:prstGeom prst="rect">
            <a:avLst/>
          </a:prstGeom>
          <a:solidFill>
            <a:srgbClr val="800080">
              <a:alpha val="1607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4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b="0" i="1" dirty="0" smtClean="0">
                <a:solidFill>
                  <a:srgbClr val="FF0000"/>
                </a:solidFill>
                <a:latin typeface="Comic Sans MS" pitchFamily="66" charset="0"/>
              </a:rPr>
              <a:t>Its</a:t>
            </a:r>
            <a:r>
              <a:rPr lang="en-US" b="0" dirty="0" smtClean="0">
                <a:solidFill>
                  <a:schemeClr val="tx1"/>
                </a:solidFill>
                <a:latin typeface="Comic Sans MS" pitchFamily="66" charset="0"/>
              </a:rPr>
              <a:t> collar is blue.</a:t>
            </a:r>
            <a:endParaRPr lang="en-US" b="0" dirty="0">
              <a:solidFill>
                <a:schemeClr val="tx1"/>
              </a:solidFill>
              <a:latin typeface="Comic Sans MS" pitchFamily="66" charset="0"/>
            </a:endParaRPr>
          </a:p>
          <a:p>
            <a:pPr algn="ctr" eaLnBrk="1" hangingPunct="1"/>
            <a:r>
              <a:rPr lang="en-US" b="0" dirty="0">
                <a:solidFill>
                  <a:srgbClr val="FF0000"/>
                </a:solidFill>
                <a:latin typeface="Comic Sans MS" pitchFamily="66" charset="0"/>
              </a:rPr>
              <a:t>The </a:t>
            </a:r>
            <a:r>
              <a:rPr lang="en-US" b="0" i="1" dirty="0">
                <a:solidFill>
                  <a:srgbClr val="FF0000"/>
                </a:solidFill>
                <a:latin typeface="Comic Sans MS" pitchFamily="66" charset="0"/>
              </a:rPr>
              <a:t>dog’s</a:t>
            </a:r>
            <a:r>
              <a:rPr lang="en-US" b="0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b="0" dirty="0">
                <a:solidFill>
                  <a:schemeClr val="tx1"/>
                </a:solidFill>
                <a:latin typeface="Comic Sans MS" pitchFamily="66" charset="0"/>
              </a:rPr>
              <a:t>collar is blue.</a:t>
            </a:r>
          </a:p>
        </p:txBody>
      </p:sp>
      <p:pic>
        <p:nvPicPr>
          <p:cNvPr id="3076" name="Picture 3" descr="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200400"/>
            <a:ext cx="3429000" cy="3048000"/>
          </a:xfrm>
          <a:prstGeom prst="rect">
            <a:avLst/>
          </a:prstGeom>
          <a:noFill/>
          <a:ln w="28575" algn="ctr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7" name="Text Box 4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sz="44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0">
                <a:solidFill>
                  <a:schemeClr val="bg1"/>
                </a:solidFill>
              </a:rPr>
              <a:t>15-1  POSSESSIVE NOUNS</a:t>
            </a:r>
            <a:endParaRPr lang="en-US" sz="2000" b="0" i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7742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4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fld id="{470F9CC9-18A1-4EA1-AFBC-31600FCA94EB}" type="slidenum">
              <a:rPr lang="en-US" sz="1400" b="0" smtClean="0">
                <a:solidFill>
                  <a:schemeClr val="tx1"/>
                </a:solidFill>
              </a:rPr>
              <a:pPr eaLnBrk="1" hangingPunct="1"/>
              <a:t>3</a:t>
            </a:fld>
            <a:endParaRPr lang="en-US" sz="1400" b="0" smtClean="0">
              <a:solidFill>
                <a:schemeClr val="tx1"/>
              </a:solidFill>
            </a:endParaRPr>
          </a:p>
        </p:txBody>
      </p:sp>
      <p:sp>
        <p:nvSpPr>
          <p:cNvPr id="4099" name="Text Box 2"/>
          <p:cNvSpPr txBox="1">
            <a:spLocks noChangeArrowheads="1"/>
          </p:cNvSpPr>
          <p:nvPr/>
        </p:nvSpPr>
        <p:spPr bwMode="auto">
          <a:xfrm>
            <a:off x="788988" y="1371600"/>
            <a:ext cx="7556500" cy="769938"/>
          </a:xfrm>
          <a:prstGeom prst="rect">
            <a:avLst/>
          </a:prstGeom>
          <a:solidFill>
            <a:srgbClr val="800080">
              <a:alpha val="1607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4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b="0">
                <a:solidFill>
                  <a:schemeClr val="tx1"/>
                </a:solidFill>
                <a:latin typeface="Comic Sans MS" pitchFamily="66" charset="0"/>
              </a:rPr>
              <a:t>The dog’s name is Pancracio.</a:t>
            </a:r>
          </a:p>
        </p:txBody>
      </p:sp>
      <p:pic>
        <p:nvPicPr>
          <p:cNvPr id="4100" name="Picture 3" descr="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200400"/>
            <a:ext cx="3429000" cy="3048000"/>
          </a:xfrm>
          <a:prstGeom prst="rect">
            <a:avLst/>
          </a:prstGeom>
          <a:noFill/>
          <a:ln w="28575" algn="ctr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1" name="Text Box 4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sz="44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0">
                <a:solidFill>
                  <a:schemeClr val="bg1"/>
                </a:solidFill>
              </a:rPr>
              <a:t>15-1  POSSESSIVE NOUNS</a:t>
            </a:r>
            <a:endParaRPr lang="en-US" sz="2000" b="0" i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4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fld id="{5C48BFD3-838F-4E85-8675-87B1DDED87E6}" type="slidenum">
              <a:rPr lang="en-US" sz="1400" b="0" smtClean="0">
                <a:solidFill>
                  <a:schemeClr val="tx1"/>
                </a:solidFill>
              </a:rPr>
              <a:pPr eaLnBrk="1" hangingPunct="1"/>
              <a:t>4</a:t>
            </a:fld>
            <a:endParaRPr lang="en-US" sz="1400" b="0" smtClean="0">
              <a:solidFill>
                <a:schemeClr val="tx1"/>
              </a:solidFill>
            </a:endParaRPr>
          </a:p>
        </p:txBody>
      </p:sp>
      <p:sp>
        <p:nvSpPr>
          <p:cNvPr id="437252" name="Text Box 4"/>
          <p:cNvSpPr txBox="1">
            <a:spLocks noChangeArrowheads="1"/>
          </p:cNvSpPr>
          <p:nvPr/>
        </p:nvSpPr>
        <p:spPr bwMode="auto">
          <a:xfrm>
            <a:off x="-76200" y="1647825"/>
            <a:ext cx="7010400" cy="403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 b="0">
                <a:solidFill>
                  <a:schemeClr val="tx1"/>
                </a:solidFill>
              </a:rPr>
              <a:t>(a) The </a:t>
            </a:r>
            <a:r>
              <a:rPr lang="en-US" sz="3200" b="0" i="1">
                <a:solidFill>
                  <a:srgbClr val="333399"/>
                </a:solidFill>
              </a:rPr>
              <a:t>dog</a:t>
            </a:r>
            <a:r>
              <a:rPr lang="en-US" sz="3200" i="1">
                <a:solidFill>
                  <a:srgbClr val="333399"/>
                </a:solidFill>
              </a:rPr>
              <a:t> </a:t>
            </a:r>
            <a:r>
              <a:rPr lang="en-US" sz="3200" b="0">
                <a:solidFill>
                  <a:schemeClr val="tx1"/>
                </a:solidFill>
              </a:rPr>
              <a:t>has a collar. </a:t>
            </a:r>
          </a:p>
          <a:p>
            <a:pPr eaLnBrk="1" hangingPunct="1"/>
            <a:r>
              <a:rPr lang="en-US" sz="3200" b="0">
                <a:solidFill>
                  <a:schemeClr val="tx1"/>
                </a:solidFill>
              </a:rPr>
              <a:t>    </a:t>
            </a:r>
          </a:p>
          <a:p>
            <a:pPr eaLnBrk="1" hangingPunct="1"/>
            <a:r>
              <a:rPr lang="en-US" sz="3200" b="0">
                <a:solidFill>
                  <a:schemeClr val="tx1"/>
                </a:solidFill>
              </a:rPr>
              <a:t>     The </a:t>
            </a:r>
            <a:r>
              <a:rPr lang="en-US" sz="3200" i="1">
                <a:solidFill>
                  <a:srgbClr val="009900"/>
                </a:solidFill>
              </a:rPr>
              <a:t>dog’s</a:t>
            </a:r>
            <a:r>
              <a:rPr lang="en-US" sz="3200" b="0">
                <a:solidFill>
                  <a:schemeClr val="tx1"/>
                </a:solidFill>
              </a:rPr>
              <a:t> </a:t>
            </a:r>
            <a:r>
              <a:rPr lang="en-US" sz="3200" b="0" i="1">
                <a:solidFill>
                  <a:schemeClr val="tx1"/>
                </a:solidFill>
              </a:rPr>
              <a:t>collar</a:t>
            </a:r>
            <a:r>
              <a:rPr lang="en-US" sz="3200" b="0">
                <a:solidFill>
                  <a:schemeClr val="tx1"/>
                </a:solidFill>
              </a:rPr>
              <a:t> is blue.</a:t>
            </a:r>
          </a:p>
          <a:p>
            <a:pPr eaLnBrk="1" hangingPunct="1"/>
            <a:endParaRPr lang="en-US" sz="3200" b="0">
              <a:solidFill>
                <a:schemeClr val="tx1"/>
              </a:solidFill>
            </a:endParaRPr>
          </a:p>
          <a:p>
            <a:pPr eaLnBrk="1" hangingPunct="1"/>
            <a:endParaRPr lang="en-US" sz="3200" b="0">
              <a:solidFill>
                <a:schemeClr val="tx1"/>
              </a:solidFill>
            </a:endParaRPr>
          </a:p>
          <a:p>
            <a:pPr eaLnBrk="1" hangingPunct="1"/>
            <a:r>
              <a:rPr lang="en-US" sz="3200" b="0">
                <a:solidFill>
                  <a:schemeClr val="tx1"/>
                </a:solidFill>
              </a:rPr>
              <a:t>(b) My </a:t>
            </a:r>
            <a:r>
              <a:rPr lang="en-US" sz="3200" b="0">
                <a:solidFill>
                  <a:srgbClr val="333399"/>
                </a:solidFill>
              </a:rPr>
              <a:t>sister</a:t>
            </a:r>
            <a:r>
              <a:rPr lang="en-US" sz="3200" b="0">
                <a:solidFill>
                  <a:schemeClr val="tx1"/>
                </a:solidFill>
              </a:rPr>
              <a:t> has</a:t>
            </a:r>
            <a:r>
              <a:rPr lang="en-US" sz="3200" i="1">
                <a:solidFill>
                  <a:srgbClr val="FF0000"/>
                </a:solidFill>
              </a:rPr>
              <a:t> </a:t>
            </a:r>
            <a:r>
              <a:rPr lang="en-US" sz="3200" b="0">
                <a:solidFill>
                  <a:schemeClr val="tx1"/>
                </a:solidFill>
              </a:rPr>
              <a:t>a</a:t>
            </a:r>
            <a:r>
              <a:rPr lang="en-US" sz="3200" i="1">
                <a:solidFill>
                  <a:srgbClr val="FF0000"/>
                </a:solidFill>
              </a:rPr>
              <a:t> </a:t>
            </a:r>
            <a:r>
              <a:rPr lang="en-US" sz="3200" b="0">
                <a:solidFill>
                  <a:schemeClr val="tx1"/>
                </a:solidFill>
              </a:rPr>
              <a:t>son</a:t>
            </a:r>
            <a:r>
              <a:rPr lang="en-US" sz="3200" b="0" i="1">
                <a:solidFill>
                  <a:schemeClr val="tx1"/>
                </a:solidFill>
              </a:rPr>
              <a:t>.</a:t>
            </a:r>
          </a:p>
          <a:p>
            <a:pPr eaLnBrk="1" hangingPunct="1"/>
            <a:r>
              <a:rPr lang="en-US" sz="3200" b="0" i="1">
                <a:solidFill>
                  <a:schemeClr val="tx1"/>
                </a:solidFill>
              </a:rPr>
              <a:t>    </a:t>
            </a:r>
          </a:p>
          <a:p>
            <a:pPr eaLnBrk="1" hangingPunct="1"/>
            <a:r>
              <a:rPr lang="en-US" sz="3200" b="0" i="1">
                <a:solidFill>
                  <a:schemeClr val="tx1"/>
                </a:solidFill>
              </a:rPr>
              <a:t>     </a:t>
            </a:r>
            <a:r>
              <a:rPr lang="en-US" sz="3200" b="0">
                <a:solidFill>
                  <a:schemeClr val="tx1"/>
                </a:solidFill>
              </a:rPr>
              <a:t>My </a:t>
            </a:r>
            <a:r>
              <a:rPr lang="en-US" sz="3200" i="1">
                <a:solidFill>
                  <a:srgbClr val="009900"/>
                </a:solidFill>
              </a:rPr>
              <a:t>sister’s</a:t>
            </a:r>
            <a:r>
              <a:rPr lang="en-US" sz="3200" b="0">
                <a:solidFill>
                  <a:schemeClr val="tx1"/>
                </a:solidFill>
              </a:rPr>
              <a:t> </a:t>
            </a:r>
            <a:r>
              <a:rPr lang="en-US" sz="3200" b="0" i="1">
                <a:solidFill>
                  <a:schemeClr val="tx1"/>
                </a:solidFill>
              </a:rPr>
              <a:t>son</a:t>
            </a:r>
            <a:r>
              <a:rPr lang="en-US" sz="3200" b="0">
                <a:solidFill>
                  <a:schemeClr val="tx1"/>
                </a:solidFill>
              </a:rPr>
              <a:t> is a student.</a:t>
            </a:r>
          </a:p>
        </p:txBody>
      </p:sp>
      <p:sp>
        <p:nvSpPr>
          <p:cNvPr id="437256" name="Rectangle 8"/>
          <p:cNvSpPr>
            <a:spLocks noChangeArrowheads="1"/>
          </p:cNvSpPr>
          <p:nvPr/>
        </p:nvSpPr>
        <p:spPr bwMode="auto">
          <a:xfrm>
            <a:off x="5713413" y="1698625"/>
            <a:ext cx="35718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b="0">
                <a:solidFill>
                  <a:srgbClr val="333399"/>
                </a:solidFill>
              </a:rPr>
              <a:t>SINGULAR NOUN</a:t>
            </a:r>
          </a:p>
        </p:txBody>
      </p:sp>
      <p:sp>
        <p:nvSpPr>
          <p:cNvPr id="5125" name="Text Box 12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sz="44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0">
                <a:solidFill>
                  <a:schemeClr val="bg1"/>
                </a:solidFill>
              </a:rPr>
              <a:t>15-1  POSSESSIVE NOUNS</a:t>
            </a:r>
            <a:endParaRPr lang="en-US" sz="2000" b="0" i="1">
              <a:solidFill>
                <a:schemeClr val="bg1"/>
              </a:solidFill>
            </a:endParaRPr>
          </a:p>
        </p:txBody>
      </p:sp>
      <p:sp>
        <p:nvSpPr>
          <p:cNvPr id="437261" name="Rectangle 13"/>
          <p:cNvSpPr>
            <a:spLocks noChangeArrowheads="1"/>
          </p:cNvSpPr>
          <p:nvPr/>
        </p:nvSpPr>
        <p:spPr bwMode="auto">
          <a:xfrm>
            <a:off x="6092825" y="2613025"/>
            <a:ext cx="2897188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b="0">
                <a:solidFill>
                  <a:srgbClr val="009900"/>
                </a:solidFill>
              </a:rPr>
              <a:t>POSSESSIVE </a:t>
            </a:r>
          </a:p>
          <a:p>
            <a:r>
              <a:rPr lang="en-US" sz="3200" b="0">
                <a:solidFill>
                  <a:srgbClr val="009900"/>
                </a:solidFill>
              </a:rPr>
              <a:t>       FORM</a:t>
            </a:r>
          </a:p>
        </p:txBody>
      </p:sp>
      <p:sp>
        <p:nvSpPr>
          <p:cNvPr id="437267" name="Rectangle 19"/>
          <p:cNvSpPr>
            <a:spLocks noChangeArrowheads="1"/>
          </p:cNvSpPr>
          <p:nvPr/>
        </p:nvSpPr>
        <p:spPr bwMode="auto">
          <a:xfrm>
            <a:off x="5713413" y="4060825"/>
            <a:ext cx="35718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b="0">
                <a:solidFill>
                  <a:srgbClr val="333399"/>
                </a:solidFill>
              </a:rPr>
              <a:t>SINGULAR NOUN</a:t>
            </a:r>
          </a:p>
        </p:txBody>
      </p:sp>
      <p:sp>
        <p:nvSpPr>
          <p:cNvPr id="437269" name="Rectangle 21"/>
          <p:cNvSpPr>
            <a:spLocks noChangeArrowheads="1"/>
          </p:cNvSpPr>
          <p:nvPr/>
        </p:nvSpPr>
        <p:spPr bwMode="auto">
          <a:xfrm>
            <a:off x="6107113" y="5078413"/>
            <a:ext cx="28829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b="0">
                <a:solidFill>
                  <a:srgbClr val="009900"/>
                </a:solidFill>
              </a:rPr>
              <a:t>POSSESSIVE</a:t>
            </a:r>
            <a:r>
              <a:rPr lang="en-US" sz="2800" b="0">
                <a:solidFill>
                  <a:srgbClr val="009900"/>
                </a:solidFill>
              </a:rPr>
              <a:t> </a:t>
            </a:r>
          </a:p>
          <a:p>
            <a:r>
              <a:rPr lang="en-US" sz="2800" b="0">
                <a:solidFill>
                  <a:srgbClr val="009900"/>
                </a:solidFill>
              </a:rPr>
              <a:t>        </a:t>
            </a:r>
            <a:r>
              <a:rPr lang="en-US" sz="3200" b="0">
                <a:solidFill>
                  <a:srgbClr val="009900"/>
                </a:solidFill>
              </a:rPr>
              <a:t>FORM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7256" grpId="0"/>
      <p:bldP spid="437261" grpId="0"/>
      <p:bldP spid="437267" grpId="0"/>
      <p:bldP spid="43726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4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fld id="{D6210383-A3C8-4A15-A257-67198778F18D}" type="slidenum">
              <a:rPr lang="en-US" sz="1400" b="0" smtClean="0">
                <a:solidFill>
                  <a:schemeClr val="tx1"/>
                </a:solidFill>
              </a:rPr>
              <a:pPr eaLnBrk="1" hangingPunct="1"/>
              <a:t>5</a:t>
            </a:fld>
            <a:endParaRPr lang="en-US" sz="1400" b="0" smtClean="0">
              <a:solidFill>
                <a:schemeClr val="tx1"/>
              </a:solidFill>
            </a:endParaRPr>
          </a:p>
        </p:txBody>
      </p:sp>
      <p:sp>
        <p:nvSpPr>
          <p:cNvPr id="502786" name="Text Box 2"/>
          <p:cNvSpPr txBox="1">
            <a:spLocks noChangeArrowheads="1"/>
          </p:cNvSpPr>
          <p:nvPr/>
        </p:nvSpPr>
        <p:spPr bwMode="auto">
          <a:xfrm>
            <a:off x="533400" y="1447800"/>
            <a:ext cx="7239000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 b="0">
                <a:solidFill>
                  <a:schemeClr val="tx1"/>
                </a:solidFill>
              </a:rPr>
              <a:t>(a) The </a:t>
            </a:r>
            <a:r>
              <a:rPr lang="en-US" sz="3200" b="0" i="1">
                <a:solidFill>
                  <a:srgbClr val="333399"/>
                </a:solidFill>
              </a:rPr>
              <a:t>dog</a:t>
            </a:r>
            <a:r>
              <a:rPr lang="en-US" sz="3200" i="1">
                <a:solidFill>
                  <a:srgbClr val="333399"/>
                </a:solidFill>
              </a:rPr>
              <a:t> </a:t>
            </a:r>
            <a:r>
              <a:rPr lang="en-US" sz="3200" b="0">
                <a:solidFill>
                  <a:schemeClr val="tx1"/>
                </a:solidFill>
              </a:rPr>
              <a:t>has a collar. </a:t>
            </a:r>
          </a:p>
          <a:p>
            <a:pPr eaLnBrk="1" hangingPunct="1"/>
            <a:r>
              <a:rPr lang="en-US" sz="3200" b="0">
                <a:solidFill>
                  <a:schemeClr val="tx1"/>
                </a:solidFill>
              </a:rPr>
              <a:t>      The </a:t>
            </a:r>
            <a:r>
              <a:rPr lang="en-US" sz="3200" i="1">
                <a:solidFill>
                  <a:srgbClr val="009900"/>
                </a:solidFill>
              </a:rPr>
              <a:t>dog’s</a:t>
            </a:r>
            <a:r>
              <a:rPr lang="en-US" sz="3200" b="0">
                <a:solidFill>
                  <a:schemeClr val="tx1"/>
                </a:solidFill>
              </a:rPr>
              <a:t> </a:t>
            </a:r>
            <a:r>
              <a:rPr lang="en-US" sz="3200" b="0" i="1">
                <a:solidFill>
                  <a:schemeClr val="tx1"/>
                </a:solidFill>
              </a:rPr>
              <a:t>collar</a:t>
            </a:r>
            <a:r>
              <a:rPr lang="en-US" sz="3200" b="0">
                <a:solidFill>
                  <a:schemeClr val="tx1"/>
                </a:solidFill>
              </a:rPr>
              <a:t> is blue.</a:t>
            </a:r>
          </a:p>
          <a:p>
            <a:pPr eaLnBrk="1" hangingPunct="1"/>
            <a:endParaRPr lang="en-US" sz="3200" b="0">
              <a:solidFill>
                <a:schemeClr val="tx1"/>
              </a:solidFill>
            </a:endParaRPr>
          </a:p>
          <a:p>
            <a:pPr eaLnBrk="1" hangingPunct="1"/>
            <a:r>
              <a:rPr lang="en-US" sz="3200" b="0">
                <a:solidFill>
                  <a:schemeClr val="tx1"/>
                </a:solidFill>
              </a:rPr>
              <a:t>(b)  My </a:t>
            </a:r>
            <a:r>
              <a:rPr lang="en-US" sz="3200" b="0">
                <a:solidFill>
                  <a:srgbClr val="333399"/>
                </a:solidFill>
              </a:rPr>
              <a:t>sister</a:t>
            </a:r>
            <a:r>
              <a:rPr lang="en-US" sz="3200" b="0">
                <a:solidFill>
                  <a:schemeClr val="tx1"/>
                </a:solidFill>
              </a:rPr>
              <a:t> has</a:t>
            </a:r>
            <a:r>
              <a:rPr lang="en-US" sz="3200" i="1">
                <a:solidFill>
                  <a:srgbClr val="FF0000"/>
                </a:solidFill>
              </a:rPr>
              <a:t> </a:t>
            </a:r>
            <a:r>
              <a:rPr lang="en-US" sz="3200" b="0">
                <a:solidFill>
                  <a:schemeClr val="tx1"/>
                </a:solidFill>
              </a:rPr>
              <a:t>a</a:t>
            </a:r>
            <a:r>
              <a:rPr lang="en-US" sz="3200" i="1">
                <a:solidFill>
                  <a:srgbClr val="FF0000"/>
                </a:solidFill>
              </a:rPr>
              <a:t> </a:t>
            </a:r>
            <a:r>
              <a:rPr lang="en-US" sz="3200" b="0">
                <a:solidFill>
                  <a:schemeClr val="tx1"/>
                </a:solidFill>
              </a:rPr>
              <a:t>son</a:t>
            </a:r>
            <a:r>
              <a:rPr lang="en-US" sz="3200" b="0" i="1">
                <a:solidFill>
                  <a:schemeClr val="tx1"/>
                </a:solidFill>
              </a:rPr>
              <a:t>.</a:t>
            </a:r>
          </a:p>
          <a:p>
            <a:pPr eaLnBrk="1" hangingPunct="1"/>
            <a:r>
              <a:rPr lang="en-US" sz="3200" b="0" i="1">
                <a:solidFill>
                  <a:schemeClr val="tx1"/>
                </a:solidFill>
              </a:rPr>
              <a:t>      </a:t>
            </a:r>
            <a:r>
              <a:rPr lang="en-US" sz="3200" b="0">
                <a:solidFill>
                  <a:schemeClr val="tx1"/>
                </a:solidFill>
              </a:rPr>
              <a:t>My </a:t>
            </a:r>
            <a:r>
              <a:rPr lang="en-US" sz="3200" i="1">
                <a:solidFill>
                  <a:srgbClr val="009900"/>
                </a:solidFill>
              </a:rPr>
              <a:t>sister’s</a:t>
            </a:r>
            <a:r>
              <a:rPr lang="en-US" sz="3200" b="0">
                <a:solidFill>
                  <a:schemeClr val="tx1"/>
                </a:solidFill>
              </a:rPr>
              <a:t> </a:t>
            </a:r>
            <a:r>
              <a:rPr lang="en-US" sz="3200" b="0" i="1">
                <a:solidFill>
                  <a:schemeClr val="tx1"/>
                </a:solidFill>
              </a:rPr>
              <a:t>son</a:t>
            </a:r>
            <a:r>
              <a:rPr lang="en-US" sz="3200" b="0">
                <a:solidFill>
                  <a:schemeClr val="tx1"/>
                </a:solidFill>
              </a:rPr>
              <a:t> is a student.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sz="44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0">
                <a:solidFill>
                  <a:schemeClr val="bg1"/>
                </a:solidFill>
              </a:rPr>
              <a:t>15-1  POSSESSIVE NOUNS</a:t>
            </a:r>
            <a:endParaRPr lang="en-US" sz="2000" b="0" i="1">
              <a:solidFill>
                <a:schemeClr val="bg1"/>
              </a:solidFill>
            </a:endParaRPr>
          </a:p>
        </p:txBody>
      </p:sp>
      <p:sp>
        <p:nvSpPr>
          <p:cNvPr id="502792" name="AutoShape 8"/>
          <p:cNvSpPr>
            <a:spLocks noChangeArrowheads="1"/>
          </p:cNvSpPr>
          <p:nvPr/>
        </p:nvSpPr>
        <p:spPr bwMode="auto">
          <a:xfrm>
            <a:off x="1600200" y="4419600"/>
            <a:ext cx="6019800" cy="17526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600" b="0">
                <a:solidFill>
                  <a:schemeClr val="tx1"/>
                </a:solidFill>
              </a:rPr>
              <a:t>        </a:t>
            </a:r>
            <a:endParaRPr lang="en-US" b="0"/>
          </a:p>
        </p:txBody>
      </p:sp>
      <p:sp>
        <p:nvSpPr>
          <p:cNvPr id="502793" name="Text Box 9"/>
          <p:cNvSpPr txBox="1">
            <a:spLocks noChangeArrowheads="1"/>
          </p:cNvSpPr>
          <p:nvPr/>
        </p:nvSpPr>
        <p:spPr bwMode="auto">
          <a:xfrm>
            <a:off x="1676400" y="4572000"/>
            <a:ext cx="5710238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4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800" b="0"/>
              <a:t>POSSESSIVE NOUN, SINGULAR:</a:t>
            </a:r>
          </a:p>
          <a:p>
            <a:pPr algn="ctr" eaLnBrk="1" hangingPunct="1"/>
            <a:endParaRPr lang="en-US" sz="1800" b="0" i="1"/>
          </a:p>
          <a:p>
            <a:pPr algn="ctr" eaLnBrk="1" hangingPunct="1"/>
            <a:r>
              <a:rPr lang="en-US" sz="3200" b="0" i="1"/>
              <a:t>noun + apostrophe (</a:t>
            </a:r>
            <a:r>
              <a:rPr lang="en-US" sz="3600" b="0" i="1">
                <a:latin typeface="MS Mincho" pitchFamily="49" charset="-128"/>
                <a:ea typeface="MS Mincho" pitchFamily="49" charset="-128"/>
                <a:cs typeface="Arial" charset="0"/>
              </a:rPr>
              <a:t> </a:t>
            </a:r>
            <a:r>
              <a:rPr lang="en-US" sz="3200" b="0" i="1"/>
              <a:t>) + </a:t>
            </a:r>
            <a:r>
              <a:rPr lang="en-US" sz="3200" i="1"/>
              <a:t>-s</a:t>
            </a:r>
          </a:p>
        </p:txBody>
      </p:sp>
      <p:sp>
        <p:nvSpPr>
          <p:cNvPr id="502794" name="Line 10"/>
          <p:cNvSpPr>
            <a:spLocks noChangeShapeType="1"/>
          </p:cNvSpPr>
          <p:nvPr/>
        </p:nvSpPr>
        <p:spPr bwMode="auto">
          <a:xfrm>
            <a:off x="1981200" y="3886200"/>
            <a:ext cx="2209800" cy="0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02795" name="Line 11"/>
          <p:cNvSpPr>
            <a:spLocks noChangeShapeType="1"/>
          </p:cNvSpPr>
          <p:nvPr/>
        </p:nvSpPr>
        <p:spPr bwMode="auto">
          <a:xfrm>
            <a:off x="2133600" y="2438400"/>
            <a:ext cx="2057400" cy="0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02798" name="Rectangle 14"/>
          <p:cNvSpPr>
            <a:spLocks noChangeArrowheads="1"/>
          </p:cNvSpPr>
          <p:nvPr/>
        </p:nvSpPr>
        <p:spPr bwMode="auto">
          <a:xfrm>
            <a:off x="5715000" y="5334000"/>
            <a:ext cx="3079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0" i="1">
                <a:solidFill>
                  <a:schemeClr val="tx1"/>
                </a:solidFill>
              </a:rPr>
              <a:t>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27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27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027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27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2792" grpId="0" animBg="1"/>
      <p:bldP spid="502793" grpId="0"/>
      <p:bldP spid="502794" grpId="0" animBg="1"/>
      <p:bldP spid="502795" grpId="0" animBg="1"/>
      <p:bldP spid="50279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4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fld id="{06CB6A70-A876-4154-B9E6-D11EE90C7869}" type="slidenum">
              <a:rPr lang="en-US" sz="1400" b="0" smtClean="0">
                <a:solidFill>
                  <a:schemeClr val="tx1"/>
                </a:solidFill>
              </a:rPr>
              <a:pPr eaLnBrk="1" hangingPunct="1"/>
              <a:t>6</a:t>
            </a:fld>
            <a:endParaRPr lang="en-US" sz="1400" b="0" smtClean="0">
              <a:solidFill>
                <a:schemeClr val="tx1"/>
              </a:solidFill>
            </a:endParaRPr>
          </a:p>
        </p:txBody>
      </p:sp>
      <p:sp>
        <p:nvSpPr>
          <p:cNvPr id="504834" name="Text Box 2"/>
          <p:cNvSpPr txBox="1">
            <a:spLocks noChangeArrowheads="1"/>
          </p:cNvSpPr>
          <p:nvPr/>
        </p:nvSpPr>
        <p:spPr bwMode="auto">
          <a:xfrm>
            <a:off x="-25400" y="1647825"/>
            <a:ext cx="6959600" cy="403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 b="0">
                <a:solidFill>
                  <a:schemeClr val="tx1"/>
                </a:solidFill>
              </a:rPr>
              <a:t>(c) The </a:t>
            </a:r>
            <a:r>
              <a:rPr lang="en-US" sz="3200" b="0" i="1">
                <a:solidFill>
                  <a:srgbClr val="333399"/>
                </a:solidFill>
              </a:rPr>
              <a:t>dogs</a:t>
            </a:r>
            <a:r>
              <a:rPr lang="en-US" sz="3200" i="1">
                <a:solidFill>
                  <a:srgbClr val="333399"/>
                </a:solidFill>
              </a:rPr>
              <a:t> </a:t>
            </a:r>
            <a:r>
              <a:rPr lang="en-US" sz="3200" b="0">
                <a:solidFill>
                  <a:schemeClr val="tx1"/>
                </a:solidFill>
              </a:rPr>
              <a:t>have collars. </a:t>
            </a:r>
          </a:p>
          <a:p>
            <a:pPr eaLnBrk="1" hangingPunct="1"/>
            <a:r>
              <a:rPr lang="en-US" sz="3200" b="0">
                <a:solidFill>
                  <a:schemeClr val="tx1"/>
                </a:solidFill>
              </a:rPr>
              <a:t>    </a:t>
            </a:r>
          </a:p>
          <a:p>
            <a:pPr eaLnBrk="1" hangingPunct="1"/>
            <a:r>
              <a:rPr lang="en-US" sz="3200" b="0">
                <a:solidFill>
                  <a:schemeClr val="tx1"/>
                </a:solidFill>
              </a:rPr>
              <a:t>     The </a:t>
            </a:r>
            <a:r>
              <a:rPr lang="en-US" sz="3200" i="1">
                <a:solidFill>
                  <a:srgbClr val="009900"/>
                </a:solidFill>
              </a:rPr>
              <a:t>dogs’</a:t>
            </a:r>
            <a:r>
              <a:rPr lang="en-US" sz="3200" b="0">
                <a:solidFill>
                  <a:schemeClr val="tx1"/>
                </a:solidFill>
              </a:rPr>
              <a:t> </a:t>
            </a:r>
            <a:r>
              <a:rPr lang="en-US" sz="3200" b="0" i="1">
                <a:solidFill>
                  <a:schemeClr val="tx1"/>
                </a:solidFill>
              </a:rPr>
              <a:t>collars</a:t>
            </a:r>
            <a:r>
              <a:rPr lang="en-US" sz="3200" b="0">
                <a:solidFill>
                  <a:schemeClr val="tx1"/>
                </a:solidFill>
              </a:rPr>
              <a:t> are blue.</a:t>
            </a:r>
          </a:p>
          <a:p>
            <a:pPr eaLnBrk="1" hangingPunct="1"/>
            <a:endParaRPr lang="en-US" sz="3200" b="0">
              <a:solidFill>
                <a:schemeClr val="tx1"/>
              </a:solidFill>
            </a:endParaRPr>
          </a:p>
          <a:p>
            <a:pPr eaLnBrk="1" hangingPunct="1"/>
            <a:endParaRPr lang="en-US" sz="3200" b="0">
              <a:solidFill>
                <a:schemeClr val="tx1"/>
              </a:solidFill>
            </a:endParaRPr>
          </a:p>
          <a:p>
            <a:pPr eaLnBrk="1" hangingPunct="1"/>
            <a:r>
              <a:rPr lang="en-US" sz="3200" b="0">
                <a:solidFill>
                  <a:schemeClr val="tx1"/>
                </a:solidFill>
              </a:rPr>
              <a:t>(d) My </a:t>
            </a:r>
            <a:r>
              <a:rPr lang="en-US" sz="3200" b="0" i="1">
                <a:solidFill>
                  <a:srgbClr val="333399"/>
                </a:solidFill>
              </a:rPr>
              <a:t>sisters</a:t>
            </a:r>
            <a:r>
              <a:rPr lang="en-US" sz="3200" b="0">
                <a:solidFill>
                  <a:schemeClr val="tx1"/>
                </a:solidFill>
              </a:rPr>
              <a:t> have</a:t>
            </a:r>
            <a:r>
              <a:rPr lang="en-US" sz="3200" i="1">
                <a:solidFill>
                  <a:srgbClr val="FF0000"/>
                </a:solidFill>
              </a:rPr>
              <a:t> </a:t>
            </a:r>
            <a:r>
              <a:rPr lang="en-US" sz="3200" b="0">
                <a:solidFill>
                  <a:schemeClr val="tx1"/>
                </a:solidFill>
              </a:rPr>
              <a:t>sons</a:t>
            </a:r>
            <a:r>
              <a:rPr lang="en-US" sz="3200" b="0" i="1">
                <a:solidFill>
                  <a:schemeClr val="tx1"/>
                </a:solidFill>
              </a:rPr>
              <a:t>.</a:t>
            </a:r>
          </a:p>
          <a:p>
            <a:pPr eaLnBrk="1" hangingPunct="1"/>
            <a:r>
              <a:rPr lang="en-US" sz="3200" b="0" i="1">
                <a:solidFill>
                  <a:schemeClr val="tx1"/>
                </a:solidFill>
              </a:rPr>
              <a:t>    </a:t>
            </a:r>
          </a:p>
          <a:p>
            <a:pPr eaLnBrk="1" hangingPunct="1"/>
            <a:r>
              <a:rPr lang="en-US" sz="3200" b="0" i="1">
                <a:solidFill>
                  <a:schemeClr val="tx1"/>
                </a:solidFill>
              </a:rPr>
              <a:t>     </a:t>
            </a:r>
            <a:r>
              <a:rPr lang="en-US" sz="3200" b="0">
                <a:solidFill>
                  <a:schemeClr val="tx1"/>
                </a:solidFill>
              </a:rPr>
              <a:t>My </a:t>
            </a:r>
            <a:r>
              <a:rPr lang="en-US" sz="3200" i="1">
                <a:solidFill>
                  <a:srgbClr val="009900"/>
                </a:solidFill>
              </a:rPr>
              <a:t>sisters’</a:t>
            </a:r>
            <a:r>
              <a:rPr lang="en-US" sz="3200" b="0">
                <a:solidFill>
                  <a:schemeClr val="tx1"/>
                </a:solidFill>
              </a:rPr>
              <a:t> </a:t>
            </a:r>
            <a:r>
              <a:rPr lang="en-US" sz="3200" b="0" i="1">
                <a:solidFill>
                  <a:schemeClr val="tx1"/>
                </a:solidFill>
              </a:rPr>
              <a:t>sons</a:t>
            </a:r>
            <a:r>
              <a:rPr lang="en-US" sz="3200" b="0">
                <a:solidFill>
                  <a:schemeClr val="tx1"/>
                </a:solidFill>
              </a:rPr>
              <a:t> are students.</a:t>
            </a:r>
          </a:p>
        </p:txBody>
      </p:sp>
      <p:sp>
        <p:nvSpPr>
          <p:cNvPr id="504835" name="Rectangle 3"/>
          <p:cNvSpPr>
            <a:spLocks noChangeArrowheads="1"/>
          </p:cNvSpPr>
          <p:nvPr/>
        </p:nvSpPr>
        <p:spPr bwMode="auto">
          <a:xfrm>
            <a:off x="5956300" y="1752600"/>
            <a:ext cx="31877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i="1">
                <a:solidFill>
                  <a:srgbClr val="333399"/>
                </a:solidFill>
              </a:rPr>
              <a:t> </a:t>
            </a:r>
            <a:r>
              <a:rPr lang="en-US" sz="3200" b="0">
                <a:solidFill>
                  <a:srgbClr val="333399"/>
                </a:solidFill>
              </a:rPr>
              <a:t>PLURAL NOUN</a:t>
            </a:r>
          </a:p>
        </p:txBody>
      </p:sp>
      <p:sp>
        <p:nvSpPr>
          <p:cNvPr id="7173" name="Text Box 4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sz="44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0">
                <a:solidFill>
                  <a:schemeClr val="bg1"/>
                </a:solidFill>
              </a:rPr>
              <a:t>15-1  POSSESSIVE NOUNS</a:t>
            </a:r>
            <a:endParaRPr lang="en-US" sz="2000" b="0" i="1">
              <a:solidFill>
                <a:schemeClr val="bg1"/>
              </a:solidFill>
            </a:endParaRPr>
          </a:p>
        </p:txBody>
      </p:sp>
      <p:sp>
        <p:nvSpPr>
          <p:cNvPr id="504837" name="Rectangle 5"/>
          <p:cNvSpPr>
            <a:spLocks noChangeArrowheads="1"/>
          </p:cNvSpPr>
          <p:nvPr/>
        </p:nvSpPr>
        <p:spPr bwMode="auto">
          <a:xfrm>
            <a:off x="6261100" y="2667000"/>
            <a:ext cx="2897188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i="1">
                <a:solidFill>
                  <a:srgbClr val="009900"/>
                </a:solidFill>
              </a:rPr>
              <a:t> </a:t>
            </a:r>
            <a:r>
              <a:rPr lang="en-US" sz="3200" b="0">
                <a:solidFill>
                  <a:srgbClr val="009900"/>
                </a:solidFill>
              </a:rPr>
              <a:t>POSSESSIVE</a:t>
            </a:r>
          </a:p>
          <a:p>
            <a:r>
              <a:rPr lang="en-US" sz="3200" b="0">
                <a:solidFill>
                  <a:srgbClr val="009900"/>
                </a:solidFill>
              </a:rPr>
              <a:t>      FORM</a:t>
            </a:r>
          </a:p>
        </p:txBody>
      </p:sp>
      <p:sp>
        <p:nvSpPr>
          <p:cNvPr id="504838" name="Rectangle 6"/>
          <p:cNvSpPr>
            <a:spLocks noChangeArrowheads="1"/>
          </p:cNvSpPr>
          <p:nvPr/>
        </p:nvSpPr>
        <p:spPr bwMode="auto">
          <a:xfrm>
            <a:off x="5956300" y="4144963"/>
            <a:ext cx="31877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i="1">
                <a:solidFill>
                  <a:srgbClr val="333399"/>
                </a:solidFill>
              </a:rPr>
              <a:t> </a:t>
            </a:r>
            <a:r>
              <a:rPr lang="en-US" sz="3200" b="0">
                <a:solidFill>
                  <a:srgbClr val="333399"/>
                </a:solidFill>
              </a:rPr>
              <a:t>PLURAL NOUN</a:t>
            </a:r>
            <a:endParaRPr lang="en-US" sz="3200" i="1">
              <a:solidFill>
                <a:srgbClr val="333399"/>
              </a:solidFill>
            </a:endParaRPr>
          </a:p>
        </p:txBody>
      </p:sp>
      <p:sp>
        <p:nvSpPr>
          <p:cNvPr id="504839" name="Rectangle 7"/>
          <p:cNvSpPr>
            <a:spLocks noChangeArrowheads="1"/>
          </p:cNvSpPr>
          <p:nvPr/>
        </p:nvSpPr>
        <p:spPr bwMode="auto">
          <a:xfrm>
            <a:off x="6184900" y="5105400"/>
            <a:ext cx="30099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i="1">
                <a:solidFill>
                  <a:srgbClr val="009900"/>
                </a:solidFill>
              </a:rPr>
              <a:t> </a:t>
            </a:r>
            <a:r>
              <a:rPr lang="en-US" sz="3200" b="0">
                <a:solidFill>
                  <a:srgbClr val="009900"/>
                </a:solidFill>
              </a:rPr>
              <a:t>POSSESSIVE </a:t>
            </a:r>
          </a:p>
          <a:p>
            <a:r>
              <a:rPr lang="en-US" sz="3200" b="0">
                <a:solidFill>
                  <a:srgbClr val="009900"/>
                </a:solidFill>
              </a:rPr>
              <a:t>       FORM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4835" grpId="0"/>
      <p:bldP spid="504837" grpId="0"/>
      <p:bldP spid="504838" grpId="0"/>
      <p:bldP spid="50483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4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fld id="{54470A54-6508-48CC-A57A-88CCB5744552}" type="slidenum">
              <a:rPr lang="en-US" sz="1400" b="0" smtClean="0">
                <a:solidFill>
                  <a:schemeClr val="tx1"/>
                </a:solidFill>
              </a:rPr>
              <a:pPr eaLnBrk="1" hangingPunct="1"/>
              <a:t>7</a:t>
            </a:fld>
            <a:endParaRPr lang="en-US" sz="1400" b="0" smtClean="0">
              <a:solidFill>
                <a:schemeClr val="tx1"/>
              </a:solidFill>
            </a:endParaRPr>
          </a:p>
        </p:txBody>
      </p:sp>
      <p:sp>
        <p:nvSpPr>
          <p:cNvPr id="8195" name="Text Box 2"/>
          <p:cNvSpPr txBox="1">
            <a:spLocks noChangeArrowheads="1"/>
          </p:cNvSpPr>
          <p:nvPr/>
        </p:nvSpPr>
        <p:spPr bwMode="auto">
          <a:xfrm>
            <a:off x="685800" y="1371600"/>
            <a:ext cx="6248400" cy="252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 b="0">
                <a:solidFill>
                  <a:schemeClr val="tx1"/>
                </a:solidFill>
              </a:rPr>
              <a:t>(c) The </a:t>
            </a:r>
            <a:r>
              <a:rPr lang="en-US" sz="3200" b="0" i="1">
                <a:solidFill>
                  <a:srgbClr val="333399"/>
                </a:solidFill>
              </a:rPr>
              <a:t>dogs</a:t>
            </a:r>
            <a:r>
              <a:rPr lang="en-US" sz="3200" i="1">
                <a:solidFill>
                  <a:srgbClr val="333399"/>
                </a:solidFill>
              </a:rPr>
              <a:t> </a:t>
            </a:r>
            <a:r>
              <a:rPr lang="en-US" sz="3200" b="0">
                <a:solidFill>
                  <a:schemeClr val="tx1"/>
                </a:solidFill>
              </a:rPr>
              <a:t>have collars. </a:t>
            </a:r>
          </a:p>
          <a:p>
            <a:pPr eaLnBrk="1" hangingPunct="1"/>
            <a:r>
              <a:rPr lang="en-US" sz="3200" b="0">
                <a:solidFill>
                  <a:schemeClr val="tx1"/>
                </a:solidFill>
              </a:rPr>
              <a:t>     The </a:t>
            </a:r>
            <a:r>
              <a:rPr lang="en-US" sz="3200" i="1">
                <a:solidFill>
                  <a:srgbClr val="009900"/>
                </a:solidFill>
              </a:rPr>
              <a:t>dogs’</a:t>
            </a:r>
            <a:r>
              <a:rPr lang="en-US" sz="3200" b="0">
                <a:solidFill>
                  <a:schemeClr val="tx1"/>
                </a:solidFill>
              </a:rPr>
              <a:t> </a:t>
            </a:r>
            <a:r>
              <a:rPr lang="en-US" sz="3200" b="0" i="1">
                <a:solidFill>
                  <a:schemeClr val="tx1"/>
                </a:solidFill>
              </a:rPr>
              <a:t>collars</a:t>
            </a:r>
            <a:r>
              <a:rPr lang="en-US" sz="3200" b="0">
                <a:solidFill>
                  <a:schemeClr val="tx1"/>
                </a:solidFill>
              </a:rPr>
              <a:t> are blue.</a:t>
            </a:r>
          </a:p>
          <a:p>
            <a:pPr eaLnBrk="1" hangingPunct="1"/>
            <a:endParaRPr lang="en-US" sz="3200" b="0">
              <a:solidFill>
                <a:schemeClr val="tx1"/>
              </a:solidFill>
            </a:endParaRPr>
          </a:p>
          <a:p>
            <a:pPr eaLnBrk="1" hangingPunct="1"/>
            <a:r>
              <a:rPr lang="en-US" sz="3200" b="0">
                <a:solidFill>
                  <a:schemeClr val="tx1"/>
                </a:solidFill>
              </a:rPr>
              <a:t>(d) My </a:t>
            </a:r>
            <a:r>
              <a:rPr lang="en-US" sz="3200" b="0">
                <a:solidFill>
                  <a:srgbClr val="333399"/>
                </a:solidFill>
              </a:rPr>
              <a:t>sisters</a:t>
            </a:r>
            <a:r>
              <a:rPr lang="en-US" sz="3200" b="0">
                <a:solidFill>
                  <a:schemeClr val="tx1"/>
                </a:solidFill>
              </a:rPr>
              <a:t> have</a:t>
            </a:r>
            <a:r>
              <a:rPr lang="en-US" sz="3200" i="1">
                <a:solidFill>
                  <a:srgbClr val="FF0000"/>
                </a:solidFill>
              </a:rPr>
              <a:t> </a:t>
            </a:r>
            <a:r>
              <a:rPr lang="en-US" sz="3200" b="0">
                <a:solidFill>
                  <a:schemeClr val="tx1"/>
                </a:solidFill>
              </a:rPr>
              <a:t>sons</a:t>
            </a:r>
            <a:r>
              <a:rPr lang="en-US" sz="3200" b="0" i="1">
                <a:solidFill>
                  <a:schemeClr val="tx1"/>
                </a:solidFill>
              </a:rPr>
              <a:t>.</a:t>
            </a:r>
          </a:p>
          <a:p>
            <a:pPr eaLnBrk="1" hangingPunct="1"/>
            <a:r>
              <a:rPr lang="en-US" sz="3200" b="0" i="1">
                <a:solidFill>
                  <a:schemeClr val="tx1"/>
                </a:solidFill>
              </a:rPr>
              <a:t>     </a:t>
            </a:r>
            <a:r>
              <a:rPr lang="en-US" sz="3200" b="0">
                <a:solidFill>
                  <a:schemeClr val="tx1"/>
                </a:solidFill>
              </a:rPr>
              <a:t>My </a:t>
            </a:r>
            <a:r>
              <a:rPr lang="en-US" sz="3200" i="1">
                <a:solidFill>
                  <a:srgbClr val="009900"/>
                </a:solidFill>
              </a:rPr>
              <a:t>sisters’</a:t>
            </a:r>
            <a:r>
              <a:rPr lang="en-US" sz="3200" b="0">
                <a:solidFill>
                  <a:schemeClr val="tx1"/>
                </a:solidFill>
              </a:rPr>
              <a:t> </a:t>
            </a:r>
            <a:r>
              <a:rPr lang="en-US" sz="3200" b="0" i="1">
                <a:solidFill>
                  <a:schemeClr val="tx1"/>
                </a:solidFill>
              </a:rPr>
              <a:t>sons</a:t>
            </a:r>
            <a:r>
              <a:rPr lang="en-US" sz="3200" b="0">
                <a:solidFill>
                  <a:schemeClr val="tx1"/>
                </a:solidFill>
              </a:rPr>
              <a:t> are tall.</a:t>
            </a: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sz="44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0">
                <a:solidFill>
                  <a:schemeClr val="bg1"/>
                </a:solidFill>
              </a:rPr>
              <a:t>15-1  POSSESSIVE NOUNS</a:t>
            </a:r>
            <a:endParaRPr lang="en-US" sz="2000" b="0" i="1">
              <a:solidFill>
                <a:schemeClr val="bg1"/>
              </a:solidFill>
            </a:endParaRPr>
          </a:p>
        </p:txBody>
      </p:sp>
      <p:sp>
        <p:nvSpPr>
          <p:cNvPr id="500744" name="AutoShape 8"/>
          <p:cNvSpPr>
            <a:spLocks noChangeArrowheads="1"/>
          </p:cNvSpPr>
          <p:nvPr/>
        </p:nvSpPr>
        <p:spPr bwMode="auto">
          <a:xfrm>
            <a:off x="1676400" y="4191000"/>
            <a:ext cx="6019800" cy="17526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600" b="0">
                <a:solidFill>
                  <a:schemeClr val="tx1"/>
                </a:solidFill>
              </a:rPr>
              <a:t>        </a:t>
            </a:r>
            <a:endParaRPr lang="en-US" b="0"/>
          </a:p>
        </p:txBody>
      </p:sp>
      <p:sp>
        <p:nvSpPr>
          <p:cNvPr id="500745" name="Text Box 9"/>
          <p:cNvSpPr txBox="1">
            <a:spLocks noChangeArrowheads="1"/>
          </p:cNvSpPr>
          <p:nvPr/>
        </p:nvSpPr>
        <p:spPr bwMode="auto">
          <a:xfrm>
            <a:off x="1905000" y="4343400"/>
            <a:ext cx="5276850" cy="128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4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800" b="0"/>
              <a:t>POSSESSIVE NOUN, PLURAL:</a:t>
            </a:r>
          </a:p>
          <a:p>
            <a:pPr algn="ctr" eaLnBrk="1" hangingPunct="1"/>
            <a:endParaRPr lang="en-US" sz="1800" b="0" i="1"/>
          </a:p>
          <a:p>
            <a:pPr algn="ctr" eaLnBrk="1" hangingPunct="1"/>
            <a:r>
              <a:rPr lang="en-US" sz="3200" b="0" i="1"/>
              <a:t>noun + </a:t>
            </a:r>
            <a:r>
              <a:rPr lang="en-US" sz="3200" i="1"/>
              <a:t>-s</a:t>
            </a:r>
            <a:r>
              <a:rPr lang="en-US" sz="3200" b="0" i="1"/>
              <a:t> + apostrophe</a:t>
            </a:r>
            <a:r>
              <a:rPr lang="en-US" sz="3200" i="1"/>
              <a:t> </a:t>
            </a:r>
            <a:r>
              <a:rPr lang="en-US" sz="3200" b="0" i="1"/>
              <a:t>(</a:t>
            </a:r>
            <a:r>
              <a:rPr lang="en-US" sz="3200" b="0" i="1">
                <a:ea typeface="Batang" pitchFamily="18" charset="-127"/>
              </a:rPr>
              <a:t> </a:t>
            </a:r>
            <a:r>
              <a:rPr lang="en-US" sz="3200" b="0" i="1"/>
              <a:t>)</a:t>
            </a:r>
          </a:p>
        </p:txBody>
      </p:sp>
      <p:sp>
        <p:nvSpPr>
          <p:cNvPr id="500747" name="Line 11"/>
          <p:cNvSpPr>
            <a:spLocks noChangeShapeType="1"/>
          </p:cNvSpPr>
          <p:nvPr/>
        </p:nvSpPr>
        <p:spPr bwMode="auto">
          <a:xfrm>
            <a:off x="1981200" y="3860800"/>
            <a:ext cx="2362200" cy="0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00748" name="Line 12"/>
          <p:cNvSpPr>
            <a:spLocks noChangeShapeType="1"/>
          </p:cNvSpPr>
          <p:nvPr/>
        </p:nvSpPr>
        <p:spPr bwMode="auto">
          <a:xfrm>
            <a:off x="2133600" y="2362200"/>
            <a:ext cx="2362200" cy="0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00751" name="Rectangle 15"/>
          <p:cNvSpPr>
            <a:spLocks noChangeArrowheads="1"/>
          </p:cNvSpPr>
          <p:nvPr/>
        </p:nvSpPr>
        <p:spPr bwMode="auto">
          <a:xfrm>
            <a:off x="6550025" y="5029200"/>
            <a:ext cx="3079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0" i="1">
                <a:solidFill>
                  <a:schemeClr val="tx1"/>
                </a:solidFill>
              </a:rPr>
              <a:t>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0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0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00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00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0744" grpId="0" animBg="1"/>
      <p:bldP spid="500745" grpId="0"/>
      <p:bldP spid="500747" grpId="0" animBg="1"/>
      <p:bldP spid="500748" grpId="0" animBg="1"/>
      <p:bldP spid="50075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4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fld id="{39BF6B02-41B6-4023-888A-802EA0A1431A}" type="slidenum">
              <a:rPr lang="en-US" sz="1400" b="0" smtClean="0">
                <a:solidFill>
                  <a:schemeClr val="tx1"/>
                </a:solidFill>
              </a:rPr>
              <a:pPr eaLnBrk="1" hangingPunct="1"/>
              <a:t>8</a:t>
            </a:fld>
            <a:endParaRPr lang="en-US" sz="1400" b="0" smtClean="0">
              <a:solidFill>
                <a:schemeClr val="tx1"/>
              </a:solidFill>
            </a:endParaRPr>
          </a:p>
        </p:txBody>
      </p:sp>
      <p:sp>
        <p:nvSpPr>
          <p:cNvPr id="441354" name="Rectangle 10"/>
          <p:cNvSpPr>
            <a:spLocks noChangeArrowheads="1"/>
          </p:cNvSpPr>
          <p:nvPr/>
        </p:nvSpPr>
        <p:spPr bwMode="auto">
          <a:xfrm flipV="1">
            <a:off x="458788" y="685800"/>
            <a:ext cx="455612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9600" b="0">
                <a:solidFill>
                  <a:srgbClr val="3333CC"/>
                </a:solidFill>
              </a:rPr>
              <a:t>‘</a:t>
            </a:r>
          </a:p>
        </p:txBody>
      </p:sp>
      <p:sp>
        <p:nvSpPr>
          <p:cNvPr id="9220" name="Text Box 2"/>
          <p:cNvSpPr txBox="1">
            <a:spLocks noChangeArrowheads="1"/>
          </p:cNvSpPr>
          <p:nvPr/>
        </p:nvSpPr>
        <p:spPr bwMode="auto">
          <a:xfrm>
            <a:off x="2209800" y="1546225"/>
            <a:ext cx="50339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4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4000" b="0">
                <a:solidFill>
                  <a:schemeClr val="tx1"/>
                </a:solidFill>
              </a:rPr>
              <a:t>Marinas house is big.</a:t>
            </a:r>
          </a:p>
        </p:txBody>
      </p:sp>
      <p:pic>
        <p:nvPicPr>
          <p:cNvPr id="9221" name="Picture 6" descr="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828925"/>
            <a:ext cx="5410200" cy="3343275"/>
          </a:xfrm>
          <a:prstGeom prst="rect">
            <a:avLst/>
          </a:prstGeom>
          <a:noFill/>
          <a:ln w="28575" algn="ctr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22" name="Text Box 7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sz="44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0">
                <a:solidFill>
                  <a:schemeClr val="bg1"/>
                </a:solidFill>
              </a:rPr>
              <a:t>15-1  Let’s Practice</a:t>
            </a:r>
            <a:endParaRPr lang="en-US" sz="2000" b="0" i="1">
              <a:solidFill>
                <a:schemeClr val="bg1"/>
              </a:solidFill>
            </a:endParaRPr>
          </a:p>
        </p:txBody>
      </p:sp>
      <p:sp>
        <p:nvSpPr>
          <p:cNvPr id="441353" name="Rectangle 9"/>
          <p:cNvSpPr>
            <a:spLocks noChangeArrowheads="1"/>
          </p:cNvSpPr>
          <p:nvPr/>
        </p:nvSpPr>
        <p:spPr bwMode="auto">
          <a:xfrm>
            <a:off x="844550" y="1295400"/>
            <a:ext cx="6032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540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9224" name="Line 11"/>
          <p:cNvSpPr>
            <a:spLocks noChangeShapeType="1"/>
          </p:cNvSpPr>
          <p:nvPr/>
        </p:nvSpPr>
        <p:spPr bwMode="auto">
          <a:xfrm>
            <a:off x="2286000" y="2155825"/>
            <a:ext cx="1828800" cy="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4.07407E-6 L 0.35 -0.01343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4413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00" y="-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1354" grpId="0"/>
      <p:bldP spid="44135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4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fld id="{BEBFD300-519A-4C04-A331-53C69DBC8365}" type="slidenum">
              <a:rPr lang="en-US" sz="1400" b="0" smtClean="0">
                <a:solidFill>
                  <a:schemeClr val="tx1"/>
                </a:solidFill>
              </a:rPr>
              <a:pPr eaLnBrk="1" hangingPunct="1"/>
              <a:t>9</a:t>
            </a:fld>
            <a:endParaRPr lang="en-US" sz="1400" b="0" smtClean="0">
              <a:solidFill>
                <a:schemeClr val="tx1"/>
              </a:solidFill>
            </a:endParaRPr>
          </a:p>
        </p:txBody>
      </p:sp>
      <p:sp>
        <p:nvSpPr>
          <p:cNvPr id="10243" name="Text Box 2"/>
          <p:cNvSpPr txBox="1">
            <a:spLocks noChangeArrowheads="1"/>
          </p:cNvSpPr>
          <p:nvPr/>
        </p:nvSpPr>
        <p:spPr bwMode="auto">
          <a:xfrm>
            <a:off x="0" y="2667000"/>
            <a:ext cx="62023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4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4000" b="0">
                <a:solidFill>
                  <a:schemeClr val="tx1"/>
                </a:solidFill>
              </a:rPr>
              <a:t>He is my sister s husband.</a:t>
            </a:r>
          </a:p>
        </p:txBody>
      </p:sp>
      <p:sp>
        <p:nvSpPr>
          <p:cNvPr id="10244" name="Rectangle 3"/>
          <p:cNvSpPr>
            <a:spLocks noChangeArrowheads="1"/>
          </p:cNvSpPr>
          <p:nvPr/>
        </p:nvSpPr>
        <p:spPr bwMode="auto">
          <a:xfrm>
            <a:off x="4010025" y="1508125"/>
            <a:ext cx="18415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 sz="8000" b="0">
              <a:solidFill>
                <a:srgbClr val="FF6600"/>
              </a:solidFill>
            </a:endParaRPr>
          </a:p>
        </p:txBody>
      </p:sp>
      <p:sp>
        <p:nvSpPr>
          <p:cNvPr id="10245" name="Text Box 8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sz="44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0">
                <a:solidFill>
                  <a:schemeClr val="bg1"/>
                </a:solidFill>
              </a:rPr>
              <a:t>15-1  Let’s Practice</a:t>
            </a:r>
            <a:endParaRPr lang="en-US" sz="2000" b="0" i="1">
              <a:solidFill>
                <a:schemeClr val="bg1"/>
              </a:solidFill>
            </a:endParaRPr>
          </a:p>
        </p:txBody>
      </p:sp>
      <p:sp>
        <p:nvSpPr>
          <p:cNvPr id="443401" name="Rectangle 9"/>
          <p:cNvSpPr>
            <a:spLocks noChangeArrowheads="1"/>
          </p:cNvSpPr>
          <p:nvPr/>
        </p:nvSpPr>
        <p:spPr bwMode="auto">
          <a:xfrm flipV="1">
            <a:off x="458788" y="685800"/>
            <a:ext cx="455612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9600" b="0">
                <a:solidFill>
                  <a:srgbClr val="3333CC"/>
                </a:solidFill>
              </a:rPr>
              <a:t>‘</a:t>
            </a:r>
          </a:p>
        </p:txBody>
      </p:sp>
      <p:sp>
        <p:nvSpPr>
          <p:cNvPr id="443402" name="Rectangle 10"/>
          <p:cNvSpPr>
            <a:spLocks noChangeArrowheads="1"/>
          </p:cNvSpPr>
          <p:nvPr/>
        </p:nvSpPr>
        <p:spPr bwMode="auto">
          <a:xfrm>
            <a:off x="844550" y="1323975"/>
            <a:ext cx="6032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540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10248" name="Line 11"/>
          <p:cNvSpPr>
            <a:spLocks noChangeShapeType="1"/>
          </p:cNvSpPr>
          <p:nvPr/>
        </p:nvSpPr>
        <p:spPr bwMode="auto">
          <a:xfrm>
            <a:off x="2590800" y="3338513"/>
            <a:ext cx="1371600" cy="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443404" name="Rectangle 12"/>
          <p:cNvSpPr>
            <a:spLocks noChangeArrowheads="1"/>
          </p:cNvSpPr>
          <p:nvPr/>
        </p:nvSpPr>
        <p:spPr bwMode="auto">
          <a:xfrm flipV="1">
            <a:off x="3292475" y="1765300"/>
            <a:ext cx="455613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9600" b="0">
                <a:solidFill>
                  <a:srgbClr val="3333CC"/>
                </a:solidFill>
              </a:rPr>
              <a:t>‘</a:t>
            </a:r>
          </a:p>
        </p:txBody>
      </p:sp>
      <p:pic>
        <p:nvPicPr>
          <p:cNvPr id="10250" name="Picture 16" descr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2363" y="1781175"/>
            <a:ext cx="2998787" cy="3657600"/>
          </a:xfrm>
          <a:prstGeom prst="rect">
            <a:avLst/>
          </a:prstGeom>
          <a:noFill/>
          <a:ln w="28575" algn="ctr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3401" grpId="0"/>
      <p:bldP spid="443402" grpId="0"/>
    </p:bldLst>
  </p:timing>
</p:sld>
</file>

<file path=ppt/theme/theme1.xml><?xml version="1.0" encoding="utf-8"?>
<a:theme xmlns:a="http://schemas.openxmlformats.org/drawingml/2006/main" name="BEG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99"/>
      </a:accent1>
      <a:accent2>
        <a:srgbClr val="FF0000"/>
      </a:accent2>
      <a:accent3>
        <a:srgbClr val="FFFFFF"/>
      </a:accent3>
      <a:accent4>
        <a:srgbClr val="000000"/>
      </a:accent4>
      <a:accent5>
        <a:srgbClr val="FFFFCA"/>
      </a:accent5>
      <a:accent6>
        <a:srgbClr val="E70000"/>
      </a:accent6>
      <a:hlink>
        <a:srgbClr val="C73136"/>
      </a:hlink>
      <a:folHlink>
        <a:srgbClr val="808080"/>
      </a:folHlink>
    </a:clrScheme>
    <a:fontScheme name="BEG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EG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G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G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G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G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G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G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G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G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G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G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G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G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FF00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G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C7303B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G DESIGN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C7303B"/>
        </a:hlink>
        <a:folHlink>
          <a:srgbClr val="0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G DESIGN 1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C7303B"/>
        </a:hlink>
        <a:folHlink>
          <a:srgbClr val="D656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BEG DESIGN</Template>
  <TotalTime>6877</TotalTime>
  <Words>463</Words>
  <Application>Microsoft Office PowerPoint</Application>
  <PresentationFormat>On-screen Show (4:3)</PresentationFormat>
  <Paragraphs>144</Paragraphs>
  <Slides>16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BEG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Using Be</dc:title>
  <dc:creator>Laurette Simmons</dc:creator>
  <cp:lastModifiedBy>Koshka</cp:lastModifiedBy>
  <cp:revision>150</cp:revision>
  <dcterms:created xsi:type="dcterms:W3CDTF">2006-05-06T11:54:18Z</dcterms:created>
  <dcterms:modified xsi:type="dcterms:W3CDTF">2014-03-20T15:01:37Z</dcterms:modified>
</cp:coreProperties>
</file>