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78" r:id="rId11"/>
    <p:sldId id="277" r:id="rId12"/>
    <p:sldId id="264" r:id="rId13"/>
    <p:sldId id="265" r:id="rId14"/>
    <p:sldId id="266" r:id="rId15"/>
    <p:sldId id="267" r:id="rId16"/>
    <p:sldId id="268" r:id="rId17"/>
    <p:sldId id="269" r:id="rId18"/>
    <p:sldId id="275" r:id="rId19"/>
    <p:sldId id="270" r:id="rId20"/>
    <p:sldId id="276" r:id="rId21"/>
    <p:sldId id="271" r:id="rId22"/>
    <p:sldId id="279" r:id="rId23"/>
    <p:sldId id="272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6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605DBC4-65AC-4872-8EAD-F31EA72C1C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87B2DB-46D6-4628-B53D-1266ED2C78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6AC9F-6364-454B-BC38-5D3550310F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E6CB2-87BF-4932-84E3-AE0537458A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286E4-5941-4290-B278-24D52CC13D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F60EE-36CE-45D8-B883-25D09D2F89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19E5-D7D2-4A12-9FC9-4EF92F0EA0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50743-1DEC-4A6C-B574-E69643E13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0B295-87A5-430F-800A-62A08B1EE1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DFCAC-5E01-4353-A3DD-10943D91F0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FA180-3581-47DA-B08F-D829CF418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4ABB1FD9-5520-4CE5-8408-66FBC7B961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"/>
          <a:stretch>
            <a:fillRect/>
          </a:stretch>
        </p:blipFill>
        <p:spPr bwMode="auto">
          <a:xfrm>
            <a:off x="411163" y="504825"/>
            <a:ext cx="82137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953000" y="838200"/>
            <a:ext cx="335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Family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2832" y="990600"/>
            <a:ext cx="5767002" cy="576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09600" y="3810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/>
              <a:t>Sisters</a:t>
            </a:r>
          </a:p>
        </p:txBody>
      </p:sp>
    </p:spTree>
    <p:extLst>
      <p:ext uri="{BB962C8B-B14F-4D97-AF65-F5344CB8AC3E}">
        <p14:creationId xmlns:p14="http://schemas.microsoft.com/office/powerpoint/2010/main" val="28267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2839" y="1371600"/>
            <a:ext cx="5767988" cy="538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09600" y="3810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/>
              <a:t>Sisters</a:t>
            </a:r>
          </a:p>
        </p:txBody>
      </p:sp>
    </p:spTree>
    <p:extLst>
      <p:ext uri="{BB962C8B-B14F-4D97-AF65-F5344CB8AC3E}">
        <p14:creationId xmlns:p14="http://schemas.microsoft.com/office/powerpoint/2010/main" val="20654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411163" y="504825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90600" y="7620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Brother and Sister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38200" y="9144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Mother and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248400" y="335280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Father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381000" y="228600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5791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Grandmother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381000" y="304800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914400" y="6088063"/>
            <a:ext cx="5029200" cy="76993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bg2">
                    <a:lumMod val="75000"/>
                  </a:schemeClr>
                </a:solidFill>
              </a:rPr>
              <a:t>Grandfather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04800" y="55626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Grandfather and grandmother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533400" y="57912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Father and Daughter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163" y="873323"/>
            <a:ext cx="8223250" cy="462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533400" y="57912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/>
              <a:t>Paul </a:t>
            </a:r>
            <a:r>
              <a:rPr lang="en-US" sz="4400" dirty="0" smtClean="0"/>
              <a:t>McCartney </a:t>
            </a:r>
            <a:r>
              <a:rPr lang="en-US" sz="4400" dirty="0"/>
              <a:t>and Daughter</a:t>
            </a:r>
          </a:p>
        </p:txBody>
      </p:sp>
    </p:spTree>
    <p:extLst>
      <p:ext uri="{BB962C8B-B14F-4D97-AF65-F5344CB8AC3E}">
        <p14:creationId xmlns:p14="http://schemas.microsoft.com/office/powerpoint/2010/main" val="15735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6"/>
          <a:stretch>
            <a:fillRect/>
          </a:stretch>
        </p:blipFill>
        <p:spPr bwMode="auto">
          <a:xfrm>
            <a:off x="411163" y="504825"/>
            <a:ext cx="82280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876800" y="990600"/>
            <a:ext cx="3352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Mother and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38200" y="9144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Wife and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096000" y="3352800"/>
            <a:ext cx="2590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husband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838200"/>
            <a:ext cx="7795684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143000" y="0"/>
            <a:ext cx="6629400" cy="769441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Madonna and her son.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85800" y="914400"/>
            <a:ext cx="26670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Mother and Daughter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1371600"/>
            <a:ext cx="5670639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95770" y="457200"/>
            <a:ext cx="799103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/>
              <a:t>Mother and Daughter</a:t>
            </a:r>
          </a:p>
        </p:txBody>
      </p:sp>
    </p:spTree>
    <p:extLst>
      <p:ext uri="{BB962C8B-B14F-4D97-AF65-F5344CB8AC3E}">
        <p14:creationId xmlns:p14="http://schemas.microsoft.com/office/powerpoint/2010/main" val="3500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62000" y="914400"/>
            <a:ext cx="2667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Father and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246" y="504825"/>
            <a:ext cx="7795684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62000" y="914400"/>
            <a:ext cx="2667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Father and Son</a:t>
            </a:r>
          </a:p>
        </p:txBody>
      </p:sp>
    </p:spTree>
    <p:extLst>
      <p:ext uri="{BB962C8B-B14F-4D97-AF65-F5344CB8AC3E}">
        <p14:creationId xmlns:p14="http://schemas.microsoft.com/office/powerpoint/2010/main" val="253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82434" cy="1143000"/>
          </a:xfrm>
        </p:spPr>
        <p:txBody>
          <a:bodyPr>
            <a:normAutofit fontScale="90000"/>
          </a:bodyPr>
          <a:lstStyle/>
          <a:p>
            <a:r>
              <a:rPr lang="es-PE" dirty="0" err="1" smtClean="0">
                <a:solidFill>
                  <a:srgbClr val="002060"/>
                </a:solidFill>
                <a:latin typeface="Comic Sans MS" pitchFamily="66" charset="0"/>
              </a:rPr>
              <a:t>Answer</a:t>
            </a:r>
            <a:r>
              <a:rPr lang="es-PE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002060"/>
                </a:solidFill>
                <a:latin typeface="Comic Sans MS" pitchFamily="66" charset="0"/>
              </a:rPr>
              <a:t>these</a:t>
            </a:r>
            <a:r>
              <a:rPr lang="es-PE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002060"/>
                </a:solidFill>
                <a:latin typeface="Comic Sans MS" pitchFamily="66" charset="0"/>
              </a:rPr>
              <a:t>questions</a:t>
            </a:r>
            <a:r>
              <a:rPr lang="es-PE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002060"/>
                </a:solidFill>
                <a:latin typeface="Comic Sans MS" pitchFamily="66" charset="0"/>
              </a:rPr>
              <a:t>with</a:t>
            </a:r>
            <a:r>
              <a:rPr lang="es-PE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002060"/>
                </a:solidFill>
                <a:latin typeface="Comic Sans MS" pitchFamily="66" charset="0"/>
              </a:rPr>
              <a:t>your</a:t>
            </a:r>
            <a:r>
              <a:rPr lang="es-PE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002060"/>
                </a:solidFill>
                <a:latin typeface="Comic Sans MS" pitchFamily="66" charset="0"/>
              </a:rPr>
              <a:t>partner</a:t>
            </a: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latin typeface="Comic Sans MS" pitchFamily="66" charset="0"/>
              </a:rPr>
              <a:t>Do </a:t>
            </a:r>
            <a:r>
              <a:rPr lang="es-PE" sz="3200" dirty="0" err="1" smtClean="0">
                <a:latin typeface="Comic Sans MS" pitchFamily="66" charset="0"/>
              </a:rPr>
              <a:t>you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a </a:t>
            </a:r>
            <a:r>
              <a:rPr lang="es-PE" sz="3200" dirty="0" err="1" smtClean="0">
                <a:latin typeface="Comic Sans MS" pitchFamily="66" charset="0"/>
              </a:rPr>
              <a:t>large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or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small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family</a:t>
            </a:r>
            <a:r>
              <a:rPr lang="es-PE" sz="3200" dirty="0" smtClean="0">
                <a:latin typeface="Comic Sans MS" pitchFamily="66" charset="0"/>
              </a:rPr>
              <a:t>?</a:t>
            </a:r>
          </a:p>
          <a:p>
            <a:pPr marL="68580" indent="0">
              <a:buNone/>
            </a:pP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	a)	 I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have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a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small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family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. In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family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		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there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are 4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people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father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… </a:t>
            </a:r>
          </a:p>
          <a:p>
            <a:pPr marL="68580" indent="0">
              <a:buNone/>
            </a:pP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	b)	I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have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a </a:t>
            </a:r>
            <a:r>
              <a:rPr lang="es-PE" sz="2800" dirty="0" err="1">
                <a:solidFill>
                  <a:srgbClr val="0070C0"/>
                </a:solidFill>
                <a:latin typeface="Comic Sans MS" pitchFamily="66" charset="0"/>
              </a:rPr>
              <a:t>large</a:t>
            </a:r>
            <a:r>
              <a:rPr lang="es-PE" sz="2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solidFill>
                  <a:srgbClr val="0070C0"/>
                </a:solidFill>
                <a:latin typeface="Comic Sans MS" pitchFamily="66" charset="0"/>
              </a:rPr>
              <a:t>family</a:t>
            </a:r>
            <a:r>
              <a:rPr lang="es-PE" sz="2800" dirty="0">
                <a:solidFill>
                  <a:srgbClr val="0070C0"/>
                </a:solidFill>
                <a:latin typeface="Comic Sans MS" pitchFamily="66" charset="0"/>
              </a:rPr>
              <a:t>. In </a:t>
            </a:r>
            <a:r>
              <a:rPr lang="es-PE" sz="2800" dirty="0" err="1">
                <a:solidFill>
                  <a:srgbClr val="0070C0"/>
                </a:solidFill>
                <a:latin typeface="Comic Sans MS" pitchFamily="66" charset="0"/>
              </a:rPr>
              <a:t>my</a:t>
            </a:r>
            <a:r>
              <a:rPr lang="es-PE" sz="2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solidFill>
                  <a:srgbClr val="0070C0"/>
                </a:solidFill>
                <a:latin typeface="Comic Sans MS" pitchFamily="66" charset="0"/>
              </a:rPr>
              <a:t>family</a:t>
            </a:r>
            <a:r>
              <a:rPr lang="es-PE" sz="2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		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there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are 12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people</a:t>
            </a:r>
            <a:r>
              <a:rPr lang="es-PE" sz="2800" dirty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s-PE" sz="2800" dirty="0" err="1">
                <a:solidFill>
                  <a:srgbClr val="0070C0"/>
                </a:solidFill>
                <a:latin typeface="Comic Sans MS" pitchFamily="66" charset="0"/>
              </a:rPr>
              <a:t>my</a:t>
            </a:r>
            <a:r>
              <a:rPr lang="es-PE" sz="2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solidFill>
                  <a:srgbClr val="0070C0"/>
                </a:solidFill>
                <a:latin typeface="Comic Sans MS" pitchFamily="66" charset="0"/>
              </a:rPr>
              <a:t>father</a:t>
            </a:r>
            <a:r>
              <a:rPr lang="es-PE" sz="2800" dirty="0">
                <a:solidFill>
                  <a:srgbClr val="0070C0"/>
                </a:solidFill>
                <a:latin typeface="Comic Sans MS" pitchFamily="66" charset="0"/>
              </a:rPr>
              <a:t>… </a:t>
            </a:r>
          </a:p>
          <a:p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3200" dirty="0" smtClean="0">
                <a:latin typeface="Comic Sans MS" pitchFamily="66" charset="0"/>
              </a:rPr>
              <a:t>In </a:t>
            </a:r>
            <a:r>
              <a:rPr lang="es-PE" sz="3200" dirty="0" err="1" smtClean="0">
                <a:latin typeface="Comic Sans MS" pitchFamily="66" charset="0"/>
              </a:rPr>
              <a:t>your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family</a:t>
            </a:r>
            <a:r>
              <a:rPr lang="es-PE" sz="3200" dirty="0" smtClean="0">
                <a:latin typeface="Comic Sans MS" pitchFamily="66" charset="0"/>
              </a:rPr>
              <a:t>, </a:t>
            </a:r>
            <a:r>
              <a:rPr lang="es-PE" sz="3200" dirty="0" err="1" smtClean="0">
                <a:latin typeface="Comic Sans MS" pitchFamily="66" charset="0"/>
              </a:rPr>
              <a:t>who</a:t>
            </a:r>
            <a:r>
              <a:rPr lang="es-PE" sz="3200" dirty="0" smtClean="0">
                <a:latin typeface="Comic Sans MS" pitchFamily="66" charset="0"/>
              </a:rPr>
              <a:t> are </a:t>
            </a:r>
            <a:r>
              <a:rPr lang="es-PE" sz="3200" dirty="0" err="1" smtClean="0">
                <a:latin typeface="Comic Sans MS" pitchFamily="66" charset="0"/>
              </a:rPr>
              <a:t>you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close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</a:t>
            </a:r>
            <a:r>
              <a:rPr lang="es-PE" sz="3200" dirty="0" smtClean="0">
                <a:latin typeface="Comic Sans MS" pitchFamily="66" charset="0"/>
              </a:rPr>
              <a:t>?</a:t>
            </a:r>
          </a:p>
          <a:p>
            <a:pPr marL="68580" indent="0">
              <a:buNone/>
            </a:pPr>
            <a:r>
              <a:rPr lang="es-PE" dirty="0" smtClean="0">
                <a:solidFill>
                  <a:srgbClr val="0070C0"/>
                </a:solidFill>
                <a:latin typeface="Comic Sans MS" pitchFamily="66" charset="0"/>
              </a:rPr>
              <a:t>		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In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family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, I am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close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to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. 		I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talk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to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her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and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she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70C0"/>
                </a:solidFill>
                <a:latin typeface="Comic Sans MS" pitchFamily="66" charset="0"/>
              </a:rPr>
              <a:t>friend</a:t>
            </a:r>
            <a:r>
              <a:rPr lang="es-PE" sz="2800" dirty="0" smtClean="0">
                <a:solidFill>
                  <a:srgbClr val="0070C0"/>
                </a:solidFill>
                <a:latin typeface="Comic Sans MS" pitchFamily="66" charset="0"/>
              </a:rPr>
              <a:t>.</a:t>
            </a:r>
            <a:endParaRPr lang="en-US" sz="28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163" y="861255"/>
            <a:ext cx="8197850" cy="513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52401" y="5967651"/>
            <a:ext cx="8456612" cy="769441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Nadine (wife) and her husband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91813"/>
            <a:ext cx="8456612" cy="769441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Obama (husband) and his wife</a:t>
            </a:r>
            <a:endParaRPr lang="en-US" sz="4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>
            <a:fillRect/>
          </a:stretch>
        </p:blipFill>
        <p:spPr bwMode="auto">
          <a:xfrm>
            <a:off x="411163" y="504825"/>
            <a:ext cx="823436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Mother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066800" y="13716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Father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22098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Daughter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38200" y="2743200"/>
            <a:ext cx="190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"/>
          <a:stretch>
            <a:fillRect/>
          </a:stretch>
        </p:blipFill>
        <p:spPr bwMode="auto">
          <a:xfrm>
            <a:off x="411163" y="504825"/>
            <a:ext cx="82200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914400" y="4724400"/>
            <a:ext cx="297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Brothers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838200" y="9144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Sisters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</TotalTime>
  <Words>79</Words>
  <Application>Microsoft Office PowerPoint</Application>
  <PresentationFormat>On-screen Show (4:3)</PresentationFormat>
  <Paragraphs>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 these questions with your partner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11</cp:revision>
  <dcterms:created xsi:type="dcterms:W3CDTF">2006-09-11T04:41:07Z</dcterms:created>
  <dcterms:modified xsi:type="dcterms:W3CDTF">2014-03-19T14:43:24Z</dcterms:modified>
</cp:coreProperties>
</file>