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86374-1A6E-461F-95A4-5D1E004A2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1C15-8219-4C5E-B072-828537083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7579D-69C3-44D5-8D3E-97C8664388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1B5C-20EE-435C-9423-E3640D7D38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3FD05-1931-4C7A-9BFB-47513A6728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A5748-BF5F-4ACC-A66D-629C3D436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BDB8-B456-401F-81BE-07BA05B19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A1EE6-3D3C-4B8B-9080-B6B4C71FCE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2FC24-8E30-4F61-952F-1E6FBAB30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8954A-246F-4E41-A88C-D50863F229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24D65-29AD-43AE-8E74-4B33CF8FC2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32F9F28B-E6FF-407A-A6D5-C6ACCD128F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zero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3863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72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nine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386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396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ten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601663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eleven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"/>
          <a:stretch>
            <a:fillRect/>
          </a:stretch>
        </p:blipFill>
        <p:spPr bwMode="auto">
          <a:xfrm>
            <a:off x="549275" y="596900"/>
            <a:ext cx="8002588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twelve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969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thirteen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969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fourteen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fifteen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0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sixteen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01663"/>
            <a:ext cx="79994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seventeen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685799" y="687653"/>
            <a:ext cx="7851775" cy="558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685799" y="693812"/>
            <a:ext cx="7851775" cy="55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eighteen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one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/>
          <a:stretch>
            <a:fillRect/>
          </a:stretch>
        </p:blipFill>
        <p:spPr bwMode="auto">
          <a:xfrm>
            <a:off x="549275" y="601663"/>
            <a:ext cx="7972425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nineteen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/>
          <a:stretch>
            <a:fillRect/>
          </a:stretch>
        </p:blipFill>
        <p:spPr bwMode="auto">
          <a:xfrm>
            <a:off x="685800" y="713510"/>
            <a:ext cx="7874000" cy="55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twenty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683168" y="685800"/>
            <a:ext cx="7852820" cy="55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730814"/>
            <a:ext cx="7810500" cy="553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thirty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683195" y="685800"/>
            <a:ext cx="7854380" cy="55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forty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668033" y="685800"/>
            <a:ext cx="7869541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fifty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sixty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1664"/>
            <a:ext cx="7885113" cy="55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1"/>
            <a:ext cx="7908925" cy="562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seventy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596900"/>
            <a:ext cx="7810500" cy="553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eighty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1"/>
            <a:ext cx="7795926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ninety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"/>
          <a:stretch>
            <a:fillRect/>
          </a:stretch>
        </p:blipFill>
        <p:spPr bwMode="auto">
          <a:xfrm>
            <a:off x="685799" y="574675"/>
            <a:ext cx="7910513" cy="558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one hundred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72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two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/>
          <a:stretch>
            <a:fillRect/>
          </a:stretch>
        </p:blipFill>
        <p:spPr bwMode="auto">
          <a:xfrm>
            <a:off x="549275" y="601663"/>
            <a:ext cx="7972425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6900"/>
            <a:ext cx="79883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three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four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01663"/>
            <a:ext cx="79994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09600" y="6096000"/>
            <a:ext cx="487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six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601663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seven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969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85788"/>
            <a:ext cx="79883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40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eight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Office PowerPoint</Application>
  <PresentationFormat>On-screen Show (4:3)</PresentationFormat>
  <Paragraphs>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10</cp:revision>
  <dcterms:created xsi:type="dcterms:W3CDTF">2006-09-12T00:54:36Z</dcterms:created>
  <dcterms:modified xsi:type="dcterms:W3CDTF">2011-03-22T17:08:34Z</dcterms:modified>
</cp:coreProperties>
</file>