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75" r:id="rId11"/>
    <p:sldId id="274" r:id="rId12"/>
    <p:sldId id="277" r:id="rId13"/>
    <p:sldId id="27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5DBC4-65AC-4872-8EAD-F31EA72C1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7B2DB-46D6-4628-B53D-1266ED2C7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6AC9F-6364-454B-BC38-5D3550310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E6CB2-87BF-4932-84E3-AE0537458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286E4-5941-4290-B278-24D52CC13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F60EE-36CE-45D8-B883-25D09D2F8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19E5-D7D2-4A12-9FC9-4EF92F0EA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50743-1DEC-4A6C-B574-E69643E13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0B295-87A5-430F-800A-62A08B1EE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DFCAC-5E01-4353-A3DD-10943D91F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A180-3581-47DA-B08F-D829CF418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ABB1FD9-5520-4CE5-8408-66FBC7B96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>
            <a:fillRect/>
          </a:stretch>
        </p:blipFill>
        <p:spPr bwMode="auto">
          <a:xfrm>
            <a:off x="411163" y="504825"/>
            <a:ext cx="82137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953000" y="838200"/>
            <a:ext cx="335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Family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asey-aldridge-jamie-lynn-spea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31051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Demi Lovato Caught Kissing Her Boyfriend2-thum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"/>
            <a:ext cx="28956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04800" y="5257800"/>
            <a:ext cx="8458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Girlfriend and boyfriend</a:t>
            </a:r>
          </a:p>
        </p:txBody>
      </p:sp>
      <p:sp>
        <p:nvSpPr>
          <p:cNvPr id="6" name="Heart 5"/>
          <p:cNvSpPr/>
          <p:nvPr/>
        </p:nvSpPr>
        <p:spPr bwMode="auto">
          <a:xfrm>
            <a:off x="1828800" y="4114800"/>
            <a:ext cx="838200" cy="838200"/>
          </a:xfrm>
          <a:prstGeom prst="hear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rt 6"/>
          <p:cNvSpPr/>
          <p:nvPr/>
        </p:nvSpPr>
        <p:spPr bwMode="auto">
          <a:xfrm>
            <a:off x="6553200" y="4267200"/>
            <a:ext cx="838200" cy="838200"/>
          </a:xfrm>
          <a:prstGeom prst="hear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How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old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is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______(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name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)?</a:t>
            </a:r>
          </a:p>
          <a:p>
            <a:pPr marL="320040" lvl="1" indent="0">
              <a:buNone/>
            </a:pPr>
            <a:r>
              <a:rPr lang="es-PE" sz="2600" dirty="0">
                <a:latin typeface="Comic Sans MS" pitchFamily="66" charset="0"/>
              </a:rPr>
              <a:t>____</a:t>
            </a:r>
            <a:r>
              <a:rPr lang="es-PE" sz="2600" dirty="0" smtClean="0">
                <a:latin typeface="Comic Sans MS" pitchFamily="66" charset="0"/>
              </a:rPr>
              <a:t>(</a:t>
            </a:r>
            <a:r>
              <a:rPr lang="es-PE" sz="2600" dirty="0" err="1" smtClean="0">
                <a:latin typeface="Comic Sans MS" pitchFamily="66" charset="0"/>
              </a:rPr>
              <a:t>name</a:t>
            </a:r>
            <a:r>
              <a:rPr lang="es-PE" sz="2600" dirty="0" smtClean="0">
                <a:latin typeface="Comic Sans MS" pitchFamily="66" charset="0"/>
              </a:rPr>
              <a:t>) </a:t>
            </a:r>
            <a:r>
              <a:rPr lang="es-PE" sz="2600" dirty="0" err="1" smtClean="0">
                <a:latin typeface="Comic Sans MS" pitchFamily="66" charset="0"/>
              </a:rPr>
              <a:t>is</a:t>
            </a:r>
            <a:r>
              <a:rPr lang="es-PE" sz="2600" dirty="0" smtClean="0">
                <a:latin typeface="Comic Sans MS" pitchFamily="66" charset="0"/>
              </a:rPr>
              <a:t> ___ </a:t>
            </a:r>
            <a:r>
              <a:rPr lang="es-PE" sz="2600" dirty="0" err="1" smtClean="0">
                <a:latin typeface="Comic Sans MS" pitchFamily="66" charset="0"/>
              </a:rPr>
              <a:t>years</a:t>
            </a:r>
            <a:r>
              <a:rPr lang="es-PE" sz="2600" dirty="0" smtClean="0">
                <a:latin typeface="Comic Sans MS" pitchFamily="66" charset="0"/>
              </a:rPr>
              <a:t> </a:t>
            </a:r>
            <a:r>
              <a:rPr lang="es-PE" sz="2600" dirty="0" err="1" smtClean="0">
                <a:latin typeface="Comic Sans MS" pitchFamily="66" charset="0"/>
              </a:rPr>
              <a:t>old</a:t>
            </a:r>
            <a:r>
              <a:rPr lang="es-PE" sz="2600" dirty="0" smtClean="0">
                <a:latin typeface="Comic Sans MS" pitchFamily="66" charset="0"/>
              </a:rPr>
              <a:t>.</a:t>
            </a:r>
          </a:p>
          <a:p>
            <a:pPr marL="320040" lvl="1" indent="0">
              <a:buNone/>
            </a:pPr>
            <a:endParaRPr lang="es-PE" sz="2600" dirty="0" smtClean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When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was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_______(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name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)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born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?</a:t>
            </a:r>
          </a:p>
          <a:p>
            <a:pPr marL="320040" lvl="1" indent="0">
              <a:buNone/>
            </a:pPr>
            <a:r>
              <a:rPr lang="es-PE" sz="2600" dirty="0">
                <a:latin typeface="Comic Sans MS" pitchFamily="66" charset="0"/>
              </a:rPr>
              <a:t>____</a:t>
            </a:r>
            <a:r>
              <a:rPr lang="es-PE" sz="2600" dirty="0" smtClean="0">
                <a:latin typeface="Comic Sans MS" pitchFamily="66" charset="0"/>
              </a:rPr>
              <a:t>(</a:t>
            </a:r>
            <a:r>
              <a:rPr lang="es-PE" sz="2600" dirty="0" err="1" smtClean="0">
                <a:latin typeface="Comic Sans MS" pitchFamily="66" charset="0"/>
              </a:rPr>
              <a:t>name</a:t>
            </a:r>
            <a:r>
              <a:rPr lang="es-PE" sz="2600" dirty="0" smtClean="0">
                <a:latin typeface="Comic Sans MS" pitchFamily="66" charset="0"/>
              </a:rPr>
              <a:t>) </a:t>
            </a:r>
            <a:r>
              <a:rPr lang="es-PE" sz="2600" dirty="0" err="1" smtClean="0">
                <a:latin typeface="Comic Sans MS" pitchFamily="66" charset="0"/>
              </a:rPr>
              <a:t>was</a:t>
            </a:r>
            <a:r>
              <a:rPr lang="es-PE" sz="2600" dirty="0" smtClean="0">
                <a:latin typeface="Comic Sans MS" pitchFamily="66" charset="0"/>
              </a:rPr>
              <a:t> </a:t>
            </a:r>
            <a:r>
              <a:rPr lang="es-PE" sz="2600" dirty="0" err="1" smtClean="0">
                <a:latin typeface="Comic Sans MS" pitchFamily="66" charset="0"/>
              </a:rPr>
              <a:t>born</a:t>
            </a:r>
            <a:r>
              <a:rPr lang="es-PE" sz="2600" dirty="0" smtClean="0">
                <a:latin typeface="Comic Sans MS" pitchFamily="66" charset="0"/>
              </a:rPr>
              <a:t> in ____(</a:t>
            </a:r>
            <a:r>
              <a:rPr lang="es-PE" sz="2600" dirty="0" err="1" smtClean="0">
                <a:latin typeface="Comic Sans MS" pitchFamily="66" charset="0"/>
              </a:rPr>
              <a:t>year</a:t>
            </a:r>
            <a:r>
              <a:rPr lang="es-PE" sz="2600" dirty="0" smtClean="0">
                <a:latin typeface="Comic Sans MS" pitchFamily="66" charset="0"/>
              </a:rPr>
              <a:t>)</a:t>
            </a:r>
          </a:p>
          <a:p>
            <a:pPr marL="320040" lvl="1" indent="0">
              <a:buNone/>
            </a:pPr>
            <a:endParaRPr lang="es-PE" sz="2600" b="1" u="sng" dirty="0" smtClean="0">
              <a:solidFill>
                <a:srgbClr val="F98C1F"/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Who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has a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husband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or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wife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?</a:t>
            </a:r>
          </a:p>
          <a:p>
            <a:pPr marL="320040" lvl="1" indent="0">
              <a:buNone/>
            </a:pPr>
            <a:r>
              <a:rPr lang="es-PE" sz="2600" dirty="0">
                <a:latin typeface="Comic Sans MS" pitchFamily="66" charset="0"/>
              </a:rPr>
              <a:t>____(</a:t>
            </a:r>
            <a:r>
              <a:rPr lang="es-PE" sz="2600" dirty="0" err="1">
                <a:latin typeface="Comic Sans MS" pitchFamily="66" charset="0"/>
              </a:rPr>
              <a:t>name</a:t>
            </a:r>
            <a:r>
              <a:rPr lang="es-PE" sz="2600" dirty="0">
                <a:latin typeface="Comic Sans MS" pitchFamily="66" charset="0"/>
              </a:rPr>
              <a:t>) </a:t>
            </a:r>
            <a:r>
              <a:rPr lang="es-PE" sz="2600" dirty="0" smtClean="0">
                <a:latin typeface="Comic Sans MS" pitchFamily="66" charset="0"/>
              </a:rPr>
              <a:t>has a </a:t>
            </a:r>
            <a:r>
              <a:rPr lang="es-PE" sz="2600" dirty="0" err="1" smtClean="0">
                <a:latin typeface="Comic Sans MS" pitchFamily="66" charset="0"/>
              </a:rPr>
              <a:t>wife</a:t>
            </a:r>
            <a:r>
              <a:rPr lang="es-PE" sz="2600" dirty="0" smtClean="0">
                <a:latin typeface="Comic Sans MS" pitchFamily="66" charset="0"/>
              </a:rPr>
              <a:t>/</a:t>
            </a:r>
            <a:r>
              <a:rPr lang="es-PE" sz="2600" dirty="0" err="1" smtClean="0">
                <a:latin typeface="Comic Sans MS" pitchFamily="66" charset="0"/>
              </a:rPr>
              <a:t>husband</a:t>
            </a:r>
            <a:r>
              <a:rPr lang="es-PE" sz="2600" dirty="0" smtClean="0">
                <a:latin typeface="Comic Sans MS" pitchFamily="66" charset="0"/>
              </a:rPr>
              <a:t>.</a:t>
            </a:r>
          </a:p>
          <a:p>
            <a:pPr marL="320040" lvl="1" indent="0">
              <a:buNone/>
            </a:pPr>
            <a:endParaRPr lang="es-PE" sz="2600" dirty="0" smtClean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Who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has a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girlfriend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?</a:t>
            </a:r>
            <a:endParaRPr lang="es-PE" sz="2600" dirty="0">
              <a:solidFill>
                <a:srgbClr val="00B050"/>
              </a:solidFill>
              <a:latin typeface="Comic Sans MS" pitchFamily="66" charset="0"/>
            </a:endParaRPr>
          </a:p>
          <a:p>
            <a:pPr marL="320040" lvl="1" indent="0">
              <a:buNone/>
            </a:pPr>
            <a:r>
              <a:rPr lang="es-PE" sz="2600" dirty="0">
                <a:latin typeface="Comic Sans MS" pitchFamily="66" charset="0"/>
              </a:rPr>
              <a:t>____(</a:t>
            </a:r>
            <a:r>
              <a:rPr lang="es-PE" sz="2600" dirty="0" err="1">
                <a:latin typeface="Comic Sans MS" pitchFamily="66" charset="0"/>
              </a:rPr>
              <a:t>name</a:t>
            </a:r>
            <a:r>
              <a:rPr lang="es-PE" sz="2600" dirty="0">
                <a:latin typeface="Comic Sans MS" pitchFamily="66" charset="0"/>
              </a:rPr>
              <a:t>) has a </a:t>
            </a:r>
            <a:r>
              <a:rPr lang="es-PE" sz="2600" dirty="0" err="1" smtClean="0">
                <a:latin typeface="Comic Sans MS" pitchFamily="66" charset="0"/>
              </a:rPr>
              <a:t>girlfriend</a:t>
            </a:r>
            <a:r>
              <a:rPr lang="es-PE" sz="2600" dirty="0" smtClean="0">
                <a:latin typeface="Comic Sans MS" pitchFamily="66" charset="0"/>
              </a:rPr>
              <a:t>/</a:t>
            </a:r>
            <a:r>
              <a:rPr lang="es-PE" sz="2600" dirty="0" err="1" smtClean="0">
                <a:latin typeface="Comic Sans MS" pitchFamily="66" charset="0"/>
              </a:rPr>
              <a:t>boyfriend</a:t>
            </a:r>
            <a:r>
              <a:rPr lang="es-PE" sz="2600" dirty="0" smtClean="0">
                <a:latin typeface="Comic Sans MS" pitchFamily="66" charset="0"/>
              </a:rPr>
              <a:t>.</a:t>
            </a:r>
          </a:p>
          <a:p>
            <a:pPr marL="320040" lvl="1" indent="0">
              <a:buNone/>
            </a:pPr>
            <a:endParaRPr lang="es-PE" sz="2600" dirty="0" smtClean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2600" dirty="0" err="1">
                <a:solidFill>
                  <a:srgbClr val="00B050"/>
                </a:solidFill>
                <a:latin typeface="Comic Sans MS" pitchFamily="66" charset="0"/>
              </a:rPr>
              <a:t>Who</a:t>
            </a:r>
            <a:r>
              <a:rPr lang="es-PE" sz="2600" dirty="0">
                <a:solidFill>
                  <a:srgbClr val="00B050"/>
                </a:solidFill>
                <a:latin typeface="Comic Sans MS" pitchFamily="66" charset="0"/>
              </a:rPr>
              <a:t> has a </a:t>
            </a:r>
            <a:r>
              <a:rPr lang="es-PE" sz="2600" dirty="0" err="1">
                <a:solidFill>
                  <a:srgbClr val="00B050"/>
                </a:solidFill>
                <a:latin typeface="Comic Sans MS" pitchFamily="66" charset="0"/>
              </a:rPr>
              <a:t>husband</a:t>
            </a:r>
            <a:r>
              <a:rPr lang="es-PE" sz="26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>
                <a:solidFill>
                  <a:srgbClr val="00B050"/>
                </a:solidFill>
                <a:latin typeface="Comic Sans MS" pitchFamily="66" charset="0"/>
              </a:rPr>
              <a:t>or</a:t>
            </a:r>
            <a:r>
              <a:rPr lang="es-PE" sz="26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>
                <a:solidFill>
                  <a:srgbClr val="00B050"/>
                </a:solidFill>
                <a:latin typeface="Comic Sans MS" pitchFamily="66" charset="0"/>
              </a:rPr>
              <a:t>wife</a:t>
            </a:r>
            <a:r>
              <a:rPr lang="es-PE" sz="2600" dirty="0">
                <a:solidFill>
                  <a:srgbClr val="00B050"/>
                </a:solidFill>
                <a:latin typeface="Comic Sans MS" pitchFamily="66" charset="0"/>
              </a:rPr>
              <a:t>?</a:t>
            </a:r>
          </a:p>
          <a:p>
            <a:pPr marL="320040" lvl="1" indent="0">
              <a:buNone/>
            </a:pPr>
            <a:r>
              <a:rPr lang="es-PE" sz="2600" dirty="0">
                <a:latin typeface="Comic Sans MS" pitchFamily="66" charset="0"/>
              </a:rPr>
              <a:t>____(</a:t>
            </a:r>
            <a:r>
              <a:rPr lang="es-PE" sz="2600" dirty="0" err="1">
                <a:latin typeface="Comic Sans MS" pitchFamily="66" charset="0"/>
              </a:rPr>
              <a:t>name</a:t>
            </a:r>
            <a:r>
              <a:rPr lang="es-PE" sz="2600" dirty="0">
                <a:latin typeface="Comic Sans MS" pitchFamily="66" charset="0"/>
              </a:rPr>
              <a:t>) has a </a:t>
            </a:r>
            <a:r>
              <a:rPr lang="es-PE" sz="2600" dirty="0" err="1">
                <a:latin typeface="Comic Sans MS" pitchFamily="66" charset="0"/>
              </a:rPr>
              <a:t>wife</a:t>
            </a:r>
            <a:r>
              <a:rPr lang="es-PE" sz="2600" dirty="0">
                <a:latin typeface="Comic Sans MS" pitchFamily="66" charset="0"/>
              </a:rPr>
              <a:t>/</a:t>
            </a:r>
            <a:r>
              <a:rPr lang="es-PE" sz="2600" dirty="0" err="1">
                <a:latin typeface="Comic Sans MS" pitchFamily="66" charset="0"/>
              </a:rPr>
              <a:t>husband</a:t>
            </a:r>
            <a:r>
              <a:rPr lang="es-PE" sz="2600" dirty="0" smtClean="0">
                <a:latin typeface="Comic Sans MS" pitchFamily="66" charset="0"/>
              </a:rPr>
              <a:t>.</a:t>
            </a:r>
            <a:endParaRPr lang="en-US" sz="2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Horoscope</a:t>
            </a:r>
            <a:r>
              <a:rPr lang="es-PE" dirty="0" smtClean="0"/>
              <a:t>... </a:t>
            </a:r>
            <a:r>
              <a:rPr lang="es-PE" dirty="0" err="1" smtClean="0"/>
              <a:t>What´s</a:t>
            </a:r>
            <a:r>
              <a:rPr lang="es-PE" dirty="0" smtClean="0"/>
              <a:t>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sign</a:t>
            </a:r>
            <a:r>
              <a:rPr lang="es-P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://static.ddmcdn.com/gif/horoscop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33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ovelydiahearst.com/wp-content/uploads/2014/01/horosco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" y="1371600"/>
            <a:ext cx="435553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5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86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38200" y="9144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Wife and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096000" y="3352800"/>
            <a:ext cx="2590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husband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>
            <a:fillRect/>
          </a:stretch>
        </p:blipFill>
        <p:spPr bwMode="auto">
          <a:xfrm>
            <a:off x="411163" y="504825"/>
            <a:ext cx="82343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Mother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066800" y="13716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Father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22098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Daughter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38200" y="2743200"/>
            <a:ext cx="190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411163" y="504825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90600" y="7620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Brother and Sister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381000" y="228600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5791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Grandmother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381000" y="304800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914400" y="6088063"/>
            <a:ext cx="50292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Grandfather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Horoscope... What´s your sign?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11</cp:revision>
  <dcterms:created xsi:type="dcterms:W3CDTF">2006-09-11T04:41:07Z</dcterms:created>
  <dcterms:modified xsi:type="dcterms:W3CDTF">2014-03-24T17:57:45Z</dcterms:modified>
</cp:coreProperties>
</file>