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4E0E"/>
    <a:srgbClr val="E678C1"/>
    <a:srgbClr val="E98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>
      <p:cViewPr>
        <p:scale>
          <a:sx n="75" d="100"/>
          <a:sy n="75" d="100"/>
        </p:scale>
        <p:origin x="-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A0617-7E59-49B5-BB07-A7916A5B412F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72C1-D201-422E-9024-1F98F9E1F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2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72C1-D201-422E-9024-1F98F9E1FF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72C1-D201-422E-9024-1F98F9E1FF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E20021-79F0-4B18-8CAB-78C2E2BA96DE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DBAB7C-F1C1-4FB3-ADE9-5DDEDEEB9FA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for Basic 2</a:t>
            </a:r>
            <a:br>
              <a:rPr lang="en-US" dirty="0" smtClean="0"/>
            </a:br>
            <a:r>
              <a:rPr lang="en-US" dirty="0" smtClean="0"/>
              <a:t>Family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s-PE" dirty="0" err="1" smtClean="0"/>
              <a:t>Members</a:t>
            </a:r>
            <a:r>
              <a:rPr lang="es-PE" dirty="0" smtClean="0"/>
              <a:t>:   	Paco Piña</a:t>
            </a:r>
          </a:p>
          <a:p>
            <a:pPr algn="l"/>
            <a:r>
              <a:rPr lang="es-PE" dirty="0"/>
              <a:t>	</a:t>
            </a:r>
            <a:r>
              <a:rPr lang="es-PE" dirty="0" smtClean="0"/>
              <a:t>	Lily Papaya</a:t>
            </a:r>
          </a:p>
          <a:p>
            <a:pPr algn="l"/>
            <a:endParaRPr lang="es-PE" dirty="0"/>
          </a:p>
          <a:p>
            <a:pPr algn="l"/>
            <a:r>
              <a:rPr lang="es-PE" dirty="0" err="1" smtClean="0"/>
              <a:t>Teacher</a:t>
            </a:r>
            <a:r>
              <a:rPr lang="es-PE" dirty="0" smtClean="0"/>
              <a:t>: 	</a:t>
            </a:r>
            <a:r>
              <a:rPr lang="es-PE" dirty="0" err="1" smtClean="0"/>
              <a:t>Jose</a:t>
            </a:r>
            <a:r>
              <a:rPr lang="es-PE" dirty="0" smtClean="0"/>
              <a:t> Zegarra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Justin’s Family Tree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8125" y="685800"/>
            <a:ext cx="1371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41725" y="685800"/>
            <a:ext cx="1371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6a00d8341c630a53ef00e5520c72948834-800w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5800"/>
            <a:ext cx="1066800" cy="1371600"/>
          </a:xfrm>
          <a:prstGeom prst="rect">
            <a:avLst/>
          </a:prstGeom>
        </p:spPr>
      </p:pic>
      <p:pic>
        <p:nvPicPr>
          <p:cNvPr id="6" name="Picture 5" descr="6a00d8341c630a53ef00e5520c72948834-800w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684439"/>
            <a:ext cx="1066800" cy="1383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1725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Linda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125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Jack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685800"/>
            <a:ext cx="13716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57800" y="685800"/>
            <a:ext cx="13716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6a00d8341c630a53ef00e5520c72948834-800w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677525"/>
            <a:ext cx="990600" cy="1446078"/>
          </a:xfrm>
          <a:prstGeom prst="rect">
            <a:avLst/>
          </a:prstGeom>
        </p:spPr>
      </p:pic>
      <p:pic>
        <p:nvPicPr>
          <p:cNvPr id="16" name="Picture 15" descr="6a00d8341c630a53ef00e5520c72948834-800wi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7486" y="684439"/>
            <a:ext cx="922564" cy="13838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57800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Hillary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20574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Hilario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24200" y="2819400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676400" y="2830259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6a00d8341c630a53ef00e5520c72948834-800wi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2819400"/>
            <a:ext cx="1143000" cy="1295400"/>
          </a:xfrm>
          <a:prstGeom prst="rect">
            <a:avLst/>
          </a:prstGeom>
        </p:spPr>
      </p:pic>
      <p:pic>
        <p:nvPicPr>
          <p:cNvPr id="28" name="Picture 27" descr="6a00d8341c630a53ef00e5520c72948834-800wi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600" y="2817360"/>
            <a:ext cx="1066800" cy="13069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6400" y="412565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Lola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4200" y="41148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Brad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1200" y="2830259"/>
            <a:ext cx="1371600" cy="1295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6a00d8341c630a53ef00e5520c72948834-800wi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2819400"/>
            <a:ext cx="1143000" cy="1295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791200" y="412565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Angelina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28600" y="2830259"/>
            <a:ext cx="1371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6a00d8341c630a53ef00e5520c72948834-800wi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999" y="2819400"/>
            <a:ext cx="1078985" cy="12954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8600" y="412565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Lala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543800" y="2819400"/>
            <a:ext cx="1388014" cy="1295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6a00d8341c630a53ef00e5520c72948834-800wi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8814" y="2808541"/>
            <a:ext cx="930728" cy="1295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543800" y="4114800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Tongo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53000" y="4878131"/>
            <a:ext cx="1371600" cy="1294069"/>
          </a:xfrm>
          <a:prstGeom prst="roundRect">
            <a:avLst/>
          </a:prstGeom>
          <a:gradFill>
            <a:gsLst>
              <a:gs pos="1400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505200" y="4888990"/>
            <a:ext cx="1371600" cy="1294069"/>
          </a:xfrm>
          <a:prstGeom prst="roundRect">
            <a:avLst/>
          </a:prstGeom>
          <a:gradFill>
            <a:gsLst>
              <a:gs pos="1400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6a00d8341c630a53ef00e5520c72948834-800wi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0" y="4876800"/>
            <a:ext cx="990600" cy="1301652"/>
          </a:xfrm>
          <a:prstGeom prst="rect">
            <a:avLst/>
          </a:prstGeom>
        </p:spPr>
      </p:pic>
      <p:pic>
        <p:nvPicPr>
          <p:cNvPr id="46" name="Picture 45" descr="6a00d8341c630a53ef00e5520c72948834-800wi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1600" y="4878131"/>
            <a:ext cx="838200" cy="129406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472260" y="6176708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Justin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20060" y="616584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Selena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04800" y="4888990"/>
            <a:ext cx="1371600" cy="129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6a00d8341c630a53ef00e5520c72948834-800wi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000" y="4878131"/>
            <a:ext cx="1089498" cy="129406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71860" y="6176708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Luciano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858000" y="4878131"/>
            <a:ext cx="1371600" cy="1294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6a00d8341c630a53ef00e5520c72948834-800wi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53660" y="4868661"/>
            <a:ext cx="980280" cy="134798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825060" y="6165849"/>
            <a:ext cx="1371600" cy="369332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Adriana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0" y="2590800"/>
            <a:ext cx="3352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62000" y="259080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62200" y="259080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14800" y="259080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743200" y="1295400"/>
            <a:ext cx="45719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90800" y="1285875"/>
            <a:ext cx="38100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81800" y="1295400"/>
            <a:ext cx="45719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629400" y="1285875"/>
            <a:ext cx="381000" cy="85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315200" y="3429000"/>
            <a:ext cx="45719" cy="1447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162800" y="3429000"/>
            <a:ext cx="381000" cy="76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4400" y="44958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62400" y="4648200"/>
            <a:ext cx="1752600" cy="45719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62400" y="4648200"/>
            <a:ext cx="45719" cy="2286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715000" y="4648200"/>
            <a:ext cx="45719" cy="2286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181600" y="3352800"/>
            <a:ext cx="45719" cy="12954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95800" y="3352800"/>
            <a:ext cx="1295400" cy="76200"/>
          </a:xfrm>
          <a:prstGeom prst="rect">
            <a:avLst/>
          </a:prstGeom>
          <a:solidFill>
            <a:srgbClr val="C24E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Not Equal 79"/>
          <p:cNvSpPr/>
          <p:nvPr/>
        </p:nvSpPr>
        <p:spPr>
          <a:xfrm>
            <a:off x="4495800" y="2895600"/>
            <a:ext cx="1295400" cy="4572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79" grpId="1" animBg="1"/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r>
              <a:rPr lang="es-PE" dirty="0" err="1" smtClean="0"/>
              <a:t>Is</a:t>
            </a:r>
            <a:r>
              <a:rPr lang="es-PE" dirty="0" smtClean="0"/>
              <a:t> Angelina </a:t>
            </a:r>
            <a:r>
              <a:rPr lang="es-PE" dirty="0" err="1" smtClean="0"/>
              <a:t>studying</a:t>
            </a:r>
            <a:r>
              <a:rPr lang="es-PE" dirty="0" smtClean="0"/>
              <a:t> French?</a:t>
            </a:r>
          </a:p>
          <a:p>
            <a:r>
              <a:rPr lang="es-PE" dirty="0" smtClean="0"/>
              <a:t>No, </a:t>
            </a:r>
            <a:r>
              <a:rPr lang="es-PE" dirty="0" err="1" smtClean="0"/>
              <a:t>she</a:t>
            </a:r>
            <a:r>
              <a:rPr lang="es-PE" dirty="0" smtClean="0"/>
              <a:t> </a:t>
            </a:r>
            <a:r>
              <a:rPr lang="es-PE" dirty="0" err="1" smtClean="0"/>
              <a:t>isn´t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Do Justin and Selena </a:t>
            </a:r>
            <a:r>
              <a:rPr lang="es-PE" dirty="0" err="1" smtClean="0"/>
              <a:t>have</a:t>
            </a:r>
            <a:r>
              <a:rPr lang="es-PE" dirty="0" smtClean="0"/>
              <a:t> a </a:t>
            </a:r>
            <a:r>
              <a:rPr lang="es-PE" dirty="0" err="1" smtClean="0"/>
              <a:t>dog</a:t>
            </a:r>
            <a:r>
              <a:rPr lang="es-PE" dirty="0" smtClean="0"/>
              <a:t>?</a:t>
            </a:r>
          </a:p>
          <a:p>
            <a:r>
              <a:rPr lang="es-PE" dirty="0" smtClean="0"/>
              <a:t>Yes, </a:t>
            </a:r>
            <a:r>
              <a:rPr lang="es-PE" dirty="0" err="1" smtClean="0"/>
              <a:t>they</a:t>
            </a:r>
            <a:r>
              <a:rPr lang="es-PE" dirty="0" smtClean="0"/>
              <a:t> do</a:t>
            </a:r>
          </a:p>
          <a:p>
            <a:endParaRPr lang="es-PE" dirty="0"/>
          </a:p>
          <a:p>
            <a:r>
              <a:rPr lang="es-PE" dirty="0" err="1" smtClean="0"/>
              <a:t>Does</a:t>
            </a:r>
            <a:r>
              <a:rPr lang="es-PE" dirty="0" smtClean="0"/>
              <a:t> </a:t>
            </a:r>
            <a:r>
              <a:rPr lang="es-PE" dirty="0" err="1" smtClean="0"/>
              <a:t>Lala</a:t>
            </a:r>
            <a:r>
              <a:rPr lang="es-PE" dirty="0" smtClean="0"/>
              <a:t> </a:t>
            </a:r>
            <a:r>
              <a:rPr lang="es-PE" dirty="0" err="1" smtClean="0"/>
              <a:t>work</a:t>
            </a:r>
            <a:r>
              <a:rPr lang="es-PE" dirty="0" smtClean="0"/>
              <a:t>?</a:t>
            </a:r>
          </a:p>
          <a:p>
            <a:r>
              <a:rPr lang="es-PE" dirty="0" smtClean="0"/>
              <a:t>No, </a:t>
            </a:r>
            <a:r>
              <a:rPr lang="es-PE" dirty="0" err="1" smtClean="0"/>
              <a:t>she</a:t>
            </a:r>
            <a:r>
              <a:rPr lang="es-PE" dirty="0" smtClean="0"/>
              <a:t> </a:t>
            </a:r>
            <a:r>
              <a:rPr lang="es-PE" dirty="0" err="1" smtClean="0"/>
              <a:t>doesn´t</a:t>
            </a:r>
            <a:r>
              <a:rPr lang="es-PE" dirty="0" smtClean="0"/>
              <a:t>. </a:t>
            </a:r>
            <a:r>
              <a:rPr lang="es-PE" dirty="0" err="1" smtClean="0"/>
              <a:t>She</a:t>
            </a:r>
            <a:r>
              <a:rPr lang="es-PE" dirty="0" smtClean="0"/>
              <a:t> </a:t>
            </a:r>
            <a:r>
              <a:rPr lang="es-PE" dirty="0" err="1" smtClean="0"/>
              <a:t>studies</a:t>
            </a:r>
            <a:r>
              <a:rPr lang="es-PE" dirty="0" smtClean="0"/>
              <a:t> International Business.</a:t>
            </a:r>
          </a:p>
          <a:p>
            <a:endParaRPr lang="es-PE" dirty="0" smtClean="0"/>
          </a:p>
          <a:p>
            <a:r>
              <a:rPr lang="es-PE" dirty="0" err="1" smtClean="0"/>
              <a:t>Does</a:t>
            </a:r>
            <a:r>
              <a:rPr lang="es-PE" dirty="0" smtClean="0"/>
              <a:t> Brad </a:t>
            </a:r>
            <a:r>
              <a:rPr lang="es-PE" dirty="0" err="1" smtClean="0"/>
              <a:t>smoke</a:t>
            </a:r>
            <a:r>
              <a:rPr lang="es-PE" dirty="0" smtClean="0"/>
              <a:t>?</a:t>
            </a:r>
          </a:p>
          <a:p>
            <a:r>
              <a:rPr lang="es-PE" dirty="0" smtClean="0"/>
              <a:t>No, he </a:t>
            </a:r>
            <a:r>
              <a:rPr lang="es-PE" dirty="0" err="1" smtClean="0"/>
              <a:t>doesn´t</a:t>
            </a:r>
            <a:r>
              <a:rPr lang="es-PE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</TotalTime>
  <Words>69</Words>
  <Application>Microsoft Office PowerPoint</Application>
  <PresentationFormat>On-screen Show (4:3)</PresentationFormat>
  <Paragraphs>32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Project for Basic 2 Family Tree</vt:lpstr>
      <vt:lpstr>Justin’s Family Tree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11</cp:revision>
  <dcterms:created xsi:type="dcterms:W3CDTF">2010-07-20T17:31:11Z</dcterms:created>
  <dcterms:modified xsi:type="dcterms:W3CDTF">2011-04-13T03:59:42Z</dcterms:modified>
</cp:coreProperties>
</file>