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EC3F3D6-AC72-4DDF-B1A3-5C9621B2F1F6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02 -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How’s Nancy doing in her classes?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7848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7.A:____________________________________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B:she’s doing okay.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What is Nancy doing now?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600200"/>
            <a:ext cx="80010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9.A:____________________________________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 She is cooking.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What is Ted studying?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7848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B:He's studying business and history.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Is Ted drinking soda?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80010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B:Yes, he's drinking soda.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What is Ted doing?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B:He’s reading a book and drinking a soda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He’s reading a book and drinking a soda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8.A:What is Ted doing now?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B:____________________________________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Yes, she is.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8.A:Is Nancy cooking?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B:____________________________________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She is doing okay.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8.A:How is Nancy doing in her science class?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B:____________________________________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He is taking a business class and a history class.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8.A:What is Ted doing these days?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B:____________________________________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1600200"/>
            <a:ext cx="8839200" cy="51054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have 18 years old.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am 18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years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old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Cristian.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Cristian.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mother´s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PUCP.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mother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PUCP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I´m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ICPNA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ICPNA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mom´s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parents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Liz and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Fyodor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mom´s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parents´names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are Liz and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Fyodor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002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000" y="25908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09700" y="3505200"/>
            <a:ext cx="27813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44958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05100" y="5410200"/>
            <a:ext cx="29718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0" y="1600200"/>
            <a:ext cx="9144000" cy="502920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a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bank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a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bank</a:t>
            </a:r>
            <a:r>
              <a:rPr lang="es-PE" sz="2400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s-PE" sz="2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I´m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two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two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Leslie and Clara.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sisters´names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are Leslie and Clara.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Saga.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err="1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Saga /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Saga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Milly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Milly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/ </a:t>
            </a:r>
          </a:p>
          <a:p>
            <a:pPr marL="594360" lvl="2" indent="0">
              <a:buNone/>
            </a:pPr>
            <a:r>
              <a:rPr lang="es-PE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	</a:t>
            </a:r>
            <a:r>
              <a:rPr lang="es-PE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			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sister´s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Milly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1606609"/>
            <a:ext cx="1600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2590800"/>
            <a:ext cx="1600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3505200"/>
            <a:ext cx="2743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4495800"/>
            <a:ext cx="28194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07978" y="5410200"/>
            <a:ext cx="3725966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2667000"/>
            <a:ext cx="4040188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Is Nancy cooking?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What's Nancy doing?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How is Nancy doing?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Who is Nancy?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4648200" cy="1371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1.A:______________________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 Yes, she's cooking. </a:t>
            </a:r>
          </a:p>
          <a:p>
            <a:pPr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191000" y="27432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2667000"/>
            <a:ext cx="6019800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Ted reading a book?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Where is Ted?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 is that?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 is Ted doing?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229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2.A:___________________________________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B:He's reading a book.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495800" y="41148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2667000"/>
            <a:ext cx="6248400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What is Nancy studying these days?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How is Nancy doing in her classes?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Where is Nancy studying?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Who is Nancy's teacher?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3.A:____________________________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B:She's studying math and science.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7239000" y="27432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2667000"/>
            <a:ext cx="6248400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What classes is Ted taking?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How is Ted doing in his classes?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 is Ted studying?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 is Nancy like?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0010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4.A:____________________________________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B:So-so.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629400" y="3194703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2667000"/>
            <a:ext cx="6248400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Tom taking math classes?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What's Nancy studying?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Who is Nancy?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Nancy studying math?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84582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5.A:____________________________________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B:Yes, she is. She's studying math and science.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524856" y="407492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2667000"/>
            <a:ext cx="6248400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Ted taking math classes?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What's Ted studying?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Who is Ted?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Ted studying math?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83820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6.A:____________________________________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B:He's studying business and history.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800600" y="3200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42</TotalTime>
  <Words>483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Grid</vt:lpstr>
      <vt:lpstr>Basic 02 - Review</vt:lpstr>
      <vt:lpstr>Correct the mistakes</vt:lpstr>
      <vt:lpstr>Correct the mistakes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D</cp:lastModifiedBy>
  <cp:revision>10</cp:revision>
  <dcterms:created xsi:type="dcterms:W3CDTF">2010-07-07T18:31:17Z</dcterms:created>
  <dcterms:modified xsi:type="dcterms:W3CDTF">2012-05-17T16:47:49Z</dcterms:modified>
</cp:coreProperties>
</file>