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19"/>
  </p:notesMasterIdLst>
  <p:sldIdLst>
    <p:sldId id="259" r:id="rId3"/>
    <p:sldId id="281" r:id="rId4"/>
    <p:sldId id="277" r:id="rId5"/>
    <p:sldId id="279" r:id="rId6"/>
    <p:sldId id="280" r:id="rId7"/>
    <p:sldId id="278" r:id="rId8"/>
    <p:sldId id="267" r:id="rId9"/>
    <p:sldId id="268" r:id="rId10"/>
    <p:sldId id="269" r:id="rId11"/>
    <p:sldId id="270" r:id="rId12"/>
    <p:sldId id="271" r:id="rId13"/>
    <p:sldId id="275" r:id="rId14"/>
    <p:sldId id="276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6600"/>
    <a:srgbClr val="0000FF"/>
    <a:srgbClr val="800080"/>
    <a:srgbClr val="FF0000"/>
    <a:srgbClr val="FF3300"/>
    <a:srgbClr val="FF0066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3" autoAdjust="0"/>
    <p:restoredTop sz="93236" autoAdjust="0"/>
  </p:normalViewPr>
  <p:slideViewPr>
    <p:cSldViewPr snapToObjects="1">
      <p:cViewPr>
        <p:scale>
          <a:sx n="75" d="100"/>
          <a:sy n="75" d="100"/>
        </p:scale>
        <p:origin x="-76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63E807B-E78D-45C9-A77F-8CC2817D8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2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2BA0E47-88E9-4EF8-B5D8-01D3B2D54BDC}" type="slidenum">
              <a:rPr lang="en-US" b="0" smtClean="0"/>
              <a:pPr eaLnBrk="1" hangingPunct="1">
                <a:defRPr/>
              </a:pPr>
              <a:t>1</a:t>
            </a:fld>
            <a:endParaRPr lang="en-US" b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3208DAD-51A4-4411-A405-AE9797ABE0B3}" type="slidenum">
              <a:rPr lang="en-US" b="0" smtClean="0"/>
              <a:pPr eaLnBrk="1" hangingPunct="1">
                <a:defRPr/>
              </a:pPr>
              <a:t>10</a:t>
            </a:fld>
            <a:endParaRPr lang="en-US" b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3208DAD-51A4-4411-A405-AE9797ABE0B3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3208DAD-51A4-4411-A405-AE9797ABE0B3}" type="slidenum">
              <a:rPr lang="en-US" b="0" smtClean="0"/>
              <a:pPr eaLnBrk="1" hangingPunct="1">
                <a:defRPr/>
              </a:pPr>
              <a:t>12</a:t>
            </a:fld>
            <a:endParaRPr lang="en-US" b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3208DAD-51A4-4411-A405-AE9797ABE0B3}" type="slidenum">
              <a:rPr lang="en-US" b="0" smtClean="0"/>
              <a:pPr eaLnBrk="1" hangingPunct="1">
                <a:defRPr/>
              </a:pPr>
              <a:t>13</a:t>
            </a:fld>
            <a:endParaRPr lang="en-US" b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2BA0E47-88E9-4EF8-B5D8-01D3B2D54BDC}" type="slidenum">
              <a:rPr lang="en-US" b="0" smtClean="0"/>
              <a:pPr eaLnBrk="1" hangingPunct="1">
                <a:defRPr/>
              </a:pPr>
              <a:t>2</a:t>
            </a:fld>
            <a:endParaRPr lang="en-US" b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2BA0E47-88E9-4EF8-B5D8-01D3B2D54BDC}" type="slidenum">
              <a:rPr lang="en-US" b="0" smtClean="0"/>
              <a:pPr eaLnBrk="1" hangingPunct="1">
                <a:defRPr/>
              </a:pPr>
              <a:t>3</a:t>
            </a:fld>
            <a:endParaRPr lang="en-US" b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2BA0E47-88E9-4EF8-B5D8-01D3B2D54BDC}" type="slidenum">
              <a:rPr lang="en-US" b="0" smtClean="0"/>
              <a:pPr eaLnBrk="1" hangingPunct="1">
                <a:defRPr/>
              </a:pPr>
              <a:t>4</a:t>
            </a:fld>
            <a:endParaRPr lang="en-US" b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2BA0E47-88E9-4EF8-B5D8-01D3B2D54BDC}" type="slidenum">
              <a:rPr lang="en-US" b="0" smtClean="0"/>
              <a:pPr eaLnBrk="1" hangingPunct="1">
                <a:defRPr/>
              </a:pPr>
              <a:t>5</a:t>
            </a:fld>
            <a:endParaRPr lang="en-US" b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2BA0E47-88E9-4EF8-B5D8-01D3B2D54BDC}" type="slidenum">
              <a:rPr lang="en-US" b="0" smtClean="0"/>
              <a:pPr eaLnBrk="1" hangingPunct="1">
                <a:defRPr/>
              </a:pPr>
              <a:t>6</a:t>
            </a:fld>
            <a:endParaRPr lang="en-US" b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3208DAD-51A4-4411-A405-AE9797ABE0B3}" type="slidenum">
              <a:rPr lang="en-US" b="0" smtClean="0"/>
              <a:pPr eaLnBrk="1" hangingPunct="1">
                <a:defRPr/>
              </a:pPr>
              <a:t>7</a:t>
            </a:fld>
            <a:endParaRPr lang="en-US" b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3208DAD-51A4-4411-A405-AE9797ABE0B3}" type="slidenum">
              <a:rPr lang="en-US" b="0" smtClean="0"/>
              <a:pPr eaLnBrk="1" hangingPunct="1">
                <a:defRPr/>
              </a:pPr>
              <a:t>8</a:t>
            </a:fld>
            <a:endParaRPr lang="en-US" b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3208DAD-51A4-4411-A405-AE9797ABE0B3}" type="slidenum">
              <a:rPr lang="en-US" b="0" smtClean="0"/>
              <a:pPr eaLnBrk="1" hangingPunct="1">
                <a:defRPr/>
              </a:pPr>
              <a:t>9</a:t>
            </a:fld>
            <a:endParaRPr lang="en-US" b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70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6376A-FF5E-45C5-A3E0-9EB0C04D1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EC3D5-E458-4FB7-A14E-BC609937B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27A9E-A373-4DDE-8DAB-2BC10EAC9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4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14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40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95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7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0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86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84C94-D1C9-442B-ACE8-0847A762F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6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656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124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1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F3F17-D059-46D4-B7FF-A19832F97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4B842-DEAC-49B0-9FA4-F943C9724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DF059-422E-4515-AEE0-C4EC131FE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8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D1EB6-B68F-4360-A36A-5A8E4A510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5E4A8-BFB7-432F-BFFC-14CE69256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9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4DA7-96A7-4013-A48D-348ED1D24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6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36113-606D-4BF0-BA05-0FD518100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0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62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A9668FC-90A9-44C0-AFEB-9D1239CF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n_chapter_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and_with_swallow_10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159837E-88CA-4AA3-9130-AA275C2AD37F}" type="slidenum">
              <a:rPr lang="en-US" b="0" smtClean="0"/>
              <a:pPr eaLnBrk="1" hangingPunct="1">
                <a:defRPr/>
              </a:pPr>
              <a:t>1</a:t>
            </a:fld>
            <a:endParaRPr lang="en-US" b="0" smtClean="0"/>
          </a:p>
        </p:txBody>
      </p:sp>
      <p:sp>
        <p:nvSpPr>
          <p:cNvPr id="5194" name="Text Box 74"/>
          <p:cNvSpPr txBox="1">
            <a:spLocks noChangeArrowheads="1"/>
          </p:cNvSpPr>
          <p:nvPr/>
        </p:nvSpPr>
        <p:spPr bwMode="auto">
          <a:xfrm>
            <a:off x="5581650" y="3276600"/>
            <a:ext cx="1517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/>
              <a:t>5</a:t>
            </a:r>
            <a:r>
              <a:rPr lang="en-US" sz="5400">
                <a:sym typeface="Wingdings" pitchFamily="2" charset="2"/>
              </a:rPr>
              <a:t>.00</a:t>
            </a:r>
            <a:endParaRPr lang="en-US" sz="5400"/>
          </a:p>
        </p:txBody>
      </p:sp>
      <p:sp>
        <p:nvSpPr>
          <p:cNvPr id="7172" name="Oval 28"/>
          <p:cNvSpPr>
            <a:spLocks noChangeArrowheads="1"/>
          </p:cNvSpPr>
          <p:nvPr/>
        </p:nvSpPr>
        <p:spPr bwMode="auto">
          <a:xfrm>
            <a:off x="749300" y="3200400"/>
            <a:ext cx="2776537" cy="275813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835525" y="1900238"/>
            <a:ext cx="3395663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5:00.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five.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five o’clock.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i="1">
                <a:solidFill>
                  <a:schemeClr val="hlink"/>
                </a:solidFill>
              </a:rPr>
              <a:t>It’s</a:t>
            </a:r>
            <a:r>
              <a:rPr lang="en-US" sz="2800"/>
              <a:t> </a:t>
            </a:r>
            <a:r>
              <a:rPr lang="en-US" sz="2800" b="0"/>
              <a:t>five (o’clock) </a:t>
            </a:r>
            <a:r>
              <a:rPr lang="en-US" sz="2000" b="0"/>
              <a:t>P.M.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44500" y="19050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(e)</a:t>
            </a:r>
            <a:r>
              <a:rPr lang="en-US" sz="2800"/>
              <a:t>  </a:t>
            </a:r>
            <a:r>
              <a:rPr lang="en-US" sz="2800" b="0"/>
              <a:t>What time is it?</a:t>
            </a:r>
          </a:p>
        </p:txBody>
      </p:sp>
      <p:sp>
        <p:nvSpPr>
          <p:cNvPr id="7175" name="Line 3"/>
          <p:cNvSpPr>
            <a:spLocks noChangeShapeType="1"/>
          </p:cNvSpPr>
          <p:nvPr/>
        </p:nvSpPr>
        <p:spPr bwMode="auto">
          <a:xfrm>
            <a:off x="228600" y="1600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974725" y="1146175"/>
            <a:ext cx="2039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</p:txBody>
      </p:sp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5856288" y="1157288"/>
            <a:ext cx="176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1812925" y="48006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4768850" y="2697163"/>
            <a:ext cx="3613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American English</a:t>
            </a: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>
            <a:off x="2225675" y="4762499"/>
            <a:ext cx="387350" cy="5334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Oval 63"/>
          <p:cNvSpPr>
            <a:spLocks noChangeArrowheads="1"/>
          </p:cNvSpPr>
          <p:nvPr/>
        </p:nvSpPr>
        <p:spPr bwMode="auto">
          <a:xfrm>
            <a:off x="1997075" y="4533899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65"/>
          <p:cNvSpPr>
            <a:spLocks noChangeShapeType="1"/>
          </p:cNvSpPr>
          <p:nvPr/>
        </p:nvSpPr>
        <p:spPr bwMode="auto">
          <a:xfrm flipH="1" flipV="1">
            <a:off x="2149475" y="3583631"/>
            <a:ext cx="0" cy="102646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87" name="Picture 67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24384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4" name="Text Box 6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5189" name="Text Box 69"/>
          <p:cNvSpPr txBox="1">
            <a:spLocks noChangeArrowheads="1"/>
          </p:cNvSpPr>
          <p:nvPr/>
        </p:nvSpPr>
        <p:spPr bwMode="auto">
          <a:xfrm>
            <a:off x="5568950" y="3276600"/>
            <a:ext cx="1555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/>
              <a:t>5</a:t>
            </a:r>
            <a:r>
              <a:rPr lang="en-US" sz="5400">
                <a:sym typeface="Wingdings" pitchFamily="2" charset="2"/>
              </a:rPr>
              <a:t>:00</a:t>
            </a:r>
            <a:endParaRPr lang="en-US" sz="5400"/>
          </a:p>
        </p:txBody>
      </p:sp>
      <p:sp>
        <p:nvSpPr>
          <p:cNvPr id="5190" name="Oval 70"/>
          <p:cNvSpPr>
            <a:spLocks noChangeArrowheads="1"/>
          </p:cNvSpPr>
          <p:nvPr/>
        </p:nvSpPr>
        <p:spPr bwMode="auto">
          <a:xfrm>
            <a:off x="5994400" y="3530600"/>
            <a:ext cx="266700" cy="533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pic>
        <p:nvPicPr>
          <p:cNvPr id="5191" name="Picture 71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2438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92" name="Oval 72"/>
          <p:cNvSpPr>
            <a:spLocks noChangeArrowheads="1"/>
          </p:cNvSpPr>
          <p:nvPr/>
        </p:nvSpPr>
        <p:spPr bwMode="auto">
          <a:xfrm>
            <a:off x="6019800" y="3835400"/>
            <a:ext cx="228600" cy="254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93" name="Text Box 73"/>
          <p:cNvSpPr txBox="1">
            <a:spLocks noChangeArrowheads="1"/>
          </p:cNvSpPr>
          <p:nvPr/>
        </p:nvSpPr>
        <p:spPr bwMode="auto">
          <a:xfrm>
            <a:off x="5257800" y="2716213"/>
            <a:ext cx="2757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/>
              <a:t>British English</a:t>
            </a:r>
          </a:p>
        </p:txBody>
      </p:sp>
      <p:sp>
        <p:nvSpPr>
          <p:cNvPr id="7190" name="Rectangle 75"/>
          <p:cNvSpPr>
            <a:spLocks noChangeArrowheads="1"/>
          </p:cNvSpPr>
          <p:nvPr/>
        </p:nvSpPr>
        <p:spPr bwMode="auto">
          <a:xfrm>
            <a:off x="228600" y="1219200"/>
            <a:ext cx="8686800" cy="525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909761" y="32004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909762" y="55499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3057525" y="43411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749300" y="43792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519362" y="33528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895600" y="373603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911475" y="488056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552700" y="53190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1273175" y="537586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841375" y="4948535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841375" y="387950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265237" y="341113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4" grpId="0"/>
      <p:bldP spid="5127" grpId="0" build="allAtOnce"/>
      <p:bldP spid="5136" grpId="0"/>
      <p:bldP spid="5136" grpId="1"/>
      <p:bldP spid="5189" grpId="0" build="allAtOnce"/>
      <p:bldP spid="5190" grpId="0" animBg="1"/>
      <p:bldP spid="5190" grpId="1" animBg="1"/>
      <p:bldP spid="5192" grpId="0" animBg="1"/>
      <p:bldP spid="5193" grpId="0"/>
      <p:bldP spid="519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7D74A78-0CC2-4E19-A99D-BCCAF59F8148}" type="slidenum">
              <a:rPr lang="en-US" b="0" smtClean="0"/>
              <a:pPr eaLnBrk="1" hangingPunct="1">
                <a:defRPr/>
              </a:pPr>
              <a:t>10</a:t>
            </a:fld>
            <a:endParaRPr lang="en-US" b="0" smtClean="0"/>
          </a:p>
        </p:txBody>
      </p:sp>
      <p:pic>
        <p:nvPicPr>
          <p:cNvPr id="11267" name="Picture 2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0"/>
            <a:ext cx="2132013" cy="3200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AutoShape 7"/>
          <p:cNvSpPr>
            <a:spLocks noChangeArrowheads="1"/>
          </p:cNvSpPr>
          <p:nvPr/>
        </p:nvSpPr>
        <p:spPr bwMode="auto">
          <a:xfrm>
            <a:off x="5770423" y="1981200"/>
            <a:ext cx="3276600" cy="838200"/>
          </a:xfrm>
          <a:prstGeom prst="wedgeRoundRectCallout">
            <a:avLst>
              <a:gd name="adj1" fmla="val 10387"/>
              <a:gd name="adj2" fmla="val 212501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269" name="Oval 17"/>
          <p:cNvSpPr>
            <a:spLocks noChangeArrowheads="1"/>
          </p:cNvSpPr>
          <p:nvPr/>
        </p:nvSpPr>
        <p:spPr bwMode="auto">
          <a:xfrm>
            <a:off x="762000" y="3200400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 flipH="1" flipV="1">
            <a:off x="1752600" y="4341166"/>
            <a:ext cx="457200" cy="230833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Oval 19"/>
          <p:cNvSpPr>
            <a:spLocks noChangeArrowheads="1"/>
          </p:cNvSpPr>
          <p:nvPr/>
        </p:nvSpPr>
        <p:spPr bwMode="auto">
          <a:xfrm>
            <a:off x="2057400" y="4419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 flipH="1" flipV="1">
            <a:off x="2171700" y="3641971"/>
            <a:ext cx="38100" cy="100622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3" name="Picture 21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000"/>
            <a:ext cx="2349500" cy="32051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1275" name="AutoShape 24"/>
          <p:cNvSpPr>
            <a:spLocks noChangeArrowheads="1"/>
          </p:cNvSpPr>
          <p:nvPr/>
        </p:nvSpPr>
        <p:spPr bwMode="auto">
          <a:xfrm>
            <a:off x="1447800" y="1447800"/>
            <a:ext cx="2590800" cy="1371600"/>
          </a:xfrm>
          <a:prstGeom prst="wedgeRoundRectCallout">
            <a:avLst>
              <a:gd name="adj1" fmla="val 62194"/>
              <a:gd name="adj2" fmla="val 127431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276" name="Rectangle 25"/>
          <p:cNvSpPr>
            <a:spLocks noChangeArrowheads="1"/>
          </p:cNvSpPr>
          <p:nvPr/>
        </p:nvSpPr>
        <p:spPr bwMode="auto">
          <a:xfrm>
            <a:off x="5783123" y="2077134"/>
            <a:ext cx="3185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dirty="0" smtClean="0"/>
              <a:t>It´s ten o´clock</a:t>
            </a:r>
            <a:endParaRPr lang="en-US" sz="3600" b="0" dirty="0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752600" y="1600200"/>
            <a:ext cx="201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What time</a:t>
            </a:r>
          </a:p>
          <a:p>
            <a:r>
              <a:rPr lang="en-US" sz="3200" b="0"/>
              <a:t>is it</a:t>
            </a:r>
          </a:p>
        </p:txBody>
      </p:sp>
      <p:sp>
        <p:nvSpPr>
          <p:cNvPr id="11278" name="Text Box 27"/>
          <p:cNvSpPr txBox="1">
            <a:spLocks noChangeArrowheads="1"/>
          </p:cNvSpPr>
          <p:nvPr/>
        </p:nvSpPr>
        <p:spPr bwMode="auto">
          <a:xfrm>
            <a:off x="1752600" y="16002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dirty="0"/>
              <a:t>_______________?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1909761" y="32004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909762" y="55499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3057525" y="43411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749300" y="43792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2519362" y="33528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2895600" y="373603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2911475" y="488056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2552700" y="53190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273175" y="537586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841375" y="4948535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841375" y="387950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265237" y="341113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679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76" grpId="0"/>
      <p:bldP spid="164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7D74A78-0CC2-4E19-A99D-BCCAF59F8148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pic>
        <p:nvPicPr>
          <p:cNvPr id="11267" name="Picture 2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0"/>
            <a:ext cx="2132013" cy="3200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AutoShape 7"/>
          <p:cNvSpPr>
            <a:spLocks noChangeArrowheads="1"/>
          </p:cNvSpPr>
          <p:nvPr/>
        </p:nvSpPr>
        <p:spPr bwMode="auto">
          <a:xfrm>
            <a:off x="6858000" y="1714500"/>
            <a:ext cx="2209800" cy="838200"/>
          </a:xfrm>
          <a:prstGeom prst="wedgeRoundRectCallout">
            <a:avLst>
              <a:gd name="adj1" fmla="val -24497"/>
              <a:gd name="adj2" fmla="val 206440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269" name="Oval 17"/>
          <p:cNvSpPr>
            <a:spLocks noChangeArrowheads="1"/>
          </p:cNvSpPr>
          <p:nvPr/>
        </p:nvSpPr>
        <p:spPr bwMode="auto">
          <a:xfrm>
            <a:off x="762000" y="3200400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 flipH="1">
            <a:off x="1909761" y="4571999"/>
            <a:ext cx="300039" cy="440033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Oval 19"/>
          <p:cNvSpPr>
            <a:spLocks noChangeArrowheads="1"/>
          </p:cNvSpPr>
          <p:nvPr/>
        </p:nvSpPr>
        <p:spPr bwMode="auto">
          <a:xfrm>
            <a:off x="2057400" y="4419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 flipH="1">
            <a:off x="1676400" y="4648200"/>
            <a:ext cx="533400" cy="72766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3" name="Picture 21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000"/>
            <a:ext cx="2349500" cy="32051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1275" name="AutoShape 24"/>
          <p:cNvSpPr>
            <a:spLocks noChangeArrowheads="1"/>
          </p:cNvSpPr>
          <p:nvPr/>
        </p:nvSpPr>
        <p:spPr bwMode="auto">
          <a:xfrm>
            <a:off x="1447800" y="1447800"/>
            <a:ext cx="2590800" cy="1371600"/>
          </a:xfrm>
          <a:prstGeom prst="wedgeRoundRectCallout">
            <a:avLst>
              <a:gd name="adj1" fmla="val 62194"/>
              <a:gd name="adj2" fmla="val 127431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276" name="Rectangle 25"/>
          <p:cNvSpPr>
            <a:spLocks noChangeArrowheads="1"/>
          </p:cNvSpPr>
          <p:nvPr/>
        </p:nvSpPr>
        <p:spPr bwMode="auto">
          <a:xfrm>
            <a:off x="6934200" y="1779588"/>
            <a:ext cx="1851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dirty="0" smtClean="0"/>
              <a:t>It´s 7:35</a:t>
            </a:r>
            <a:endParaRPr lang="en-US" sz="3600" b="0" dirty="0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752600" y="1600200"/>
            <a:ext cx="201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What time</a:t>
            </a:r>
          </a:p>
          <a:p>
            <a:r>
              <a:rPr lang="en-US" sz="3200" b="0"/>
              <a:t>is it</a:t>
            </a:r>
          </a:p>
        </p:txBody>
      </p:sp>
      <p:sp>
        <p:nvSpPr>
          <p:cNvPr id="11278" name="Text Box 27"/>
          <p:cNvSpPr txBox="1">
            <a:spLocks noChangeArrowheads="1"/>
          </p:cNvSpPr>
          <p:nvPr/>
        </p:nvSpPr>
        <p:spPr bwMode="auto">
          <a:xfrm>
            <a:off x="1752600" y="16002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dirty="0"/>
              <a:t>_______________?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1909761" y="32004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909762" y="55499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3057525" y="43411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749300" y="43792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2519362" y="33528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2895600" y="373603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2911475" y="488056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2552700" y="53190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273175" y="537586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841375" y="4948535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841375" y="387950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265237" y="341113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442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76" grpId="0"/>
      <p:bldP spid="164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7D74A78-0CC2-4E19-A99D-BCCAF59F8148}" type="slidenum">
              <a:rPr lang="en-US" b="0" smtClean="0"/>
              <a:pPr eaLnBrk="1" hangingPunct="1">
                <a:defRPr/>
              </a:pPr>
              <a:t>12</a:t>
            </a:fld>
            <a:endParaRPr lang="en-US" b="0" smtClean="0"/>
          </a:p>
        </p:txBody>
      </p:sp>
      <p:sp>
        <p:nvSpPr>
          <p:cNvPr id="11269" name="Oval 17"/>
          <p:cNvSpPr>
            <a:spLocks noChangeArrowheads="1"/>
          </p:cNvSpPr>
          <p:nvPr/>
        </p:nvSpPr>
        <p:spPr bwMode="auto">
          <a:xfrm>
            <a:off x="1152524" y="3451471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 flipH="1">
            <a:off x="2300285" y="4823070"/>
            <a:ext cx="300039" cy="440033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Oval 19"/>
          <p:cNvSpPr>
            <a:spLocks noChangeArrowheads="1"/>
          </p:cNvSpPr>
          <p:nvPr/>
        </p:nvSpPr>
        <p:spPr bwMode="auto">
          <a:xfrm>
            <a:off x="2447924" y="4670671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 flipH="1">
            <a:off x="2187574" y="4899270"/>
            <a:ext cx="412750" cy="90169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3" name="Picture 2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23313"/>
            <a:ext cx="2349500" cy="32051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1275" name="AutoShape 24"/>
          <p:cNvSpPr>
            <a:spLocks noChangeArrowheads="1"/>
          </p:cNvSpPr>
          <p:nvPr/>
        </p:nvSpPr>
        <p:spPr bwMode="auto">
          <a:xfrm>
            <a:off x="3933825" y="1737513"/>
            <a:ext cx="2590800" cy="1371600"/>
          </a:xfrm>
          <a:prstGeom prst="wedgeRoundRectCallout">
            <a:avLst>
              <a:gd name="adj1" fmla="val 62194"/>
              <a:gd name="adj2" fmla="val 127431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4238625" y="1889913"/>
            <a:ext cx="201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What time</a:t>
            </a:r>
          </a:p>
          <a:p>
            <a:r>
              <a:rPr lang="en-US" sz="3200" b="0"/>
              <a:t>is it</a:t>
            </a:r>
          </a:p>
        </p:txBody>
      </p:sp>
      <p:sp>
        <p:nvSpPr>
          <p:cNvPr id="11278" name="Text Box 27"/>
          <p:cNvSpPr txBox="1">
            <a:spLocks noChangeArrowheads="1"/>
          </p:cNvSpPr>
          <p:nvPr/>
        </p:nvSpPr>
        <p:spPr bwMode="auto">
          <a:xfrm>
            <a:off x="4238625" y="1889913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dirty="0"/>
              <a:t>_______________?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2300285" y="3451471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2300286" y="5800971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3448049" y="4592238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1139824" y="4630338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2909886" y="3603871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286124" y="3987103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3301999" y="513164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2943224" y="5570138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663699" y="562693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231899" y="519960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1231899" y="4130573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655761" y="366221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58636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7D74A78-0CC2-4E19-A99D-BCCAF59F8148}" type="slidenum">
              <a:rPr lang="en-US" b="0" smtClean="0"/>
              <a:pPr eaLnBrk="1" hangingPunct="1">
                <a:defRPr/>
              </a:pPr>
              <a:t>13</a:t>
            </a:fld>
            <a:endParaRPr lang="en-US" b="0" smtClean="0"/>
          </a:p>
        </p:txBody>
      </p:sp>
      <p:sp>
        <p:nvSpPr>
          <p:cNvPr id="11269" name="Oval 17"/>
          <p:cNvSpPr>
            <a:spLocks noChangeArrowheads="1"/>
          </p:cNvSpPr>
          <p:nvPr/>
        </p:nvSpPr>
        <p:spPr bwMode="auto">
          <a:xfrm>
            <a:off x="1152524" y="3451471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 flipH="1">
            <a:off x="2187574" y="4823070"/>
            <a:ext cx="412750" cy="539402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Oval 19"/>
          <p:cNvSpPr>
            <a:spLocks noChangeArrowheads="1"/>
          </p:cNvSpPr>
          <p:nvPr/>
        </p:nvSpPr>
        <p:spPr bwMode="auto">
          <a:xfrm>
            <a:off x="2447924" y="4670671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 flipV="1">
            <a:off x="2579681" y="4025894"/>
            <a:ext cx="571499" cy="91216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3" name="Picture 2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23313"/>
            <a:ext cx="2349500" cy="32051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1275" name="AutoShape 24"/>
          <p:cNvSpPr>
            <a:spLocks noChangeArrowheads="1"/>
          </p:cNvSpPr>
          <p:nvPr/>
        </p:nvSpPr>
        <p:spPr bwMode="auto">
          <a:xfrm>
            <a:off x="3933825" y="1737513"/>
            <a:ext cx="2590800" cy="1371600"/>
          </a:xfrm>
          <a:prstGeom prst="wedgeRoundRectCallout">
            <a:avLst>
              <a:gd name="adj1" fmla="val 62194"/>
              <a:gd name="adj2" fmla="val 127431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4238625" y="1889913"/>
            <a:ext cx="201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What time</a:t>
            </a:r>
          </a:p>
          <a:p>
            <a:r>
              <a:rPr lang="en-US" sz="3200" b="0"/>
              <a:t>is it</a:t>
            </a:r>
          </a:p>
        </p:txBody>
      </p:sp>
      <p:sp>
        <p:nvSpPr>
          <p:cNvPr id="11278" name="Text Box 27"/>
          <p:cNvSpPr txBox="1">
            <a:spLocks noChangeArrowheads="1"/>
          </p:cNvSpPr>
          <p:nvPr/>
        </p:nvSpPr>
        <p:spPr bwMode="auto">
          <a:xfrm>
            <a:off x="4238625" y="1889913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dirty="0"/>
              <a:t>_______________?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2300285" y="3451471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2300286" y="5800971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3448049" y="4592238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1139824" y="4630338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2909886" y="3603871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286124" y="3987103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3301999" y="513164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2943224" y="5570138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663699" y="562693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231899" y="519960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1231899" y="4130573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655761" y="366221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38658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0" y="0"/>
            <a:ext cx="9144000" cy="655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209800" y="5360158"/>
            <a:ext cx="472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Afternoon</a:t>
            </a:r>
          </a:p>
        </p:txBody>
      </p:sp>
      <p:pic>
        <p:nvPicPr>
          <p:cNvPr id="4" name="Picture 2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" y="2167695"/>
            <a:ext cx="2349500" cy="32051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981200" y="685800"/>
            <a:ext cx="2590800" cy="1371600"/>
          </a:xfrm>
          <a:prstGeom prst="wedgeRoundRectCallout">
            <a:avLst>
              <a:gd name="adj1" fmla="val -46139"/>
              <a:gd name="adj2" fmla="val 19594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2209800" y="838200"/>
            <a:ext cx="201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dirty="0"/>
              <a:t>What time</a:t>
            </a:r>
          </a:p>
          <a:p>
            <a:r>
              <a:rPr lang="en-US" sz="3200" b="0" dirty="0"/>
              <a:t>is it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247900" y="8382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dirty="0"/>
              <a:t>_______________?</a:t>
            </a:r>
          </a:p>
        </p:txBody>
      </p:sp>
    </p:spTree>
    <p:extLst>
      <p:ext uri="{BB962C8B-B14F-4D97-AF65-F5344CB8AC3E}">
        <p14:creationId xmlns:p14="http://schemas.microsoft.com/office/powerpoint/2010/main" val="8991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1450"/>
          <a:stretch>
            <a:fillRect/>
          </a:stretch>
        </p:blipFill>
        <p:spPr bwMode="auto">
          <a:xfrm>
            <a:off x="0" y="0"/>
            <a:ext cx="9149687" cy="656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746043" y="54102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Evening</a:t>
            </a:r>
          </a:p>
        </p:txBody>
      </p:sp>
      <p:pic>
        <p:nvPicPr>
          <p:cNvPr id="4" name="Picture 2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5000"/>
            <a:ext cx="2349500" cy="32051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077619" y="423105"/>
            <a:ext cx="2590800" cy="1371600"/>
          </a:xfrm>
          <a:prstGeom prst="wedgeRoundRectCallout">
            <a:avLst>
              <a:gd name="adj1" fmla="val -46139"/>
              <a:gd name="adj2" fmla="val 19594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306219" y="575505"/>
            <a:ext cx="201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dirty="0"/>
              <a:t>What time</a:t>
            </a:r>
          </a:p>
          <a:p>
            <a:r>
              <a:rPr lang="en-US" sz="3200" b="0" dirty="0"/>
              <a:t>is it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5344319" y="575505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dirty="0"/>
              <a:t>_______________?</a:t>
            </a:r>
          </a:p>
        </p:txBody>
      </p:sp>
    </p:spTree>
    <p:extLst>
      <p:ext uri="{BB962C8B-B14F-4D97-AF65-F5344CB8AC3E}">
        <p14:creationId xmlns:p14="http://schemas.microsoft.com/office/powerpoint/2010/main" val="25510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534"/>
          <a:stretch>
            <a:fillRect/>
          </a:stretch>
        </p:blipFill>
        <p:spPr bwMode="auto">
          <a:xfrm>
            <a:off x="0" y="-22746"/>
            <a:ext cx="9144000" cy="655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781300" y="5261212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Night</a:t>
            </a:r>
          </a:p>
        </p:txBody>
      </p:sp>
      <p:pic>
        <p:nvPicPr>
          <p:cNvPr id="4" name="Picture 2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0" y="1905000"/>
            <a:ext cx="2349500" cy="32051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007769" y="423105"/>
            <a:ext cx="2590800" cy="1371600"/>
          </a:xfrm>
          <a:prstGeom prst="wedgeRoundRectCallout">
            <a:avLst>
              <a:gd name="adj1" fmla="val -46139"/>
              <a:gd name="adj2" fmla="val 19594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236369" y="575505"/>
            <a:ext cx="201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dirty="0"/>
              <a:t>What time</a:t>
            </a:r>
          </a:p>
          <a:p>
            <a:r>
              <a:rPr lang="en-US" sz="3200" b="0" dirty="0"/>
              <a:t>is it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5274469" y="575505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dirty="0"/>
              <a:t>_______________?</a:t>
            </a:r>
          </a:p>
        </p:txBody>
      </p:sp>
    </p:spTree>
    <p:extLst>
      <p:ext uri="{BB962C8B-B14F-4D97-AF65-F5344CB8AC3E}">
        <p14:creationId xmlns:p14="http://schemas.microsoft.com/office/powerpoint/2010/main" val="31272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159837E-88CA-4AA3-9130-AA275C2AD37F}" type="slidenum">
              <a:rPr lang="en-US" b="0" smtClean="0"/>
              <a:pPr eaLnBrk="1" hangingPunct="1">
                <a:defRPr/>
              </a:pPr>
              <a:t>2</a:t>
            </a:fld>
            <a:endParaRPr lang="en-US" b="0" smtClean="0"/>
          </a:p>
        </p:txBody>
      </p:sp>
      <p:sp>
        <p:nvSpPr>
          <p:cNvPr id="7184" name="Text Box 6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7190" name="Rectangle 75"/>
          <p:cNvSpPr>
            <a:spLocks noChangeArrowheads="1"/>
          </p:cNvSpPr>
          <p:nvPr/>
        </p:nvSpPr>
        <p:spPr bwMode="auto">
          <a:xfrm>
            <a:off x="228600" y="1219200"/>
            <a:ext cx="8686800" cy="525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366587"/>
            <a:ext cx="5715000" cy="49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159837E-88CA-4AA3-9130-AA275C2AD37F}" type="slidenum">
              <a:rPr lang="en-US" b="0" smtClean="0"/>
              <a:pPr eaLnBrk="1" hangingPunct="1">
                <a:defRPr/>
              </a:pPr>
              <a:t>3</a:t>
            </a:fld>
            <a:endParaRPr lang="en-US" b="0" smtClean="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835525" y="1900238"/>
            <a:ext cx="313573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 smtClean="0"/>
              <a:t>7:10.</a:t>
            </a:r>
            <a:endParaRPr lang="en-US" sz="2800" b="0" dirty="0"/>
          </a:p>
          <a:p>
            <a:pPr eaLnBrk="1" hangingPunct="1">
              <a:lnSpc>
                <a:spcPct val="150000"/>
              </a:lnSpc>
            </a:pPr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 smtClean="0"/>
              <a:t>seven-ten.</a:t>
            </a:r>
            <a:endParaRPr lang="en-US" sz="2800" b="0" dirty="0"/>
          </a:p>
          <a:p>
            <a:pPr eaLnBrk="1" hangingPunct="1">
              <a:lnSpc>
                <a:spcPct val="150000"/>
              </a:lnSpc>
            </a:pPr>
            <a:r>
              <a:rPr lang="en-US" sz="2800" i="1" dirty="0" smtClean="0">
                <a:solidFill>
                  <a:schemeClr val="hlink"/>
                </a:solidFill>
              </a:rPr>
              <a:t>It’s</a:t>
            </a:r>
            <a:r>
              <a:rPr lang="en-US" sz="2800" dirty="0" smtClean="0"/>
              <a:t> </a:t>
            </a:r>
            <a:r>
              <a:rPr lang="en-US" sz="2800" b="0" dirty="0" smtClean="0"/>
              <a:t>ten past seven</a:t>
            </a:r>
            <a:endParaRPr lang="en-US" sz="2000" b="0" dirty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44500" y="19050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(e)</a:t>
            </a:r>
            <a:r>
              <a:rPr lang="en-US" sz="2800"/>
              <a:t>  </a:t>
            </a:r>
            <a:r>
              <a:rPr lang="en-US" sz="2800" b="0"/>
              <a:t>What time is it?</a:t>
            </a:r>
          </a:p>
        </p:txBody>
      </p:sp>
      <p:sp>
        <p:nvSpPr>
          <p:cNvPr id="7175" name="Line 3"/>
          <p:cNvSpPr>
            <a:spLocks noChangeShapeType="1"/>
          </p:cNvSpPr>
          <p:nvPr/>
        </p:nvSpPr>
        <p:spPr bwMode="auto">
          <a:xfrm>
            <a:off x="228600" y="1600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974725" y="1146175"/>
            <a:ext cx="2039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</p:txBody>
      </p:sp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5856288" y="1157288"/>
            <a:ext cx="176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7184" name="Text Box 6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7190" name="Rectangle 75"/>
          <p:cNvSpPr>
            <a:spLocks noChangeArrowheads="1"/>
          </p:cNvSpPr>
          <p:nvPr/>
        </p:nvSpPr>
        <p:spPr bwMode="auto">
          <a:xfrm>
            <a:off x="228600" y="1219200"/>
            <a:ext cx="8686800" cy="525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862010" y="3072277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1897060" y="4443876"/>
            <a:ext cx="412750" cy="539402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2119310" y="436878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2301859" y="3848100"/>
            <a:ext cx="841387" cy="659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009771" y="30722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009772" y="54217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157535" y="42130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849310" y="42511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619372" y="32246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2995610" y="360790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011485" y="475244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652710" y="51909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1373185" y="5247743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941385" y="482041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941385" y="375137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1365247" y="328301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5073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159837E-88CA-4AA3-9130-AA275C2AD37F}" type="slidenum">
              <a:rPr lang="en-US" b="0" smtClean="0"/>
              <a:pPr eaLnBrk="1" hangingPunct="1">
                <a:defRPr/>
              </a:pPr>
              <a:t>4</a:t>
            </a:fld>
            <a:endParaRPr lang="en-US" b="0" smtClean="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835525" y="1900238"/>
            <a:ext cx="4076693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 smtClean="0"/>
              <a:t>7:15.</a:t>
            </a:r>
            <a:endParaRPr lang="en-US" sz="2800" b="0" dirty="0"/>
          </a:p>
          <a:p>
            <a:pPr eaLnBrk="1" hangingPunct="1">
              <a:lnSpc>
                <a:spcPct val="150000"/>
              </a:lnSpc>
            </a:pPr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 smtClean="0"/>
              <a:t>seven-fifteen.</a:t>
            </a:r>
            <a:endParaRPr lang="en-US" sz="2800" b="0" dirty="0"/>
          </a:p>
          <a:p>
            <a:pPr eaLnBrk="1" hangingPunct="1">
              <a:lnSpc>
                <a:spcPct val="150000"/>
              </a:lnSpc>
            </a:pPr>
            <a:r>
              <a:rPr lang="en-US" sz="2800" i="1" dirty="0" smtClean="0">
                <a:solidFill>
                  <a:schemeClr val="hlink"/>
                </a:solidFill>
              </a:rPr>
              <a:t>It’s</a:t>
            </a:r>
            <a:r>
              <a:rPr lang="en-US" sz="2800" dirty="0" smtClean="0"/>
              <a:t> </a:t>
            </a:r>
            <a:r>
              <a:rPr lang="en-US" sz="2800" b="0" dirty="0" smtClean="0"/>
              <a:t>a quarter </a:t>
            </a:r>
            <a:r>
              <a:rPr lang="en-US" sz="2800" b="0" dirty="0"/>
              <a:t>past seven</a:t>
            </a:r>
          </a:p>
          <a:p>
            <a:pPr eaLnBrk="1" hangingPunct="1">
              <a:lnSpc>
                <a:spcPct val="150000"/>
              </a:lnSpc>
            </a:pPr>
            <a:endParaRPr lang="en-US" sz="2000" b="0" dirty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44500" y="19050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(e)</a:t>
            </a:r>
            <a:r>
              <a:rPr lang="en-US" sz="2800"/>
              <a:t>  </a:t>
            </a:r>
            <a:r>
              <a:rPr lang="en-US" sz="2800" b="0"/>
              <a:t>What time is it?</a:t>
            </a:r>
          </a:p>
        </p:txBody>
      </p:sp>
      <p:sp>
        <p:nvSpPr>
          <p:cNvPr id="7175" name="Line 3"/>
          <p:cNvSpPr>
            <a:spLocks noChangeShapeType="1"/>
          </p:cNvSpPr>
          <p:nvPr/>
        </p:nvSpPr>
        <p:spPr bwMode="auto">
          <a:xfrm>
            <a:off x="228600" y="1600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974725" y="1146175"/>
            <a:ext cx="2039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</p:txBody>
      </p:sp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5856288" y="1157288"/>
            <a:ext cx="176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7184" name="Text Box 6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7190" name="Rectangle 75"/>
          <p:cNvSpPr>
            <a:spLocks noChangeArrowheads="1"/>
          </p:cNvSpPr>
          <p:nvPr/>
        </p:nvSpPr>
        <p:spPr bwMode="auto">
          <a:xfrm>
            <a:off x="228600" y="1219200"/>
            <a:ext cx="8686800" cy="525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862010" y="3072277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1897060" y="4443876"/>
            <a:ext cx="412750" cy="539402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2119310" y="436878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2301859" y="4481975"/>
            <a:ext cx="971563" cy="25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009771" y="30722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009772" y="54217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157535" y="42130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849310" y="42511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619372" y="32246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2995610" y="360790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011485" y="475244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652710" y="51909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1373185" y="5247743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941385" y="482041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941385" y="375137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1365247" y="328301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19849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159837E-88CA-4AA3-9130-AA275C2AD37F}" type="slidenum">
              <a:rPr lang="en-US" b="0" smtClean="0"/>
              <a:pPr eaLnBrk="1" hangingPunct="1">
                <a:defRPr/>
              </a:pPr>
              <a:t>5</a:t>
            </a:fld>
            <a:endParaRPr lang="en-US" b="0" smtClean="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835525" y="1900238"/>
            <a:ext cx="321588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 smtClean="0"/>
              <a:t>7:30.</a:t>
            </a:r>
            <a:endParaRPr lang="en-US" sz="2800" b="0" dirty="0"/>
          </a:p>
          <a:p>
            <a:pPr eaLnBrk="1" hangingPunct="1">
              <a:lnSpc>
                <a:spcPct val="150000"/>
              </a:lnSpc>
            </a:pPr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 smtClean="0"/>
              <a:t>seven-thirty.</a:t>
            </a:r>
            <a:endParaRPr lang="en-US" sz="2800" b="0" dirty="0"/>
          </a:p>
          <a:p>
            <a:pPr eaLnBrk="1" hangingPunct="1">
              <a:lnSpc>
                <a:spcPct val="150000"/>
              </a:lnSpc>
            </a:pPr>
            <a:r>
              <a:rPr lang="en-US" sz="2800" i="1" dirty="0" smtClean="0">
                <a:solidFill>
                  <a:schemeClr val="hlink"/>
                </a:solidFill>
              </a:rPr>
              <a:t>It’s</a:t>
            </a:r>
            <a:r>
              <a:rPr lang="en-US" sz="2800" dirty="0" smtClean="0"/>
              <a:t> </a:t>
            </a:r>
            <a:r>
              <a:rPr lang="en-US" sz="2800" b="0" dirty="0" smtClean="0"/>
              <a:t>half past </a:t>
            </a:r>
            <a:r>
              <a:rPr lang="en-US" sz="2800" b="0" dirty="0"/>
              <a:t>seven</a:t>
            </a:r>
          </a:p>
          <a:p>
            <a:pPr eaLnBrk="1" hangingPunct="1">
              <a:lnSpc>
                <a:spcPct val="150000"/>
              </a:lnSpc>
            </a:pPr>
            <a:endParaRPr lang="en-US" sz="2000" b="0" dirty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44500" y="19050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(e)</a:t>
            </a:r>
            <a:r>
              <a:rPr lang="en-US" sz="2800"/>
              <a:t>  </a:t>
            </a:r>
            <a:r>
              <a:rPr lang="en-US" sz="2800" b="0"/>
              <a:t>What time is it?</a:t>
            </a:r>
          </a:p>
        </p:txBody>
      </p:sp>
      <p:sp>
        <p:nvSpPr>
          <p:cNvPr id="7175" name="Line 3"/>
          <p:cNvSpPr>
            <a:spLocks noChangeShapeType="1"/>
          </p:cNvSpPr>
          <p:nvPr/>
        </p:nvSpPr>
        <p:spPr bwMode="auto">
          <a:xfrm>
            <a:off x="228600" y="1600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974725" y="1146175"/>
            <a:ext cx="2039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</p:txBody>
      </p:sp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5856288" y="1157288"/>
            <a:ext cx="176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7184" name="Text Box 6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7190" name="Rectangle 75"/>
          <p:cNvSpPr>
            <a:spLocks noChangeArrowheads="1"/>
          </p:cNvSpPr>
          <p:nvPr/>
        </p:nvSpPr>
        <p:spPr bwMode="auto">
          <a:xfrm>
            <a:off x="228600" y="1219200"/>
            <a:ext cx="8686800" cy="525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862010" y="3072277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1897060" y="4443876"/>
            <a:ext cx="412750" cy="539402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2119310" y="436878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2301859" y="4507361"/>
            <a:ext cx="7951" cy="9144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009771" y="30722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009772" y="54217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157535" y="42130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849310" y="42511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619372" y="32246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2995610" y="360790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011485" y="475244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652710" y="51909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1373185" y="5247743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941385" y="482041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941385" y="375137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1365247" y="328301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41203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159837E-88CA-4AA3-9130-AA275C2AD37F}" type="slidenum">
              <a:rPr lang="en-US" b="0" smtClean="0"/>
              <a:pPr eaLnBrk="1" hangingPunct="1">
                <a:defRPr/>
              </a:pPr>
              <a:t>6</a:t>
            </a:fld>
            <a:endParaRPr lang="en-US" b="0" smtClean="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835525" y="1900238"/>
            <a:ext cx="363426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 smtClean="0"/>
              <a:t>7:45.</a:t>
            </a:r>
            <a:endParaRPr lang="en-US" sz="2800" b="0" dirty="0"/>
          </a:p>
          <a:p>
            <a:pPr eaLnBrk="1" hangingPunct="1">
              <a:lnSpc>
                <a:spcPct val="150000"/>
              </a:lnSpc>
            </a:pPr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/>
              <a:t>seven-</a:t>
            </a:r>
            <a:r>
              <a:rPr lang="en-US" sz="2800" b="0" dirty="0" err="1"/>
              <a:t>fourty</a:t>
            </a:r>
            <a:r>
              <a:rPr lang="en-US" sz="2800" b="0" dirty="0"/>
              <a:t> </a:t>
            </a:r>
            <a:r>
              <a:rPr lang="en-US" sz="2800" b="0" dirty="0" smtClean="0"/>
              <a:t>five.</a:t>
            </a:r>
            <a:endParaRPr lang="en-US" sz="2800" b="0" dirty="0"/>
          </a:p>
          <a:p>
            <a:pPr eaLnBrk="1" hangingPunct="1">
              <a:lnSpc>
                <a:spcPct val="150000"/>
              </a:lnSpc>
            </a:pPr>
            <a:r>
              <a:rPr lang="en-US" sz="2800" i="1" dirty="0" smtClean="0">
                <a:solidFill>
                  <a:schemeClr val="hlink"/>
                </a:solidFill>
              </a:rPr>
              <a:t>It’s</a:t>
            </a:r>
            <a:r>
              <a:rPr lang="en-US" sz="2800" dirty="0" smtClean="0"/>
              <a:t> </a:t>
            </a:r>
            <a:r>
              <a:rPr lang="en-US" sz="2800" b="0" dirty="0" smtClean="0"/>
              <a:t>a quarter to eight</a:t>
            </a:r>
            <a:endParaRPr lang="en-US" sz="2000" b="0" dirty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44500" y="19050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(e)</a:t>
            </a:r>
            <a:r>
              <a:rPr lang="en-US" sz="2800"/>
              <a:t>  </a:t>
            </a:r>
            <a:r>
              <a:rPr lang="en-US" sz="2800" b="0"/>
              <a:t>What time is it?</a:t>
            </a:r>
          </a:p>
        </p:txBody>
      </p:sp>
      <p:sp>
        <p:nvSpPr>
          <p:cNvPr id="7175" name="Line 3"/>
          <p:cNvSpPr>
            <a:spLocks noChangeShapeType="1"/>
          </p:cNvSpPr>
          <p:nvPr/>
        </p:nvSpPr>
        <p:spPr bwMode="auto">
          <a:xfrm>
            <a:off x="228600" y="1600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974725" y="1146175"/>
            <a:ext cx="2039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</p:txBody>
      </p:sp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5856288" y="1157288"/>
            <a:ext cx="176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7184" name="Text Box 6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7190" name="Rectangle 75"/>
          <p:cNvSpPr>
            <a:spLocks noChangeArrowheads="1"/>
          </p:cNvSpPr>
          <p:nvPr/>
        </p:nvSpPr>
        <p:spPr bwMode="auto">
          <a:xfrm>
            <a:off x="228600" y="1219200"/>
            <a:ext cx="8686800" cy="525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862010" y="3072277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1897060" y="4443876"/>
            <a:ext cx="412750" cy="539402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2119310" y="4368786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 flipV="1">
            <a:off x="1203322" y="4443875"/>
            <a:ext cx="1098537" cy="63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009771" y="30722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009772" y="54217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157535" y="42130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849310" y="42511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619372" y="322467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2995610" y="360790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011485" y="475244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652710" y="519094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1373185" y="5247743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941385" y="482041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941385" y="375137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1365247" y="328301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1761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7D74A78-0CC2-4E19-A99D-BCCAF59F8148}" type="slidenum">
              <a:rPr lang="en-US" b="0" smtClean="0"/>
              <a:pPr eaLnBrk="1" hangingPunct="1">
                <a:defRPr/>
              </a:pPr>
              <a:t>7</a:t>
            </a:fld>
            <a:endParaRPr lang="en-US" b="0" smtClean="0"/>
          </a:p>
        </p:txBody>
      </p:sp>
      <p:pic>
        <p:nvPicPr>
          <p:cNvPr id="11267" name="Picture 2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0"/>
            <a:ext cx="2132013" cy="3200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AutoShape 7"/>
          <p:cNvSpPr>
            <a:spLocks noChangeArrowheads="1"/>
          </p:cNvSpPr>
          <p:nvPr/>
        </p:nvSpPr>
        <p:spPr bwMode="auto">
          <a:xfrm>
            <a:off x="5715000" y="1295400"/>
            <a:ext cx="3352800" cy="1257300"/>
          </a:xfrm>
          <a:prstGeom prst="wedgeRoundRectCallout">
            <a:avLst>
              <a:gd name="adj1" fmla="val 1629"/>
              <a:gd name="adj2" fmla="val 16704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269" name="Oval 17"/>
          <p:cNvSpPr>
            <a:spLocks noChangeArrowheads="1"/>
          </p:cNvSpPr>
          <p:nvPr/>
        </p:nvSpPr>
        <p:spPr bwMode="auto">
          <a:xfrm>
            <a:off x="762000" y="3200400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2209800" y="4584700"/>
            <a:ext cx="762000" cy="762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Oval 19"/>
          <p:cNvSpPr>
            <a:spLocks noChangeArrowheads="1"/>
          </p:cNvSpPr>
          <p:nvPr/>
        </p:nvSpPr>
        <p:spPr bwMode="auto">
          <a:xfrm>
            <a:off x="2057400" y="4419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2209800" y="4648200"/>
            <a:ext cx="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3" name="Picture 21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000"/>
            <a:ext cx="2349500" cy="32051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1275" name="AutoShape 24"/>
          <p:cNvSpPr>
            <a:spLocks noChangeArrowheads="1"/>
          </p:cNvSpPr>
          <p:nvPr/>
        </p:nvSpPr>
        <p:spPr bwMode="auto">
          <a:xfrm>
            <a:off x="1447800" y="1447800"/>
            <a:ext cx="2590800" cy="1371600"/>
          </a:xfrm>
          <a:prstGeom prst="wedgeRoundRectCallout">
            <a:avLst>
              <a:gd name="adj1" fmla="val 62194"/>
              <a:gd name="adj2" fmla="val 127431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276" name="Rectangle 25"/>
          <p:cNvSpPr>
            <a:spLocks noChangeArrowheads="1"/>
          </p:cNvSpPr>
          <p:nvPr/>
        </p:nvSpPr>
        <p:spPr bwMode="auto">
          <a:xfrm>
            <a:off x="5715000" y="1295400"/>
            <a:ext cx="3352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000" b="0" dirty="0" smtClean="0">
                <a:latin typeface="Comic Sans MS" pitchFamily="66" charset="0"/>
              </a:rPr>
              <a:t>It´s 3:30 or</a:t>
            </a:r>
          </a:p>
          <a:p>
            <a:r>
              <a:rPr lang="es-PE" sz="3000" b="0" dirty="0" err="1" smtClean="0">
                <a:latin typeface="Comic Sans MS" pitchFamily="66" charset="0"/>
              </a:rPr>
              <a:t>It´s</a:t>
            </a:r>
            <a:r>
              <a:rPr lang="es-PE" sz="3000" b="0" dirty="0" smtClean="0">
                <a:latin typeface="Comic Sans MS" pitchFamily="66" charset="0"/>
              </a:rPr>
              <a:t> </a:t>
            </a:r>
            <a:r>
              <a:rPr lang="es-PE" sz="3000" b="0" dirty="0" err="1" smtClean="0">
                <a:latin typeface="Comic Sans MS" pitchFamily="66" charset="0"/>
              </a:rPr>
              <a:t>three-thirty</a:t>
            </a:r>
            <a:endParaRPr lang="en-US" sz="3000" b="0" dirty="0">
              <a:latin typeface="Comic Sans MS" pitchFamily="66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752600" y="1600200"/>
            <a:ext cx="201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What time</a:t>
            </a:r>
          </a:p>
          <a:p>
            <a:r>
              <a:rPr lang="en-US" sz="3200" b="0"/>
              <a:t>is it</a:t>
            </a:r>
          </a:p>
        </p:txBody>
      </p:sp>
      <p:sp>
        <p:nvSpPr>
          <p:cNvPr id="11278" name="Text Box 27"/>
          <p:cNvSpPr txBox="1">
            <a:spLocks noChangeArrowheads="1"/>
          </p:cNvSpPr>
          <p:nvPr/>
        </p:nvSpPr>
        <p:spPr bwMode="auto">
          <a:xfrm>
            <a:off x="1752600" y="16002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/>
              <a:t>_______________?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1909761" y="32004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909762" y="55499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3057525" y="43411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749300" y="43792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2519362" y="33528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2895600" y="373603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2911475" y="488056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2552700" y="53190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273175" y="537586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841375" y="4948535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841375" y="387950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265237" y="341113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7D74A78-0CC2-4E19-A99D-BCCAF59F8148}" type="slidenum">
              <a:rPr lang="en-US" b="0" smtClean="0"/>
              <a:pPr eaLnBrk="1" hangingPunct="1">
                <a:defRPr/>
              </a:pPr>
              <a:t>8</a:t>
            </a:fld>
            <a:endParaRPr lang="en-US" b="0" smtClean="0"/>
          </a:p>
        </p:txBody>
      </p:sp>
      <p:pic>
        <p:nvPicPr>
          <p:cNvPr id="11267" name="Picture 2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0"/>
            <a:ext cx="2132013" cy="3200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AutoShape 7"/>
          <p:cNvSpPr>
            <a:spLocks noChangeArrowheads="1"/>
          </p:cNvSpPr>
          <p:nvPr/>
        </p:nvSpPr>
        <p:spPr bwMode="auto">
          <a:xfrm>
            <a:off x="6858000" y="1714500"/>
            <a:ext cx="2209800" cy="838200"/>
          </a:xfrm>
          <a:prstGeom prst="wedgeRoundRectCallout">
            <a:avLst>
              <a:gd name="adj1" fmla="val -24497"/>
              <a:gd name="adj2" fmla="val 206440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269" name="Oval 17"/>
          <p:cNvSpPr>
            <a:spLocks noChangeArrowheads="1"/>
          </p:cNvSpPr>
          <p:nvPr/>
        </p:nvSpPr>
        <p:spPr bwMode="auto">
          <a:xfrm>
            <a:off x="342900" y="3009900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 flipV="1">
            <a:off x="1752600" y="4343400"/>
            <a:ext cx="762000" cy="762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Oval 19"/>
          <p:cNvSpPr>
            <a:spLocks noChangeArrowheads="1"/>
          </p:cNvSpPr>
          <p:nvPr/>
        </p:nvSpPr>
        <p:spPr bwMode="auto">
          <a:xfrm>
            <a:off x="1638300" y="42291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 flipH="1" flipV="1">
            <a:off x="1333500" y="3238500"/>
            <a:ext cx="45720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3" name="Picture 21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000"/>
            <a:ext cx="2349500" cy="32051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1275" name="AutoShape 24"/>
          <p:cNvSpPr>
            <a:spLocks noChangeArrowheads="1"/>
          </p:cNvSpPr>
          <p:nvPr/>
        </p:nvSpPr>
        <p:spPr bwMode="auto">
          <a:xfrm>
            <a:off x="1447800" y="1447800"/>
            <a:ext cx="2590800" cy="1371600"/>
          </a:xfrm>
          <a:prstGeom prst="wedgeRoundRectCallout">
            <a:avLst>
              <a:gd name="adj1" fmla="val 62194"/>
              <a:gd name="adj2" fmla="val 127431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276" name="Rectangle 25"/>
          <p:cNvSpPr>
            <a:spLocks noChangeArrowheads="1"/>
          </p:cNvSpPr>
          <p:nvPr/>
        </p:nvSpPr>
        <p:spPr bwMode="auto">
          <a:xfrm>
            <a:off x="7086600" y="1779588"/>
            <a:ext cx="1851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dirty="0" smtClean="0"/>
              <a:t>It´s 2:55</a:t>
            </a:r>
            <a:endParaRPr lang="en-US" sz="3600" b="0" dirty="0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752600" y="1600200"/>
            <a:ext cx="201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What time</a:t>
            </a:r>
          </a:p>
          <a:p>
            <a:r>
              <a:rPr lang="en-US" sz="3200" b="0"/>
              <a:t>is it</a:t>
            </a:r>
          </a:p>
        </p:txBody>
      </p:sp>
      <p:sp>
        <p:nvSpPr>
          <p:cNvPr id="11278" name="Text Box 27"/>
          <p:cNvSpPr txBox="1">
            <a:spLocks noChangeArrowheads="1"/>
          </p:cNvSpPr>
          <p:nvPr/>
        </p:nvSpPr>
        <p:spPr bwMode="auto">
          <a:xfrm>
            <a:off x="1752600" y="16002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/>
              <a:t>_______________?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1484314" y="303613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484315" y="538563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2632078" y="417690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323853" y="421500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2093915" y="318853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2470153" y="357176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2486028" y="471630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2127253" y="5154804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847728" y="5211603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15928" y="478427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15928" y="371523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839790" y="324687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992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76" grpId="0"/>
      <p:bldP spid="164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7D74A78-0CC2-4E19-A99D-BCCAF59F8148}" type="slidenum">
              <a:rPr lang="en-US" b="0" smtClean="0"/>
              <a:pPr eaLnBrk="1" hangingPunct="1">
                <a:defRPr/>
              </a:pPr>
              <a:t>9</a:t>
            </a:fld>
            <a:endParaRPr lang="en-US" b="0" smtClean="0"/>
          </a:p>
        </p:txBody>
      </p:sp>
      <p:pic>
        <p:nvPicPr>
          <p:cNvPr id="11267" name="Picture 2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0"/>
            <a:ext cx="2132013" cy="3200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AutoShape 7"/>
          <p:cNvSpPr>
            <a:spLocks noChangeArrowheads="1"/>
          </p:cNvSpPr>
          <p:nvPr/>
        </p:nvSpPr>
        <p:spPr bwMode="auto">
          <a:xfrm>
            <a:off x="6858000" y="1714500"/>
            <a:ext cx="2209800" cy="838200"/>
          </a:xfrm>
          <a:prstGeom prst="wedgeRoundRectCallout">
            <a:avLst>
              <a:gd name="adj1" fmla="val -24497"/>
              <a:gd name="adj2" fmla="val 206440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269" name="Oval 17"/>
          <p:cNvSpPr>
            <a:spLocks noChangeArrowheads="1"/>
          </p:cNvSpPr>
          <p:nvPr/>
        </p:nvSpPr>
        <p:spPr bwMode="auto">
          <a:xfrm>
            <a:off x="762000" y="3200400"/>
            <a:ext cx="2819400" cy="28194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 flipV="1">
            <a:off x="2209800" y="3810000"/>
            <a:ext cx="0" cy="762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Oval 19"/>
          <p:cNvSpPr>
            <a:spLocks noChangeArrowheads="1"/>
          </p:cNvSpPr>
          <p:nvPr/>
        </p:nvSpPr>
        <p:spPr bwMode="auto">
          <a:xfrm>
            <a:off x="2057400" y="4419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2209800" y="4648200"/>
            <a:ext cx="6858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3" name="Picture 21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000"/>
            <a:ext cx="2349500" cy="32051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1275" name="AutoShape 24"/>
          <p:cNvSpPr>
            <a:spLocks noChangeArrowheads="1"/>
          </p:cNvSpPr>
          <p:nvPr/>
        </p:nvSpPr>
        <p:spPr bwMode="auto">
          <a:xfrm>
            <a:off x="1447800" y="1447800"/>
            <a:ext cx="2590800" cy="1371600"/>
          </a:xfrm>
          <a:prstGeom prst="wedgeRoundRectCallout">
            <a:avLst>
              <a:gd name="adj1" fmla="val 62194"/>
              <a:gd name="adj2" fmla="val 127431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sp>
        <p:nvSpPr>
          <p:cNvPr id="11276" name="Rectangle 25"/>
          <p:cNvSpPr>
            <a:spLocks noChangeArrowheads="1"/>
          </p:cNvSpPr>
          <p:nvPr/>
        </p:nvSpPr>
        <p:spPr bwMode="auto">
          <a:xfrm>
            <a:off x="6934200" y="1779588"/>
            <a:ext cx="21082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dirty="0" smtClean="0"/>
              <a:t>It´s 12:25</a:t>
            </a:r>
            <a:endParaRPr lang="en-US" sz="3600" b="0" dirty="0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752600" y="1600200"/>
            <a:ext cx="201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What time</a:t>
            </a:r>
          </a:p>
          <a:p>
            <a:r>
              <a:rPr lang="en-US" sz="3200" b="0"/>
              <a:t>is it</a:t>
            </a:r>
          </a:p>
        </p:txBody>
      </p:sp>
      <p:sp>
        <p:nvSpPr>
          <p:cNvPr id="11278" name="Text Box 27"/>
          <p:cNvSpPr txBox="1">
            <a:spLocks noChangeArrowheads="1"/>
          </p:cNvSpPr>
          <p:nvPr/>
        </p:nvSpPr>
        <p:spPr bwMode="auto">
          <a:xfrm>
            <a:off x="1752600" y="16002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/>
              <a:t>_______________?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1909761" y="32004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12</a:t>
            </a:r>
            <a:endParaRPr lang="en-US" sz="2400" b="0" dirty="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909762" y="55499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6</a:t>
            </a:r>
            <a:endParaRPr lang="en-US" sz="2400" b="0" dirty="0"/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3057525" y="43411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3</a:t>
            </a:r>
            <a:endParaRPr lang="en-US" sz="2400" b="0" dirty="0"/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749300" y="43792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9</a:t>
            </a:r>
            <a:endParaRPr lang="en-US" sz="2400" b="0" dirty="0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2519362" y="3352800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/>
              <a:t>1</a:t>
            </a:r>
            <a:endParaRPr lang="en-US" sz="2400" b="0" dirty="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2895600" y="373603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2</a:t>
            </a:r>
            <a:endParaRPr lang="en-US" sz="2400" b="0" dirty="0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2911475" y="488056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4</a:t>
            </a:r>
            <a:endParaRPr lang="en-US" sz="2400" b="0" dirty="0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2552700" y="5319067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5</a:t>
            </a:r>
            <a:endParaRPr lang="en-US" sz="2400" b="0" dirty="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273175" y="5375866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7</a:t>
            </a:r>
            <a:endParaRPr lang="en-US" sz="2400" b="0" dirty="0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841375" y="4948535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400" b="0" dirty="0" smtClean="0"/>
              <a:t>8</a:t>
            </a:r>
            <a:endParaRPr lang="en-US" sz="2400" b="0" dirty="0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841375" y="3879502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10</a:t>
            </a:r>
            <a:endParaRPr lang="en-US" sz="2400" b="0" dirty="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265237" y="3411139"/>
            <a:ext cx="523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0" dirty="0" smtClean="0"/>
              <a:t>11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4132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76" grpId="0"/>
      <p:bldP spid="16410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03B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03B"/>
      </a:hlink>
      <a:folHlink>
        <a:srgbClr val="808080"/>
      </a:folHlink>
    </a:clrScheme>
    <a:fontScheme name="1_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5508</TotalTime>
  <Words>416</Words>
  <Application>Microsoft Office PowerPoint</Application>
  <PresentationFormat>On-screen Show (4:3)</PresentationFormat>
  <Paragraphs>257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BEG DESIGN</vt:lpstr>
      <vt:lpstr>1_BEG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Laurette Simmons</dc:creator>
  <cp:lastModifiedBy>Puta</cp:lastModifiedBy>
  <cp:revision>239</cp:revision>
  <dcterms:created xsi:type="dcterms:W3CDTF">2006-09-13T17:05:50Z</dcterms:created>
  <dcterms:modified xsi:type="dcterms:W3CDTF">2011-05-04T04:37:58Z</dcterms:modified>
</cp:coreProperties>
</file>