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86" r:id="rId4"/>
    <p:sldId id="273" r:id="rId5"/>
    <p:sldId id="287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86374-1A6E-461F-95A4-5D1E004A2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1C15-8219-4C5E-B072-828537083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7579D-69C3-44D5-8D3E-97C8664388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B5C-20EE-435C-9423-E3640D7D38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3FD05-1931-4C7A-9BFB-47513A6728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A5748-BF5F-4ACC-A66D-629C3D436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BDB8-B456-401F-81BE-07BA05B19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A1EE6-3D3C-4B8B-9080-B6B4C71FCE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2FC24-8E30-4F61-952F-1E6FBAB30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8954A-246F-4E41-A88C-D50863F229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24D65-29AD-43AE-8E74-4B33CF8FC2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32F9F28B-E6FF-407A-A6D5-C6ACCD128F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" y="762000"/>
            <a:ext cx="423080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66800" y="59436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thirteen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30813"/>
            <a:ext cx="4114800" cy="52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24500" y="5952698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thirty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5450"/>
            <a:ext cx="4190999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fourteen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4648200" y="441945"/>
            <a:ext cx="4191000" cy="565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76900" y="6074391"/>
            <a:ext cx="213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forty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76200" y="395880"/>
            <a:ext cx="4346574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9787" y="6058469"/>
            <a:ext cx="281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fifteen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4648200" y="395881"/>
            <a:ext cx="4018267" cy="56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04833" y="6096000"/>
            <a:ext cx="190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fifty</a:t>
            </a:r>
          </a:p>
        </p:txBody>
      </p:sp>
    </p:spTree>
    <p:extLst>
      <p:ext uri="{BB962C8B-B14F-4D97-AF65-F5344CB8AC3E}">
        <p14:creationId xmlns:p14="http://schemas.microsoft.com/office/powerpoint/2010/main" val="9275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14400" y="6042653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sixteen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7765"/>
            <a:ext cx="41910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95949" y="5966337"/>
            <a:ext cx="209550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sixty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7765"/>
            <a:ext cx="4191000" cy="55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5913370"/>
            <a:ext cx="358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seventeen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304800" y="328810"/>
            <a:ext cx="4114800" cy="565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4800600" y="328810"/>
            <a:ext cx="4114800" cy="56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81600" y="5967610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seventy</a:t>
            </a:r>
          </a:p>
        </p:txBody>
      </p:sp>
    </p:spTree>
    <p:extLst>
      <p:ext uri="{BB962C8B-B14F-4D97-AF65-F5344CB8AC3E}">
        <p14:creationId xmlns:p14="http://schemas.microsoft.com/office/powerpoint/2010/main" val="14818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304801" y="381000"/>
            <a:ext cx="4190999" cy="55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14400" y="5954637"/>
            <a:ext cx="327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eighteen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352"/>
            <a:ext cx="3905250" cy="553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867400" y="5926923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eighty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49657" y="6003285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nineteen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/>
          <a:stretch>
            <a:fillRect/>
          </a:stretch>
        </p:blipFill>
        <p:spPr bwMode="auto">
          <a:xfrm>
            <a:off x="228600" y="514593"/>
            <a:ext cx="4038600" cy="55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8906"/>
            <a:ext cx="3897963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38800" y="6014355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ninety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12</cp:revision>
  <dcterms:created xsi:type="dcterms:W3CDTF">2006-09-12T00:54:36Z</dcterms:created>
  <dcterms:modified xsi:type="dcterms:W3CDTF">2011-05-04T04:07:56Z</dcterms:modified>
</cp:coreProperties>
</file>