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429" r:id="rId2"/>
    <p:sldId id="464" r:id="rId3"/>
    <p:sldId id="430" r:id="rId4"/>
    <p:sldId id="459" r:id="rId5"/>
    <p:sldId id="431" r:id="rId6"/>
    <p:sldId id="432" r:id="rId7"/>
    <p:sldId id="433" r:id="rId8"/>
    <p:sldId id="456" r:id="rId9"/>
    <p:sldId id="457" r:id="rId10"/>
    <p:sldId id="458" r:id="rId11"/>
    <p:sldId id="460" r:id="rId12"/>
    <p:sldId id="461" r:id="rId13"/>
    <p:sldId id="462" r:id="rId14"/>
    <p:sldId id="4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FF33"/>
    <a:srgbClr val="FFCC66"/>
    <a:srgbClr val="800080"/>
    <a:srgbClr val="CCECFF"/>
    <a:srgbClr val="3333FF"/>
    <a:srgbClr val="CC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5" autoAdjust="0"/>
    <p:restoredTop sz="94728" autoAdjust="0"/>
  </p:normalViewPr>
  <p:slideViewPr>
    <p:cSldViewPr>
      <p:cViewPr>
        <p:scale>
          <a:sx n="66" d="100"/>
          <a:sy n="66" d="100"/>
        </p:scale>
        <p:origin x="-3090" y="-106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B28563A-6F26-4CDE-8C26-DC51157C8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414FBC5-2718-4BCD-A717-BF53F63FB76F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CA4C5E5-4D98-45D4-8878-0DD8032767DF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10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414FBC5-2718-4BCD-A717-BF53F63FB76F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C613C57-6215-426B-BA4D-5E22B7E3D95F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AC0482F-9DB7-41FF-9C87-A9D04F61C03D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BFDD433-BCDB-4DC8-9CA7-35C49207CEBA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273AC14-5FF4-46B9-9848-F6AE60EE85FD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0F86E7A-D5CB-4348-AD3C-9DB569600E91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D933963-37AE-4110-BA82-8D1EC68E5F28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BBEF46E-E001-4FAF-AAAA-9AA2FDCCE346}" type="slidenum">
              <a:rPr lang="en-US" sz="1200" smtClean="0">
                <a:solidFill>
                  <a:schemeClr val="tx1"/>
                </a:solidFill>
              </a:rPr>
              <a:pPr eaLnBrk="1" hangingPunct="1">
                <a:defRPr/>
              </a:pPr>
              <a:t>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7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2AD32-4DBE-4169-9237-E86714674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09A10-42EF-433E-AB26-38966605B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93E7B-A2A2-4678-9F36-1E2CD912B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8E31F-C253-4B00-A726-6E8C6D75A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F1756-CA85-4249-B638-498947463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2503-491D-4DE9-B795-507A0462C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20E2-DE7A-43F1-9851-356132FE5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01A5-8267-4B0F-95AD-6E420D621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126B-E29B-4A2E-B426-B7B75DEC1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5F0F-D628-4C72-A90A-373544FC9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AEA9F-1BE3-4BF1-9C2B-EBE0B25E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2638BEF-D1FF-477F-B0CD-3E017D6FB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93BAE58-0C27-43A3-926B-4220B4B6FEBD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66688" y="3049588"/>
            <a:ext cx="3124200" cy="1446212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 am bored </a:t>
            </a:r>
            <a:r>
              <a:rPr lang="en-US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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3076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2503488" cy="3759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USING </a:t>
            </a:r>
            <a:r>
              <a:rPr lang="en-US" sz="2000" i="1">
                <a:solidFill>
                  <a:schemeClr val="bg1"/>
                </a:solidFill>
              </a:rPr>
              <a:t>LET’S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183313" y="1676400"/>
            <a:ext cx="2743200" cy="28003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Let’s go skiing this weekend!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5738" y="2974975"/>
            <a:ext cx="3124200" cy="21240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Okay, that sounds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2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1C8336C-FE0B-4D3F-AD22-BB54A8443F60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1267" name="AutoShape 23"/>
          <p:cNvSpPr>
            <a:spLocks noChangeArrowheads="1"/>
          </p:cNvSpPr>
          <p:nvPr/>
        </p:nvSpPr>
        <p:spPr bwMode="auto">
          <a:xfrm>
            <a:off x="914400" y="1828800"/>
            <a:ext cx="77724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161925" y="4008438"/>
            <a:ext cx="50069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Megumi: I am hungry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Nashir: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2133600" y="5319713"/>
            <a:ext cx="5029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2286000" y="5243513"/>
            <a:ext cx="4824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Let’s eat a sandwich</a:t>
            </a:r>
          </a:p>
        </p:txBody>
      </p: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304800" y="1852613"/>
            <a:ext cx="8382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3689350" y="9921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let’s +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4337050" y="3097213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1008063" y="2057400"/>
            <a:ext cx="194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931863" y="26511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11277" name="Text Box 19"/>
          <p:cNvSpPr txBox="1">
            <a:spLocks noChangeArrowheads="1"/>
          </p:cNvSpPr>
          <p:nvPr/>
        </p:nvSpPr>
        <p:spPr bwMode="auto">
          <a:xfrm>
            <a:off x="4933950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>
            <a:off x="4894263" y="2651125"/>
            <a:ext cx="280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ask the teacher</a:t>
            </a:r>
          </a:p>
        </p:txBody>
      </p:sp>
      <p:sp>
        <p:nvSpPr>
          <p:cNvPr id="11279" name="Text Box 24"/>
          <p:cNvSpPr txBox="1">
            <a:spLocks noChangeArrowheads="1"/>
          </p:cNvSpPr>
          <p:nvPr/>
        </p:nvSpPr>
        <p:spPr bwMode="auto">
          <a:xfrm>
            <a:off x="4818063" y="3290888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eat a sandwich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1280" name="Text Box 25"/>
          <p:cNvSpPr txBox="1">
            <a:spLocks noChangeArrowheads="1"/>
          </p:cNvSpPr>
          <p:nvPr/>
        </p:nvSpPr>
        <p:spPr bwMode="auto">
          <a:xfrm>
            <a:off x="942975" y="32146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  <p:bldP spid="494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81730"/>
            <a:ext cx="8663771" cy="58016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8E31F-C253-4B00-A726-6E8C6D75A0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4245"/>
            <a:ext cx="8663771" cy="51766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8E31F-C253-4B00-A726-6E8C6D75A0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6553200" cy="655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8E31F-C253-4B00-A726-6E8C6D75A0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05" y="228600"/>
            <a:ext cx="4314190" cy="655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8E31F-C253-4B00-A726-6E8C6D75A0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93BAE58-0C27-43A3-926B-4220B4B6FEBD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66688" y="3049588"/>
            <a:ext cx="3124200" cy="1446212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 am bored </a:t>
            </a:r>
            <a:r>
              <a:rPr lang="en-US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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3076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2503488" cy="3759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USING </a:t>
            </a:r>
            <a:r>
              <a:rPr lang="en-US" sz="2000" i="1">
                <a:solidFill>
                  <a:schemeClr val="bg1"/>
                </a:solidFill>
              </a:rPr>
              <a:t>LET’S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183313" y="1676400"/>
            <a:ext cx="2743200" cy="28003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We could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go skiing this weekend!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5738" y="2974975"/>
            <a:ext cx="3124200" cy="21240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Okay, that sounds good</a:t>
            </a:r>
          </a:p>
        </p:txBody>
      </p:sp>
    </p:spTree>
    <p:extLst>
      <p:ext uri="{BB962C8B-B14F-4D97-AF65-F5344CB8AC3E}">
        <p14:creationId xmlns:p14="http://schemas.microsoft.com/office/powerpoint/2010/main" val="10937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A00384A-83CC-48A9-9DB7-2EEA07F68946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76200" y="982663"/>
            <a:ext cx="9418638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(a) </a:t>
            </a:r>
            <a:r>
              <a:rPr lang="en-US" sz="3200" dirty="0">
                <a:solidFill>
                  <a:srgbClr val="FF0066"/>
                </a:solidFill>
              </a:rPr>
              <a:t>Andy:</a:t>
            </a:r>
            <a:r>
              <a:rPr lang="en-US" sz="3200" b="1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rgbClr val="FF0066"/>
                </a:solidFill>
              </a:rPr>
              <a:t>I like picnics </a:t>
            </a:r>
            <a:r>
              <a:rPr lang="en-US" sz="3200" dirty="0">
                <a:solidFill>
                  <a:srgbClr val="FF0066"/>
                </a:solidFill>
                <a:sym typeface="Wingdings" pitchFamily="2" charset="2"/>
              </a:rPr>
              <a:t></a:t>
            </a:r>
            <a:endParaRPr lang="en-US" sz="3200" dirty="0">
              <a:solidFill>
                <a:srgbClr val="FF0066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008000"/>
                </a:solidFill>
              </a:rPr>
              <a:t>Beth: Then </a:t>
            </a:r>
            <a:r>
              <a:rPr lang="en-US" sz="3200" b="1" i="1" dirty="0">
                <a:solidFill>
                  <a:srgbClr val="008000"/>
                </a:solidFill>
              </a:rPr>
              <a:t>let’s go on a picnic</a:t>
            </a:r>
            <a:r>
              <a:rPr lang="en-US" sz="3200" dirty="0">
                <a:solidFill>
                  <a:srgbClr val="008000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3200" b="1" i="1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FF0066"/>
                </a:solidFill>
              </a:rPr>
              <a:t>Andy: Great idea.</a:t>
            </a:r>
            <a:r>
              <a:rPr lang="en-US" sz="3200" b="1" i="1" dirty="0">
                <a:solidFill>
                  <a:schemeClr val="tx1"/>
                </a:solidFill>
              </a:rPr>
              <a:t>	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(b)    </a:t>
            </a:r>
            <a:r>
              <a:rPr lang="en-US" sz="3200" dirty="0">
                <a:solidFill>
                  <a:srgbClr val="333399"/>
                </a:solidFill>
              </a:rPr>
              <a:t>Claire: I love movies.</a:t>
            </a:r>
          </a:p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800080"/>
                </a:solidFill>
              </a:rPr>
              <a:t>Sophie: Okay,</a:t>
            </a:r>
            <a:r>
              <a:rPr lang="en-US" sz="3200" b="1" dirty="0">
                <a:solidFill>
                  <a:srgbClr val="800080"/>
                </a:solidFill>
              </a:rPr>
              <a:t> </a:t>
            </a:r>
            <a:r>
              <a:rPr lang="en-US" sz="3200" b="1" i="1" dirty="0" smtClean="0">
                <a:solidFill>
                  <a:srgbClr val="800080"/>
                </a:solidFill>
              </a:rPr>
              <a:t>we could see </a:t>
            </a:r>
            <a:r>
              <a:rPr lang="en-US" sz="3200" b="1" i="1" dirty="0">
                <a:solidFill>
                  <a:srgbClr val="800080"/>
                </a:solidFill>
              </a:rPr>
              <a:t>Rio</a:t>
            </a:r>
            <a:r>
              <a:rPr lang="en-US" sz="3200" dirty="0">
                <a:solidFill>
                  <a:srgbClr val="800080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3200" b="1" i="1" dirty="0">
                <a:solidFill>
                  <a:schemeClr val="tx1"/>
                </a:solidFill>
              </a:rPr>
              <a:t>        </a:t>
            </a:r>
            <a:r>
              <a:rPr lang="en-US" sz="3200" dirty="0">
                <a:solidFill>
                  <a:srgbClr val="333399"/>
                </a:solidFill>
              </a:rPr>
              <a:t>Claire: Hmm…I don´t really want to see that.</a:t>
            </a:r>
            <a:r>
              <a:rPr lang="en-US" sz="3200" b="1" i="1" dirty="0">
                <a:solidFill>
                  <a:srgbClr val="333399"/>
                </a:solidFill>
              </a:rPr>
              <a:t>	</a:t>
            </a:r>
          </a:p>
          <a:p>
            <a:endParaRPr lang="en-US" sz="3600" b="1" i="1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endParaRPr lang="en-US" sz="3600" b="1" i="1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 smtClean="0">
                <a:solidFill>
                  <a:schemeClr val="bg1"/>
                </a:solidFill>
              </a:rPr>
              <a:t>Suggestions </a:t>
            </a:r>
            <a:r>
              <a:rPr lang="en-US" sz="36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491530" name="AutoShape 10"/>
          <p:cNvSpPr>
            <a:spLocks noChangeArrowheads="1"/>
          </p:cNvSpPr>
          <p:nvPr/>
        </p:nvSpPr>
        <p:spPr bwMode="auto">
          <a:xfrm>
            <a:off x="762000" y="5334000"/>
            <a:ext cx="7696200" cy="1066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</a:rPr>
              <a:t>let’s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i="1" dirty="0" smtClean="0">
                <a:solidFill>
                  <a:schemeClr val="tx1"/>
                </a:solidFill>
              </a:rPr>
              <a:t>we could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9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9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49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49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A583D0B-1AD4-4BFB-B5E7-5D3A8DBE2732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76200" y="982663"/>
            <a:ext cx="9418638" cy="674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(a) </a:t>
            </a:r>
            <a:r>
              <a:rPr lang="en-US" sz="3200" dirty="0">
                <a:solidFill>
                  <a:srgbClr val="FF0066"/>
                </a:solidFill>
              </a:rPr>
              <a:t>Andy:</a:t>
            </a:r>
            <a:r>
              <a:rPr lang="en-US" sz="3200" b="1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rgbClr val="FF0066"/>
                </a:solidFill>
              </a:rPr>
              <a:t>I like </a:t>
            </a:r>
            <a:r>
              <a:rPr lang="en-US" sz="3200" dirty="0" smtClean="0">
                <a:solidFill>
                  <a:srgbClr val="FF0066"/>
                </a:solidFill>
              </a:rPr>
              <a:t>La </a:t>
            </a:r>
            <a:r>
              <a:rPr lang="en-US" sz="3200" dirty="0" err="1" smtClean="0">
                <a:solidFill>
                  <a:srgbClr val="FF0066"/>
                </a:solidFill>
              </a:rPr>
              <a:t>Tigresa</a:t>
            </a:r>
            <a:r>
              <a:rPr lang="en-US" sz="3200" dirty="0" smtClean="0">
                <a:solidFill>
                  <a:srgbClr val="FF0066"/>
                </a:solidFill>
              </a:rPr>
              <a:t> del </a:t>
            </a:r>
            <a:r>
              <a:rPr lang="en-US" sz="3200" dirty="0" err="1" smtClean="0">
                <a:solidFill>
                  <a:srgbClr val="FF0066"/>
                </a:solidFill>
              </a:rPr>
              <a:t>Oriente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rgbClr val="FF0066"/>
                </a:solidFill>
                <a:sym typeface="Wingdings" pitchFamily="2" charset="2"/>
              </a:rPr>
              <a:t></a:t>
            </a:r>
            <a:endParaRPr lang="en-US" sz="3200" dirty="0">
              <a:solidFill>
                <a:srgbClr val="FF0066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008000"/>
                </a:solidFill>
              </a:rPr>
              <a:t>Beth: Then </a:t>
            </a:r>
            <a:r>
              <a:rPr lang="en-US" sz="3200" b="1" i="1" dirty="0">
                <a:solidFill>
                  <a:srgbClr val="008000"/>
                </a:solidFill>
              </a:rPr>
              <a:t>let’s buy tickets for her concert</a:t>
            </a:r>
            <a:r>
              <a:rPr lang="en-US" sz="3200" dirty="0">
                <a:solidFill>
                  <a:srgbClr val="008000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3200" b="1" i="1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FF0066"/>
                </a:solidFill>
              </a:rPr>
              <a:t>Andy: Okay, that sounds good.</a:t>
            </a:r>
            <a:r>
              <a:rPr lang="en-US" sz="3200" b="1" i="1" dirty="0">
                <a:solidFill>
                  <a:schemeClr val="tx1"/>
                </a:solidFill>
              </a:rPr>
              <a:t>	</a:t>
            </a:r>
          </a:p>
          <a:p>
            <a:endParaRPr lang="es-PE" sz="1800" dirty="0">
              <a:solidFill>
                <a:schemeClr val="tx1"/>
              </a:solidFill>
            </a:endParaRPr>
          </a:p>
          <a:p>
            <a:endParaRPr lang="es-PE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(b)    </a:t>
            </a:r>
            <a:r>
              <a:rPr lang="en-US" sz="3200" dirty="0">
                <a:solidFill>
                  <a:srgbClr val="333399"/>
                </a:solidFill>
              </a:rPr>
              <a:t>Claire: I love movies.</a:t>
            </a:r>
          </a:p>
          <a:p>
            <a:pPr>
              <a:lnSpc>
                <a:spcPct val="140000"/>
              </a:lnSpc>
            </a:pPr>
            <a:r>
              <a:rPr lang="en-US" sz="3200" dirty="0">
                <a:solidFill>
                  <a:schemeClr val="tx1"/>
                </a:solidFill>
              </a:rPr>
              <a:t>      </a:t>
            </a:r>
            <a:r>
              <a:rPr lang="en-US" sz="3200" dirty="0">
                <a:solidFill>
                  <a:srgbClr val="800080"/>
                </a:solidFill>
              </a:rPr>
              <a:t>Sophie: Okay,</a:t>
            </a:r>
            <a:r>
              <a:rPr lang="en-US" sz="3200" b="1" dirty="0">
                <a:solidFill>
                  <a:srgbClr val="800080"/>
                </a:solidFill>
              </a:rPr>
              <a:t> </a:t>
            </a:r>
            <a:r>
              <a:rPr lang="en-US" sz="3200" b="1" i="1" dirty="0">
                <a:solidFill>
                  <a:srgbClr val="800080"/>
                </a:solidFill>
              </a:rPr>
              <a:t>let’s see Saw</a:t>
            </a:r>
            <a:r>
              <a:rPr lang="en-US" sz="3200" dirty="0">
                <a:solidFill>
                  <a:srgbClr val="800080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3200" b="1" i="1" dirty="0">
                <a:solidFill>
                  <a:schemeClr val="tx1"/>
                </a:solidFill>
              </a:rPr>
              <a:t>        </a:t>
            </a:r>
            <a:r>
              <a:rPr lang="en-US" sz="3200" dirty="0">
                <a:solidFill>
                  <a:srgbClr val="333399"/>
                </a:solidFill>
              </a:rPr>
              <a:t>Claire: Hmm…I don´t really want to see that.</a:t>
            </a:r>
            <a:r>
              <a:rPr lang="en-US" sz="3200" b="1" i="1" dirty="0">
                <a:solidFill>
                  <a:srgbClr val="333399"/>
                </a:solidFill>
              </a:rPr>
              <a:t>	</a:t>
            </a:r>
          </a:p>
          <a:p>
            <a:endParaRPr lang="en-US" sz="3600" b="1" i="1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endParaRPr lang="en-US" sz="3600" b="1" i="1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USING </a:t>
            </a:r>
            <a:r>
              <a:rPr lang="en-US" sz="2000" i="1">
                <a:solidFill>
                  <a:schemeClr val="bg1"/>
                </a:solidFill>
              </a:rPr>
              <a:t>LET’S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9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9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9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49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49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6ED5301-F0D0-412D-8EA9-4FE11B247712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147" name="AutoShape 16"/>
          <p:cNvSpPr>
            <a:spLocks noChangeArrowheads="1"/>
          </p:cNvSpPr>
          <p:nvPr/>
        </p:nvSpPr>
        <p:spPr bwMode="auto">
          <a:xfrm>
            <a:off x="914400" y="1828800"/>
            <a:ext cx="71628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981200" y="5434013"/>
            <a:ext cx="5486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1997075" y="5357813"/>
            <a:ext cx="5241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Let’s go out for dinner.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09600" y="4122738"/>
            <a:ext cx="56610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Don: I don’t like to cook.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Beth: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990600" y="2005013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990600" y="2605088"/>
            <a:ext cx="194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990600" y="31480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4981575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4981575" y="2605088"/>
            <a:ext cx="259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talk about this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4981575" y="3148013"/>
            <a:ext cx="3030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out for dinner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457200" y="1852613"/>
            <a:ext cx="8382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3689350" y="9921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let’s +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4572000" y="2995613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/>
      <p:bldP spid="492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11932" y="6553200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EEC7F3B-4042-4A21-92EB-1D2027083DF9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7171" name="AutoShape 31"/>
          <p:cNvSpPr>
            <a:spLocks noChangeArrowheads="1"/>
          </p:cNvSpPr>
          <p:nvPr/>
        </p:nvSpPr>
        <p:spPr bwMode="auto">
          <a:xfrm>
            <a:off x="457200" y="1828800"/>
            <a:ext cx="76200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87332" y="4037013"/>
            <a:ext cx="5546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Edith: I am on vacation.</a:t>
            </a:r>
            <a:endParaRPr lang="en-US" sz="18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Roberto: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2220932" y="5357813"/>
            <a:ext cx="6770668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2324120" y="5272088"/>
            <a:ext cx="70484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Okay, </a:t>
            </a:r>
            <a:r>
              <a:rPr lang="en-US" sz="4000" dirty="0" smtClean="0">
                <a:solidFill>
                  <a:schemeClr val="tx1"/>
                </a:solidFill>
              </a:rPr>
              <a:t>we could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go to France.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7176" name="Rectangle 20"/>
          <p:cNvSpPr>
            <a:spLocks noChangeArrowheads="1"/>
          </p:cNvSpPr>
          <p:nvPr/>
        </p:nvSpPr>
        <p:spPr bwMode="auto">
          <a:xfrm>
            <a:off x="304800" y="1852613"/>
            <a:ext cx="8382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21"/>
          <p:cNvSpPr txBox="1">
            <a:spLocks noChangeArrowheads="1"/>
          </p:cNvSpPr>
          <p:nvPr/>
        </p:nvSpPr>
        <p:spPr bwMode="auto">
          <a:xfrm>
            <a:off x="3689350" y="992188"/>
            <a:ext cx="28203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We could </a:t>
            </a:r>
            <a:r>
              <a:rPr lang="en-US" sz="4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3590" name="Rectangle 22"/>
          <p:cNvSpPr>
            <a:spLocks noChangeArrowheads="1"/>
          </p:cNvSpPr>
          <p:nvPr/>
        </p:nvSpPr>
        <p:spPr bwMode="auto">
          <a:xfrm>
            <a:off x="533400" y="1981200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79" name="Text Box 23"/>
          <p:cNvSpPr txBox="1">
            <a:spLocks noChangeArrowheads="1"/>
          </p:cNvSpPr>
          <p:nvPr/>
        </p:nvSpPr>
        <p:spPr bwMode="auto">
          <a:xfrm>
            <a:off x="942975" y="2005013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  <p:sp>
        <p:nvSpPr>
          <p:cNvPr id="7180" name="Text Box 24"/>
          <p:cNvSpPr txBox="1">
            <a:spLocks noChangeArrowheads="1"/>
          </p:cNvSpPr>
          <p:nvPr/>
        </p:nvSpPr>
        <p:spPr bwMode="auto">
          <a:xfrm>
            <a:off x="942975" y="2605088"/>
            <a:ext cx="194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7181" name="Text Box 25"/>
          <p:cNvSpPr txBox="1">
            <a:spLocks noChangeArrowheads="1"/>
          </p:cNvSpPr>
          <p:nvPr/>
        </p:nvSpPr>
        <p:spPr bwMode="auto">
          <a:xfrm>
            <a:off x="942975" y="31480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7182" name="Text Box 26"/>
          <p:cNvSpPr txBox="1">
            <a:spLocks noChangeArrowheads="1"/>
          </p:cNvSpPr>
          <p:nvPr/>
        </p:nvSpPr>
        <p:spPr bwMode="auto">
          <a:xfrm>
            <a:off x="4933950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7183" name="Text Box 27"/>
          <p:cNvSpPr txBox="1">
            <a:spLocks noChangeArrowheads="1"/>
          </p:cNvSpPr>
          <p:nvPr/>
        </p:nvSpPr>
        <p:spPr bwMode="auto">
          <a:xfrm>
            <a:off x="4933950" y="2605088"/>
            <a:ext cx="259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talk about this</a:t>
            </a:r>
          </a:p>
        </p:txBody>
      </p:sp>
      <p:sp>
        <p:nvSpPr>
          <p:cNvPr id="7184" name="Text Box 32"/>
          <p:cNvSpPr txBox="1">
            <a:spLocks noChangeArrowheads="1"/>
          </p:cNvSpPr>
          <p:nvPr/>
        </p:nvSpPr>
        <p:spPr bwMode="auto">
          <a:xfrm>
            <a:off x="4894263" y="3148013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out for dinner</a:t>
            </a:r>
            <a:endParaRPr lang="en-US" sz="18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/>
      <p:bldP spid="493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014BF44-8ED6-43FA-9D1F-FC139E363E5B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195" name="AutoShape 23"/>
          <p:cNvSpPr>
            <a:spLocks noChangeArrowheads="1"/>
          </p:cNvSpPr>
          <p:nvPr/>
        </p:nvSpPr>
        <p:spPr bwMode="auto">
          <a:xfrm>
            <a:off x="914400" y="1828800"/>
            <a:ext cx="77724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61925" y="4008438"/>
            <a:ext cx="89423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Megumi: I don’t understand the lesson.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Nashir: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2133600" y="5319713"/>
            <a:ext cx="5029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2286000" y="5243513"/>
            <a:ext cx="502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Let’s ask the teacher.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304800" y="1852613"/>
            <a:ext cx="8382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3689350" y="9921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let’s +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4506913" y="2574925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1008063" y="2057400"/>
            <a:ext cx="194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931863" y="26511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4933950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4894263" y="2651125"/>
            <a:ext cx="280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ask the teacher</a:t>
            </a:r>
          </a:p>
        </p:txBody>
      </p:sp>
      <p:sp>
        <p:nvSpPr>
          <p:cNvPr id="8207" name="Text Box 24"/>
          <p:cNvSpPr txBox="1">
            <a:spLocks noChangeArrowheads="1"/>
          </p:cNvSpPr>
          <p:nvPr/>
        </p:nvSpPr>
        <p:spPr bwMode="auto">
          <a:xfrm>
            <a:off x="4818063" y="3290888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out for dinner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8208" name="Text Box 25"/>
          <p:cNvSpPr txBox="1">
            <a:spLocks noChangeArrowheads="1"/>
          </p:cNvSpPr>
          <p:nvPr/>
        </p:nvSpPr>
        <p:spPr bwMode="auto">
          <a:xfrm>
            <a:off x="942975" y="32146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  <p:bldP spid="4946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1430CD9-C168-45E4-AEBF-47517BD92DD7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219" name="AutoShape 23"/>
          <p:cNvSpPr>
            <a:spLocks noChangeArrowheads="1"/>
          </p:cNvSpPr>
          <p:nvPr/>
        </p:nvSpPr>
        <p:spPr bwMode="auto">
          <a:xfrm>
            <a:off x="914400" y="1828800"/>
            <a:ext cx="77724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161925" y="4008438"/>
            <a:ext cx="48926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Megumi: I am bored.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Nashir: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981200" y="5319713"/>
            <a:ext cx="64770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2133600" y="5243513"/>
            <a:ext cx="6564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We could </a:t>
            </a:r>
            <a:r>
              <a:rPr lang="en-US" sz="4000" dirty="0">
                <a:solidFill>
                  <a:schemeClr val="tx1"/>
                </a:solidFill>
              </a:rPr>
              <a:t>do our homework.</a:t>
            </a:r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304800" y="1852613"/>
            <a:ext cx="8382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3689350" y="992188"/>
            <a:ext cx="28203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We could </a:t>
            </a:r>
            <a:r>
              <a:rPr lang="en-US" sz="4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4146550" y="2438967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1008063" y="2057400"/>
            <a:ext cx="194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931863" y="26511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4933950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9230" name="Text Box 20"/>
          <p:cNvSpPr txBox="1">
            <a:spLocks noChangeArrowheads="1"/>
          </p:cNvSpPr>
          <p:nvPr/>
        </p:nvSpPr>
        <p:spPr bwMode="auto">
          <a:xfrm>
            <a:off x="4894263" y="2651125"/>
            <a:ext cx="280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ask the teacher</a:t>
            </a:r>
          </a:p>
        </p:txBody>
      </p:sp>
      <p:sp>
        <p:nvSpPr>
          <p:cNvPr id="9231" name="Text Box 24"/>
          <p:cNvSpPr txBox="1">
            <a:spLocks noChangeArrowheads="1"/>
          </p:cNvSpPr>
          <p:nvPr/>
        </p:nvSpPr>
        <p:spPr bwMode="auto">
          <a:xfrm>
            <a:off x="4818063" y="3290888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out for dinner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9232" name="Text Box 25"/>
          <p:cNvSpPr txBox="1">
            <a:spLocks noChangeArrowheads="1"/>
          </p:cNvSpPr>
          <p:nvPr/>
        </p:nvSpPr>
        <p:spPr bwMode="auto">
          <a:xfrm>
            <a:off x="942975" y="32146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  <p:bldP spid="494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1329AAC-B058-490A-AB03-BA115C3535D4}" type="slidenum">
              <a:rPr lang="en-US" sz="1400" smtClean="0">
                <a:solidFill>
                  <a:schemeClr val="tx1"/>
                </a:solidFill>
              </a:rPr>
              <a:pPr eaLnBrk="1" hangingPunct="1">
                <a:defRPr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0243" name="AutoShape 23"/>
          <p:cNvSpPr>
            <a:spLocks noChangeArrowheads="1"/>
          </p:cNvSpPr>
          <p:nvPr/>
        </p:nvSpPr>
        <p:spPr bwMode="auto">
          <a:xfrm>
            <a:off x="914400" y="1828800"/>
            <a:ext cx="7772400" cy="2057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61925" y="4008438"/>
            <a:ext cx="4578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Megumi: I am tired.</a:t>
            </a:r>
            <a:endParaRPr lang="en-US" sz="18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Nashir: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2133600" y="5319713"/>
            <a:ext cx="5029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2286000" y="5243513"/>
            <a:ext cx="3940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Let’s take a rest.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304800" y="1852613"/>
            <a:ext cx="8382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3689350" y="9921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let’s +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3032125" y="1874838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1008063" y="2057400"/>
            <a:ext cx="194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take a rest</a:t>
            </a:r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931863" y="26511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do our homework</a:t>
            </a:r>
          </a:p>
        </p:txBody>
      </p:sp>
      <p:sp>
        <p:nvSpPr>
          <p:cNvPr id="10253" name="Text Box 19"/>
          <p:cNvSpPr txBox="1">
            <a:spLocks noChangeArrowheads="1"/>
          </p:cNvSpPr>
          <p:nvPr/>
        </p:nvSpPr>
        <p:spPr bwMode="auto">
          <a:xfrm>
            <a:off x="4933950" y="2005013"/>
            <a:ext cx="251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the gym</a:t>
            </a:r>
          </a:p>
        </p:txBody>
      </p:sp>
      <p:sp>
        <p:nvSpPr>
          <p:cNvPr id="10254" name="Text Box 20"/>
          <p:cNvSpPr txBox="1">
            <a:spLocks noChangeArrowheads="1"/>
          </p:cNvSpPr>
          <p:nvPr/>
        </p:nvSpPr>
        <p:spPr bwMode="auto">
          <a:xfrm>
            <a:off x="4894263" y="2651125"/>
            <a:ext cx="280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ask the teacher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4818063" y="3290888"/>
            <a:ext cx="303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out for dinner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942975" y="32146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chemeClr val="tx1"/>
                </a:solidFill>
              </a:rPr>
              <a:t>go to France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/>
      <p:bldP spid="494607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656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7548</TotalTime>
  <Words>376</Words>
  <Application>Microsoft Office PowerPoint</Application>
  <PresentationFormat>On-screen Show (4:3)</PresentationFormat>
  <Paragraphs>135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BEG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DellK</cp:lastModifiedBy>
  <cp:revision>209</cp:revision>
  <dcterms:created xsi:type="dcterms:W3CDTF">2006-05-06T11:54:18Z</dcterms:created>
  <dcterms:modified xsi:type="dcterms:W3CDTF">2012-03-09T02:15:53Z</dcterms:modified>
</cp:coreProperties>
</file>