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</p:sldMasterIdLst>
  <p:notesMasterIdLst>
    <p:notesMasterId r:id="rId17"/>
  </p:notesMasterIdLst>
  <p:sldIdLst>
    <p:sldId id="415" r:id="rId3"/>
    <p:sldId id="416" r:id="rId4"/>
    <p:sldId id="417" r:id="rId5"/>
    <p:sldId id="418" r:id="rId6"/>
    <p:sldId id="271" r:id="rId7"/>
    <p:sldId id="411" r:id="rId8"/>
    <p:sldId id="412" r:id="rId9"/>
    <p:sldId id="413" r:id="rId10"/>
    <p:sldId id="414" r:id="rId11"/>
    <p:sldId id="275" r:id="rId12"/>
    <p:sldId id="274" r:id="rId13"/>
    <p:sldId id="279" r:id="rId14"/>
    <p:sldId id="280" r:id="rId15"/>
    <p:sldId id="41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FF6600"/>
    <a:srgbClr val="0000FF"/>
    <a:srgbClr val="800080"/>
    <a:srgbClr val="FF0000"/>
    <a:srgbClr val="FF3300"/>
    <a:srgbClr val="FF0066"/>
    <a:srgbClr val="C7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7" autoAdjust="0"/>
    <p:restoredTop sz="98604" autoAdjust="0"/>
  </p:normalViewPr>
  <p:slideViewPr>
    <p:cSldViewPr snapToObjects="1">
      <p:cViewPr>
        <p:scale>
          <a:sx n="75" d="100"/>
          <a:sy n="75" d="100"/>
        </p:scale>
        <p:origin x="-2778" y="-9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8BF8675-58F4-4C1D-BACE-25ED04F17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39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3B4073E0-E8A2-4ECB-AE24-6942974EA1CF}" type="slidenum">
              <a:rPr lang="en-US" b="0" smtClean="0"/>
              <a:pPr eaLnBrk="1" hangingPunct="1">
                <a:defRPr/>
              </a:pPr>
              <a:t>1</a:t>
            </a:fld>
            <a:endParaRPr lang="en-US" b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18174EE9-7BA7-4777-B60F-0BF047C4D4A3}" type="slidenum">
              <a:rPr lang="en-US" b="0" smtClean="0"/>
              <a:pPr eaLnBrk="1" hangingPunct="1">
                <a:defRPr/>
              </a:pPr>
              <a:t>10</a:t>
            </a:fld>
            <a:endParaRPr lang="en-US" b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0D0C41B5-9357-4F37-B1DD-918AE614A047}" type="slidenum">
              <a:rPr lang="en-US" b="0" smtClean="0"/>
              <a:pPr eaLnBrk="1" hangingPunct="1">
                <a:defRPr/>
              </a:pPr>
              <a:t>11</a:t>
            </a:fld>
            <a:endParaRPr lang="en-US" b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E50DE94A-A826-4A0A-8134-F432FA74EFBF}" type="slidenum">
              <a:rPr lang="en-US" b="0" smtClean="0"/>
              <a:pPr eaLnBrk="1" hangingPunct="1">
                <a:defRPr/>
              </a:pPr>
              <a:t>12</a:t>
            </a:fld>
            <a:endParaRPr lang="en-US" b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B363AE64-9538-49DA-B90E-1319BA417603}" type="slidenum">
              <a:rPr lang="en-US" b="0" smtClean="0"/>
              <a:pPr eaLnBrk="1" hangingPunct="1">
                <a:defRPr/>
              </a:pPr>
              <a:t>13</a:t>
            </a:fld>
            <a:endParaRPr lang="en-US" b="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59B2B999-25AE-4A0D-82DB-E0ADB57E2588}" type="slidenum">
              <a:rPr lang="en-US" b="0" smtClean="0"/>
              <a:pPr eaLnBrk="1" hangingPunct="1">
                <a:defRPr/>
              </a:pPr>
              <a:t>2</a:t>
            </a:fld>
            <a:endParaRPr lang="en-US" b="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390F548B-DD44-415F-A5EA-77EA923A0F30}" type="slidenum">
              <a:rPr lang="en-US" b="0" smtClean="0"/>
              <a:pPr eaLnBrk="1" hangingPunct="1">
                <a:defRPr/>
              </a:pPr>
              <a:t>3</a:t>
            </a:fld>
            <a:endParaRPr lang="en-US" b="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22AF0908-1747-41CE-9F60-E65E95371224}" type="slidenum">
              <a:rPr lang="en-US" b="0" smtClean="0"/>
              <a:pPr eaLnBrk="1" hangingPunct="1">
                <a:defRPr/>
              </a:pPr>
              <a:t>4</a:t>
            </a:fld>
            <a:endParaRPr lang="en-US" b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D8DF0523-6172-48A8-A413-F462D9A077CF}" type="slidenum">
              <a:rPr lang="en-US" b="0" smtClean="0"/>
              <a:pPr eaLnBrk="1" hangingPunct="1">
                <a:defRPr/>
              </a:pPr>
              <a:t>5</a:t>
            </a:fld>
            <a:endParaRPr lang="en-US" b="0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7386AABB-9350-4A93-9D32-5F45D5547AC3}" type="slidenum">
              <a:rPr lang="en-US" b="0" smtClean="0"/>
              <a:pPr eaLnBrk="1" hangingPunct="1">
                <a:defRPr/>
              </a:pPr>
              <a:t>6</a:t>
            </a:fld>
            <a:endParaRPr lang="en-US" b="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0476FD9-2218-4B7B-83AC-8C73BB0B32FD}" type="slidenum">
              <a:rPr lang="en-US" b="0" smtClean="0"/>
              <a:pPr eaLnBrk="1" hangingPunct="1">
                <a:defRPr/>
              </a:pPr>
              <a:t>7</a:t>
            </a:fld>
            <a:endParaRPr lang="en-US" b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AD1FDD46-25D0-4FE0-8435-117AF60655AB}" type="slidenum">
              <a:rPr lang="en-US" b="0" smtClean="0"/>
              <a:pPr eaLnBrk="1" hangingPunct="1">
                <a:defRPr/>
              </a:pPr>
              <a:t>8</a:t>
            </a:fld>
            <a:endParaRPr lang="en-US" b="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D6E42A17-C66A-4B8A-9D1D-1381B5059044}" type="slidenum">
              <a:rPr lang="en-US" b="0" smtClean="0"/>
              <a:pPr eaLnBrk="1" hangingPunct="1">
                <a:defRPr/>
              </a:pPr>
              <a:t>9</a:t>
            </a:fld>
            <a:endParaRPr lang="en-US" b="0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and_with_swallow_1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26988"/>
            <a:ext cx="9153526" cy="107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33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AA82D-BCD1-4CF3-A07E-8BC21588D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4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E51F9-E482-4362-8A88-0879D3815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89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CFFA0-03AD-4159-9900-54E8FC0F3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9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and_with_swallow_1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26988"/>
            <a:ext cx="9153526" cy="107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4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18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1201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9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46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035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104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87666-4295-4243-B10B-DE5179E1D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187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59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10119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66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2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BCC89-FDFB-49C2-B2FC-14BC0919D6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7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48250-C6D7-4BA1-BC8D-F0857B4D2B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7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C8DC3-59BE-48B2-A84F-19EEC8DAD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6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A2C86-0EC2-4DCA-AC96-B4615F6DC4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7A641-1738-4F7D-B340-9080BEB63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0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6746E-BF81-408C-A605-F9DFDF30F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8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A2F9F-A0FA-40D4-BD1F-B665CB7D1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7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tn_chapter_content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43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Band_with_swallow_10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26988"/>
            <a:ext cx="9153526" cy="107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btn_chapter_contents">
            <a:hlinkClick r:id="rId16" action="ppaction://hlinksldjump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00" y="1270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97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5627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7AC7625-270B-444D-87F4-4000863379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tn_chapter_content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14300"/>
            <a:ext cx="1000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Band_with_swallow_10b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-26988"/>
            <a:ext cx="9153526" cy="107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3E10E3FC-7180-403B-92DC-2A12C7990D00}" type="slidenum">
              <a:rPr lang="en-US" b="0" smtClean="0"/>
              <a:pPr eaLnBrk="1" hangingPunct="1">
                <a:defRPr/>
              </a:pPr>
              <a:t>1</a:t>
            </a:fld>
            <a:endParaRPr lang="en-US" b="0" smtClean="0"/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1500188" y="1858963"/>
          <a:ext cx="6096000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hart" r:id="rId4" imgW="6096075" imgH="4067089" progId="MSGraph.Chart.8">
                  <p:embed followColorScheme="full"/>
                </p:oleObj>
              </mc:Choice>
              <mc:Fallback>
                <p:oleObj name="Chart" r:id="rId4" imgW="6096075" imgH="4067089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858963"/>
                        <a:ext cx="6096000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667000" y="1630363"/>
            <a:ext cx="4183063" cy="76200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400" b="0">
                <a:latin typeface="Comic Sans MS" pitchFamily="66" charset="0"/>
              </a:rPr>
              <a:t>What day is it?</a:t>
            </a:r>
          </a:p>
        </p:txBody>
      </p:sp>
      <p:graphicFrame>
        <p:nvGraphicFramePr>
          <p:cNvPr id="3097" name="Group 25"/>
          <p:cNvGraphicFramePr>
            <a:graphicFrameLocks noGrp="1"/>
          </p:cNvGraphicFramePr>
          <p:nvPr/>
        </p:nvGraphicFramePr>
        <p:xfrm>
          <a:off x="457200" y="3505200"/>
          <a:ext cx="8305800" cy="1041400"/>
        </p:xfrm>
        <a:graphic>
          <a:graphicData uri="http://schemas.openxmlformats.org/drawingml/2006/table">
            <a:tbl>
              <a:tblPr/>
              <a:tblGrid>
                <a:gridCol w="1187450"/>
                <a:gridCol w="1185863"/>
                <a:gridCol w="1187450"/>
                <a:gridCol w="1184275"/>
                <a:gridCol w="1187450"/>
                <a:gridCol w="1185862"/>
                <a:gridCol w="1187450"/>
              </a:tblGrid>
              <a:tr h="1041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5143" name="WordArt 26"/>
          <p:cNvSpPr>
            <a:spLocks noChangeArrowheads="1" noChangeShapeType="1" noTextEdit="1"/>
          </p:cNvSpPr>
          <p:nvPr/>
        </p:nvSpPr>
        <p:spPr bwMode="auto">
          <a:xfrm>
            <a:off x="609600" y="3733800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0000FF"/>
                </a:solidFill>
                <a:latin typeface="Arial Black"/>
              </a:rPr>
              <a:t>Sunday</a:t>
            </a:r>
          </a:p>
        </p:txBody>
      </p:sp>
      <p:sp>
        <p:nvSpPr>
          <p:cNvPr id="5144" name="WordArt 27"/>
          <p:cNvSpPr>
            <a:spLocks noChangeArrowheads="1" noChangeShapeType="1" noTextEdit="1"/>
          </p:cNvSpPr>
          <p:nvPr/>
        </p:nvSpPr>
        <p:spPr bwMode="auto">
          <a:xfrm>
            <a:off x="1752600" y="3733800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800080"/>
                </a:solidFill>
                <a:latin typeface="Arial Black"/>
              </a:rPr>
              <a:t>Monday</a:t>
            </a:r>
          </a:p>
        </p:txBody>
      </p:sp>
      <p:sp>
        <p:nvSpPr>
          <p:cNvPr id="5145" name="WordArt 28"/>
          <p:cNvSpPr>
            <a:spLocks noChangeArrowheads="1" noChangeShapeType="1" noTextEdit="1"/>
          </p:cNvSpPr>
          <p:nvPr/>
        </p:nvSpPr>
        <p:spPr bwMode="auto">
          <a:xfrm>
            <a:off x="3048000" y="3733800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006600"/>
                </a:solidFill>
                <a:latin typeface="Arial Black"/>
              </a:rPr>
              <a:t>Tuesday</a:t>
            </a:r>
          </a:p>
        </p:txBody>
      </p:sp>
      <p:sp>
        <p:nvSpPr>
          <p:cNvPr id="5146" name="WordArt 29"/>
          <p:cNvSpPr>
            <a:spLocks noChangeArrowheads="1" noChangeShapeType="1" noTextEdit="1"/>
          </p:cNvSpPr>
          <p:nvPr/>
        </p:nvSpPr>
        <p:spPr bwMode="auto">
          <a:xfrm>
            <a:off x="4191000" y="3733800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FF00FF"/>
                </a:solidFill>
                <a:latin typeface="Arial Black"/>
              </a:rPr>
              <a:t>Wednesday</a:t>
            </a:r>
          </a:p>
        </p:txBody>
      </p:sp>
      <p:sp>
        <p:nvSpPr>
          <p:cNvPr id="5147" name="WordArt 30"/>
          <p:cNvSpPr>
            <a:spLocks noChangeArrowheads="1" noChangeShapeType="1" noTextEdit="1"/>
          </p:cNvSpPr>
          <p:nvPr/>
        </p:nvSpPr>
        <p:spPr bwMode="auto">
          <a:xfrm>
            <a:off x="5410200" y="3733800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993300"/>
                </a:solidFill>
                <a:latin typeface="Arial Black"/>
              </a:rPr>
              <a:t>Thursday</a:t>
            </a:r>
          </a:p>
        </p:txBody>
      </p:sp>
      <p:sp>
        <p:nvSpPr>
          <p:cNvPr id="5148" name="WordArt 31"/>
          <p:cNvSpPr>
            <a:spLocks noChangeArrowheads="1" noChangeShapeType="1" noTextEdit="1"/>
          </p:cNvSpPr>
          <p:nvPr/>
        </p:nvSpPr>
        <p:spPr bwMode="auto">
          <a:xfrm>
            <a:off x="6553200" y="3733800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33CCCC"/>
                </a:solidFill>
                <a:latin typeface="Arial Black"/>
              </a:rPr>
              <a:t>Friday</a:t>
            </a:r>
          </a:p>
        </p:txBody>
      </p:sp>
      <p:sp>
        <p:nvSpPr>
          <p:cNvPr id="5149" name="WordArt 32"/>
          <p:cNvSpPr>
            <a:spLocks noChangeArrowheads="1" noChangeShapeType="1" noTextEdit="1"/>
          </p:cNvSpPr>
          <p:nvPr/>
        </p:nvSpPr>
        <p:spPr bwMode="auto">
          <a:xfrm>
            <a:off x="7696200" y="3733800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00FF00"/>
                </a:solidFill>
                <a:latin typeface="Arial Black"/>
              </a:rPr>
              <a:t>Saturday</a:t>
            </a:r>
          </a:p>
        </p:txBody>
      </p:sp>
      <p:sp>
        <p:nvSpPr>
          <p:cNvPr id="5150" name="Text Box 34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5-1  USING </a:t>
            </a:r>
            <a:r>
              <a:rPr lang="en-US" sz="2000" b="0" i="1">
                <a:solidFill>
                  <a:schemeClr val="bg1"/>
                </a:solidFill>
              </a:rPr>
              <a:t>IT</a:t>
            </a:r>
            <a:r>
              <a:rPr lang="en-US" sz="2000" b="0">
                <a:solidFill>
                  <a:schemeClr val="bg1"/>
                </a:solidFill>
              </a:rPr>
              <a:t> TO TALK ABOUT TIME</a:t>
            </a:r>
            <a:endParaRPr lang="en-US" sz="2000" b="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75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5972F224-AB5E-4F00-B6FA-9C05CFCFDD04}" type="slidenum">
              <a:rPr lang="en-US" b="0" smtClean="0"/>
              <a:pPr eaLnBrk="1" hangingPunct="1">
                <a:defRPr/>
              </a:pPr>
              <a:t>10</a:t>
            </a:fld>
            <a:endParaRPr lang="en-US" b="0" smtClean="0"/>
          </a:p>
        </p:txBody>
      </p:sp>
      <p:sp>
        <p:nvSpPr>
          <p:cNvPr id="13315" name="Text Box 12"/>
          <p:cNvSpPr txBox="1">
            <a:spLocks noChangeArrowheads="1"/>
          </p:cNvSpPr>
          <p:nvPr/>
        </p:nvSpPr>
        <p:spPr bwMode="auto">
          <a:xfrm>
            <a:off x="2514600" y="5060157"/>
            <a:ext cx="617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b="0" dirty="0"/>
              <a:t>The baby was born __ 2:00 </a:t>
            </a:r>
            <a:r>
              <a:rPr lang="en-US" sz="2000" b="0" dirty="0"/>
              <a:t>P</a:t>
            </a:r>
            <a:r>
              <a:rPr lang="en-US" sz="2000" b="0" dirty="0" smtClean="0"/>
              <a:t>.M</a:t>
            </a:r>
            <a:r>
              <a:rPr lang="en-US" sz="2000" b="0" dirty="0"/>
              <a:t>.</a:t>
            </a:r>
          </a:p>
        </p:txBody>
      </p:sp>
      <p:sp>
        <p:nvSpPr>
          <p:cNvPr id="13316" name="Text Box 10"/>
          <p:cNvSpPr txBox="1">
            <a:spLocks noChangeArrowheads="1"/>
          </p:cNvSpPr>
          <p:nvPr/>
        </p:nvSpPr>
        <p:spPr bwMode="auto">
          <a:xfrm>
            <a:off x="2514600" y="3822700"/>
            <a:ext cx="6629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b="0" dirty="0"/>
              <a:t>The baby was born __ </a:t>
            </a:r>
            <a:r>
              <a:rPr lang="en-US" sz="3200" b="0" dirty="0" smtClean="0"/>
              <a:t>the afternoon.</a:t>
            </a:r>
            <a:endParaRPr lang="en-US" sz="3200" b="0" dirty="0"/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2514600" y="2797175"/>
            <a:ext cx="594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200" b="0"/>
              <a:t>The baby was born __ Monday.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6070600" y="2794000"/>
            <a:ext cx="63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/>
              <a:t>on</a:t>
            </a:r>
          </a:p>
        </p:txBody>
      </p:sp>
      <p:sp>
        <p:nvSpPr>
          <p:cNvPr id="13319" name="Text Box 18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5-2  Let’s Practice</a:t>
            </a:r>
          </a:p>
        </p:txBody>
      </p:sp>
      <p:sp>
        <p:nvSpPr>
          <p:cNvPr id="13320" name="AutoShape 20"/>
          <p:cNvSpPr>
            <a:spLocks noChangeArrowheads="1"/>
          </p:cNvSpPr>
          <p:nvPr/>
        </p:nvSpPr>
        <p:spPr bwMode="auto">
          <a:xfrm>
            <a:off x="1981200" y="1371600"/>
            <a:ext cx="5257800" cy="838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/>
              <a:t>at    in    on    from ... to</a:t>
            </a:r>
            <a:endParaRPr lang="en-US" i="1"/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6129338" y="3827463"/>
            <a:ext cx="5000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/>
              <a:t>in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6107113" y="4938018"/>
            <a:ext cx="522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b="0" dirty="0"/>
              <a:t>at</a:t>
            </a:r>
          </a:p>
        </p:txBody>
      </p:sp>
      <p:pic>
        <p:nvPicPr>
          <p:cNvPr id="13323" name="Picture 24" descr="C5S18_270695_Bab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30500"/>
            <a:ext cx="2200275" cy="33020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/>
      <p:bldP spid="25621" grpId="0"/>
      <p:bldP spid="256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152F548C-8052-45F7-9B7D-E80B8060A7E4}" type="slidenum">
              <a:rPr lang="en-US" b="0" smtClean="0"/>
              <a:pPr eaLnBrk="1" hangingPunct="1">
                <a:defRPr/>
              </a:pPr>
              <a:t>11</a:t>
            </a:fld>
            <a:endParaRPr lang="en-US" b="0" smtClean="0"/>
          </a:p>
        </p:txBody>
      </p:sp>
      <p:sp>
        <p:nvSpPr>
          <p:cNvPr id="14339" name="Text Box 10"/>
          <p:cNvSpPr txBox="1">
            <a:spLocks noChangeArrowheads="1"/>
          </p:cNvSpPr>
          <p:nvPr/>
        </p:nvSpPr>
        <p:spPr bwMode="auto">
          <a:xfrm>
            <a:off x="3581400" y="3276600"/>
            <a:ext cx="52629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/>
              <a:t>I work ____ </a:t>
            </a:r>
            <a:r>
              <a:rPr lang="en-US" sz="3600" b="0" dirty="0" smtClean="0"/>
              <a:t>the morning.</a:t>
            </a:r>
            <a:endParaRPr lang="en-US" sz="2000" b="0" dirty="0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5213350" y="3249612"/>
            <a:ext cx="5437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 dirty="0" smtClean="0"/>
              <a:t>in</a:t>
            </a:r>
            <a:endParaRPr lang="en-US" sz="3600" b="0" dirty="0"/>
          </a:p>
        </p:txBody>
      </p:sp>
      <p:pic>
        <p:nvPicPr>
          <p:cNvPr id="14342" name="Picture 16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46363"/>
            <a:ext cx="2895600" cy="2841625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3" name="Text Box 1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5-2  Let’s Practice</a:t>
            </a:r>
          </a:p>
        </p:txBody>
      </p:sp>
      <p:sp>
        <p:nvSpPr>
          <p:cNvPr id="14344" name="AutoShape 19"/>
          <p:cNvSpPr>
            <a:spLocks noChangeArrowheads="1"/>
          </p:cNvSpPr>
          <p:nvPr/>
        </p:nvSpPr>
        <p:spPr bwMode="auto">
          <a:xfrm>
            <a:off x="1905000" y="1371600"/>
            <a:ext cx="5257800" cy="838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/>
              <a:t>at    in    on    from ... to</a:t>
            </a: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22F7840E-FFDD-4EB8-B7E3-9AE28C5399C5}" type="slidenum">
              <a:rPr lang="en-US" b="0" smtClean="0"/>
              <a:pPr eaLnBrk="1" hangingPunct="1">
                <a:defRPr/>
              </a:pPr>
              <a:t>12</a:t>
            </a:fld>
            <a:endParaRPr lang="en-US" b="0" smtClean="0"/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533400" y="2530475"/>
            <a:ext cx="861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/>
              <a:t>I teach a class __ </a:t>
            </a:r>
            <a:r>
              <a:rPr lang="en-US" sz="3600" b="0" dirty="0" smtClean="0"/>
              <a:t>7:00  </a:t>
            </a:r>
            <a:r>
              <a:rPr lang="en-US" sz="3600" b="0" dirty="0"/>
              <a:t>__ Monday.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581400" y="2530475"/>
            <a:ext cx="56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/>
              <a:t>at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334000" y="2546350"/>
            <a:ext cx="692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 dirty="0"/>
              <a:t>on</a:t>
            </a:r>
          </a:p>
        </p:txBody>
      </p:sp>
      <p:sp>
        <p:nvSpPr>
          <p:cNvPr id="15366" name="Text Box 13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5-2  Let’s Practice</a:t>
            </a:r>
          </a:p>
        </p:txBody>
      </p:sp>
      <p:sp>
        <p:nvSpPr>
          <p:cNvPr id="15367" name="AutoShape 15"/>
          <p:cNvSpPr>
            <a:spLocks noChangeArrowheads="1"/>
          </p:cNvSpPr>
          <p:nvPr/>
        </p:nvSpPr>
        <p:spPr bwMode="auto">
          <a:xfrm>
            <a:off x="1905000" y="1371600"/>
            <a:ext cx="5257800" cy="838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/>
              <a:t>at    in    on    from ... to</a:t>
            </a:r>
            <a:endParaRPr lang="en-US" i="1"/>
          </a:p>
        </p:txBody>
      </p:sp>
      <p:pic>
        <p:nvPicPr>
          <p:cNvPr id="15368" name="Picture 17" descr="C5S20_283507_teach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03600"/>
            <a:ext cx="3708400" cy="30797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/>
      <p:bldP spid="2970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6BBB4555-7B12-4E7B-B501-9E4D7F718C0F}" type="slidenum">
              <a:rPr lang="en-US" b="0" smtClean="0"/>
              <a:pPr eaLnBrk="1" hangingPunct="1">
                <a:defRPr/>
              </a:pPr>
              <a:t>13</a:t>
            </a:fld>
            <a:endParaRPr lang="en-US" b="0" smtClean="0"/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1676400" y="2438400"/>
            <a:ext cx="5791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/>
              <a:t>He swims __ the afternoon.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879850" y="2438400"/>
            <a:ext cx="539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/>
              <a:t>in</a:t>
            </a:r>
          </a:p>
        </p:txBody>
      </p:sp>
      <p:pic>
        <p:nvPicPr>
          <p:cNvPr id="16389" name="Picture 9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3346450"/>
            <a:ext cx="4208462" cy="3103563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0" name="Text Box 10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5-2  Let’s Practice</a:t>
            </a:r>
          </a:p>
        </p:txBody>
      </p:sp>
      <p:sp>
        <p:nvSpPr>
          <p:cNvPr id="16391" name="AutoShape 13"/>
          <p:cNvSpPr>
            <a:spLocks noChangeArrowheads="1"/>
          </p:cNvSpPr>
          <p:nvPr/>
        </p:nvSpPr>
        <p:spPr bwMode="auto">
          <a:xfrm>
            <a:off x="1905000" y="1371600"/>
            <a:ext cx="5257800" cy="838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/>
              <a:t>at    in    on    from ... to</a:t>
            </a: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775"/>
            <a:ext cx="8305800" cy="6786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56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D35C9BD0-C994-44BC-9297-80DEAD4FF60E}" type="slidenum">
              <a:rPr lang="en-US" b="0" smtClean="0"/>
              <a:pPr eaLnBrk="1" hangingPunct="1">
                <a:defRPr/>
              </a:pPr>
              <a:t>2</a:t>
            </a:fld>
            <a:endParaRPr lang="en-US" b="0" smtClean="0"/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228600" y="2057400"/>
            <a:ext cx="8686800" cy="685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5353050" y="2108200"/>
            <a:ext cx="2762744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i="1" dirty="0">
                <a:solidFill>
                  <a:schemeClr val="hlink"/>
                </a:solidFill>
              </a:rPr>
              <a:t>It’s</a:t>
            </a:r>
            <a:r>
              <a:rPr lang="en-US" sz="2800" dirty="0"/>
              <a:t> </a:t>
            </a:r>
            <a:r>
              <a:rPr lang="en-US" sz="2800" b="0" dirty="0" smtClean="0"/>
              <a:t>Wednesday</a:t>
            </a:r>
            <a:r>
              <a:rPr lang="en-US" sz="2800" b="0" dirty="0"/>
              <a:t>.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i="1" dirty="0">
                <a:solidFill>
                  <a:schemeClr val="hlink"/>
                </a:solidFill>
              </a:rPr>
              <a:t>It’s</a:t>
            </a:r>
            <a:r>
              <a:rPr lang="en-US" sz="2800" dirty="0"/>
              <a:t> </a:t>
            </a:r>
            <a:r>
              <a:rPr lang="en-US" sz="2800" b="0" dirty="0" smtClean="0"/>
              <a:t>May.</a:t>
            </a:r>
            <a:endParaRPr lang="en-US" sz="2800" b="0" dirty="0"/>
          </a:p>
          <a:p>
            <a:pPr eaLnBrk="1" hangingPunct="1"/>
            <a:endParaRPr lang="en-US" sz="2800" b="0" dirty="0"/>
          </a:p>
          <a:p>
            <a:pPr eaLnBrk="1" hangingPunct="1"/>
            <a:r>
              <a:rPr lang="en-US" sz="2800" i="1" dirty="0">
                <a:solidFill>
                  <a:schemeClr val="hlink"/>
                </a:solidFill>
              </a:rPr>
              <a:t>It’s</a:t>
            </a:r>
            <a:r>
              <a:rPr lang="en-US" sz="2800" dirty="0"/>
              <a:t> </a:t>
            </a:r>
            <a:r>
              <a:rPr lang="en-US" sz="2800" b="0" dirty="0" smtClean="0"/>
              <a:t>2011.</a:t>
            </a:r>
            <a:r>
              <a:rPr lang="en-US" sz="2800" dirty="0" smtClean="0"/>
              <a:t> </a:t>
            </a:r>
            <a:endParaRPr lang="en-US" sz="2800" dirty="0"/>
          </a:p>
          <a:p>
            <a:pPr eaLnBrk="1" hangingPunct="1"/>
            <a:endParaRPr lang="en-US" sz="3200" dirty="0"/>
          </a:p>
          <a:p>
            <a:pPr eaLnBrk="1" hangingPunct="1"/>
            <a:endParaRPr lang="en-US" sz="3200" dirty="0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388938" y="2108200"/>
            <a:ext cx="3600666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0" dirty="0"/>
              <a:t>(a)</a:t>
            </a:r>
            <a:r>
              <a:rPr lang="en-US" sz="2800" dirty="0"/>
              <a:t>  </a:t>
            </a:r>
            <a:r>
              <a:rPr lang="en-US" sz="2800" b="0" dirty="0"/>
              <a:t>What day is it?</a:t>
            </a:r>
          </a:p>
          <a:p>
            <a:pPr eaLnBrk="1" hangingPunct="1"/>
            <a:endParaRPr lang="en-US" sz="2800" b="0" dirty="0"/>
          </a:p>
          <a:p>
            <a:pPr eaLnBrk="1" hangingPunct="1"/>
            <a:r>
              <a:rPr lang="en-US" sz="2800" b="0" dirty="0"/>
              <a:t>(b)</a:t>
            </a:r>
            <a:r>
              <a:rPr lang="en-US" sz="2800" dirty="0"/>
              <a:t>  </a:t>
            </a:r>
            <a:r>
              <a:rPr lang="en-US" sz="2800" b="0" dirty="0"/>
              <a:t>What month is it?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b="0" dirty="0"/>
              <a:t>(c)</a:t>
            </a:r>
            <a:r>
              <a:rPr lang="en-US" sz="2800" dirty="0"/>
              <a:t>  </a:t>
            </a:r>
            <a:r>
              <a:rPr lang="en-US" sz="2800" b="0" dirty="0"/>
              <a:t>What year is it?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3200" b="0" dirty="0"/>
          </a:p>
          <a:p>
            <a:pPr eaLnBrk="1" hangingPunct="1"/>
            <a:endParaRPr lang="en-US" sz="3200" dirty="0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228600" y="16002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746125" y="1157288"/>
            <a:ext cx="2039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QUESTION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703888" y="1157288"/>
            <a:ext cx="1763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ANSWER</a:t>
            </a:r>
          </a:p>
        </p:txBody>
      </p:sp>
      <p:sp>
        <p:nvSpPr>
          <p:cNvPr id="6154" name="Text Box 2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5-1  USING </a:t>
            </a:r>
            <a:r>
              <a:rPr lang="en-US" sz="2000" b="0" i="1">
                <a:solidFill>
                  <a:schemeClr val="bg1"/>
                </a:solidFill>
              </a:rPr>
              <a:t>IT</a:t>
            </a:r>
            <a:r>
              <a:rPr lang="en-US" sz="2000" b="0">
                <a:solidFill>
                  <a:schemeClr val="bg1"/>
                </a:solidFill>
              </a:rPr>
              <a:t> TO TALK ABOUT TIME</a:t>
            </a:r>
            <a:endParaRPr lang="en-US" sz="2000" b="0" i="1">
              <a:solidFill>
                <a:schemeClr val="bg1"/>
              </a:solidFill>
            </a:endParaRPr>
          </a:p>
        </p:txBody>
      </p:sp>
      <p:sp>
        <p:nvSpPr>
          <p:cNvPr id="6155" name="Rectangle 22"/>
          <p:cNvSpPr>
            <a:spLocks noChangeArrowheads="1"/>
          </p:cNvSpPr>
          <p:nvPr/>
        </p:nvSpPr>
        <p:spPr bwMode="auto">
          <a:xfrm>
            <a:off x="228600" y="1219200"/>
            <a:ext cx="8683625" cy="528161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6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166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1667 L 0 0.25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5 L 0 0.3722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5" grpId="0" animBg="1"/>
      <p:bldP spid="4115" grpId="1" animBg="1"/>
      <p:bldP spid="4115" grpId="2" animBg="1"/>
      <p:bldP spid="4115" grpId="3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1BC42534-7EC3-41C4-911D-3062D6EBCEE8}" type="slidenum">
              <a:rPr lang="en-US" b="0" smtClean="0"/>
              <a:pPr eaLnBrk="1" hangingPunct="1">
                <a:defRPr/>
              </a:pPr>
              <a:t>3</a:t>
            </a:fld>
            <a:endParaRPr lang="en-US" b="0" smtClean="0"/>
          </a:p>
        </p:txBody>
      </p:sp>
      <p:pic>
        <p:nvPicPr>
          <p:cNvPr id="8195" name="Picture 85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05000"/>
            <a:ext cx="1736725" cy="227965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6" name="AutoShape 7"/>
          <p:cNvSpPr>
            <a:spLocks noChangeArrowheads="1"/>
          </p:cNvSpPr>
          <p:nvPr/>
        </p:nvSpPr>
        <p:spPr bwMode="auto">
          <a:xfrm>
            <a:off x="6705600" y="1295400"/>
            <a:ext cx="2057400" cy="1447800"/>
          </a:xfrm>
          <a:prstGeom prst="wedgeRoundRectCallout">
            <a:avLst>
              <a:gd name="adj1" fmla="val -74847"/>
              <a:gd name="adj2" fmla="val 3949"/>
              <a:gd name="adj3" fmla="val 16667"/>
            </a:avLst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i="1"/>
          </a:p>
        </p:txBody>
      </p:sp>
      <p:pic>
        <p:nvPicPr>
          <p:cNvPr id="8197" name="Picture 82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1905000"/>
            <a:ext cx="1852612" cy="22860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304800" y="1295400"/>
            <a:ext cx="2057400" cy="1143000"/>
          </a:xfrm>
          <a:prstGeom prst="wedgeRoundRectCallout">
            <a:avLst>
              <a:gd name="adj1" fmla="val 69060"/>
              <a:gd name="adj2" fmla="val 74028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0"/>
              <a:t>What day is it?</a:t>
            </a:r>
          </a:p>
        </p:txBody>
      </p:sp>
      <p:graphicFrame>
        <p:nvGraphicFramePr>
          <p:cNvPr id="13369" name="Group 57"/>
          <p:cNvGraphicFramePr>
            <a:graphicFrameLocks noGrp="1"/>
          </p:cNvGraphicFramePr>
          <p:nvPr/>
        </p:nvGraphicFramePr>
        <p:xfrm>
          <a:off x="457200" y="4826000"/>
          <a:ext cx="8305800" cy="1041400"/>
        </p:xfrm>
        <a:graphic>
          <a:graphicData uri="http://schemas.openxmlformats.org/drawingml/2006/table">
            <a:tbl>
              <a:tblPr/>
              <a:tblGrid>
                <a:gridCol w="1187450"/>
                <a:gridCol w="1185863"/>
                <a:gridCol w="1187450"/>
                <a:gridCol w="1184275"/>
                <a:gridCol w="1187450"/>
                <a:gridCol w="1185862"/>
                <a:gridCol w="1187450"/>
              </a:tblGrid>
              <a:tr h="1041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8217" name="WordArt 75"/>
          <p:cNvSpPr>
            <a:spLocks noChangeArrowheads="1" noChangeShapeType="1" noTextEdit="1"/>
          </p:cNvSpPr>
          <p:nvPr/>
        </p:nvSpPr>
        <p:spPr bwMode="auto">
          <a:xfrm>
            <a:off x="609600" y="5046663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0000FF"/>
                </a:solidFill>
                <a:latin typeface="Arial Black"/>
              </a:rPr>
              <a:t>Sunday</a:t>
            </a:r>
          </a:p>
        </p:txBody>
      </p:sp>
      <p:sp>
        <p:nvSpPr>
          <p:cNvPr id="8218" name="WordArt 76"/>
          <p:cNvSpPr>
            <a:spLocks noChangeArrowheads="1" noChangeShapeType="1" noTextEdit="1"/>
          </p:cNvSpPr>
          <p:nvPr/>
        </p:nvSpPr>
        <p:spPr bwMode="auto">
          <a:xfrm>
            <a:off x="1752600" y="5046663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800080"/>
                </a:solidFill>
                <a:latin typeface="Arial Black"/>
              </a:rPr>
              <a:t>Monday</a:t>
            </a:r>
          </a:p>
        </p:txBody>
      </p:sp>
      <p:sp>
        <p:nvSpPr>
          <p:cNvPr id="8219" name="WordArt 77"/>
          <p:cNvSpPr>
            <a:spLocks noChangeArrowheads="1" noChangeShapeType="1" noTextEdit="1"/>
          </p:cNvSpPr>
          <p:nvPr/>
        </p:nvSpPr>
        <p:spPr bwMode="auto">
          <a:xfrm>
            <a:off x="3048000" y="5046663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006600"/>
                </a:solidFill>
                <a:latin typeface="Arial Black"/>
              </a:rPr>
              <a:t>Tuesday</a:t>
            </a:r>
          </a:p>
        </p:txBody>
      </p:sp>
      <p:sp>
        <p:nvSpPr>
          <p:cNvPr id="8220" name="WordArt 78"/>
          <p:cNvSpPr>
            <a:spLocks noChangeArrowheads="1" noChangeShapeType="1" noTextEdit="1"/>
          </p:cNvSpPr>
          <p:nvPr/>
        </p:nvSpPr>
        <p:spPr bwMode="auto">
          <a:xfrm>
            <a:off x="4191000" y="5046663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FF00FF"/>
                </a:solidFill>
                <a:latin typeface="Arial Black"/>
              </a:rPr>
              <a:t>Wednesday</a:t>
            </a:r>
          </a:p>
        </p:txBody>
      </p:sp>
      <p:sp>
        <p:nvSpPr>
          <p:cNvPr id="8221" name="WordArt 79"/>
          <p:cNvSpPr>
            <a:spLocks noChangeArrowheads="1" noChangeShapeType="1" noTextEdit="1"/>
          </p:cNvSpPr>
          <p:nvPr/>
        </p:nvSpPr>
        <p:spPr bwMode="auto">
          <a:xfrm>
            <a:off x="5410200" y="5046663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993300"/>
                </a:solidFill>
                <a:latin typeface="Arial Black"/>
              </a:rPr>
              <a:t>Thursday</a:t>
            </a:r>
          </a:p>
        </p:txBody>
      </p:sp>
      <p:sp>
        <p:nvSpPr>
          <p:cNvPr id="8222" name="WordArt 80"/>
          <p:cNvSpPr>
            <a:spLocks noChangeArrowheads="1" noChangeShapeType="1" noTextEdit="1"/>
          </p:cNvSpPr>
          <p:nvPr/>
        </p:nvSpPr>
        <p:spPr bwMode="auto">
          <a:xfrm>
            <a:off x="6553200" y="5046663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33CCCC"/>
                </a:solidFill>
                <a:latin typeface="Arial Black"/>
              </a:rPr>
              <a:t>Friday</a:t>
            </a:r>
          </a:p>
        </p:txBody>
      </p:sp>
      <p:sp>
        <p:nvSpPr>
          <p:cNvPr id="8223" name="WordArt 81"/>
          <p:cNvSpPr>
            <a:spLocks noChangeArrowheads="1" noChangeShapeType="1" noTextEdit="1"/>
          </p:cNvSpPr>
          <p:nvPr/>
        </p:nvSpPr>
        <p:spPr bwMode="auto">
          <a:xfrm>
            <a:off x="7696200" y="5046663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00FF00"/>
                </a:solidFill>
                <a:latin typeface="Arial Black"/>
              </a:rPr>
              <a:t>Saturday</a:t>
            </a:r>
          </a:p>
        </p:txBody>
      </p:sp>
      <p:sp>
        <p:nvSpPr>
          <p:cNvPr id="8224" name="Rectangle 87"/>
          <p:cNvSpPr>
            <a:spLocks noChangeArrowheads="1"/>
          </p:cNvSpPr>
          <p:nvPr/>
        </p:nvSpPr>
        <p:spPr bwMode="auto">
          <a:xfrm>
            <a:off x="457200" y="4800600"/>
            <a:ext cx="1219200" cy="1066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5" name="AutoShape 88"/>
          <p:cNvSpPr>
            <a:spLocks noChangeArrowheads="1"/>
          </p:cNvSpPr>
          <p:nvPr/>
        </p:nvSpPr>
        <p:spPr bwMode="auto">
          <a:xfrm>
            <a:off x="914400" y="4114800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226" name="Text Box 91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5-1  Let’s Practice</a:t>
            </a:r>
          </a:p>
        </p:txBody>
      </p: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7010400" y="1371600"/>
            <a:ext cx="2057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200" b="0"/>
              <a:t>It’s</a:t>
            </a:r>
          </a:p>
          <a:p>
            <a:r>
              <a:rPr lang="en-US" sz="3200" b="0"/>
              <a:t>Sunday</a:t>
            </a:r>
          </a:p>
        </p:txBody>
      </p:sp>
      <p:sp>
        <p:nvSpPr>
          <p:cNvPr id="8228" name="Text Box 96"/>
          <p:cNvSpPr txBox="1">
            <a:spLocks noChangeArrowheads="1"/>
          </p:cNvSpPr>
          <p:nvPr/>
        </p:nvSpPr>
        <p:spPr bwMode="auto">
          <a:xfrm>
            <a:off x="6781800" y="1371600"/>
            <a:ext cx="1981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0"/>
              <a:t>______________.</a:t>
            </a:r>
          </a:p>
        </p:txBody>
      </p:sp>
    </p:spTree>
    <p:extLst>
      <p:ext uri="{BB962C8B-B14F-4D97-AF65-F5344CB8AC3E}">
        <p14:creationId xmlns:p14="http://schemas.microsoft.com/office/powerpoint/2010/main" val="115136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1B5F255D-74CA-428F-987C-C4DCBAC1131A}" type="slidenum">
              <a:rPr lang="en-US" b="0" smtClean="0"/>
              <a:pPr eaLnBrk="1" hangingPunct="1">
                <a:defRPr/>
              </a:pPr>
              <a:t>4</a:t>
            </a:fld>
            <a:endParaRPr lang="en-US" b="0" smtClean="0"/>
          </a:p>
        </p:txBody>
      </p:sp>
      <p:graphicFrame>
        <p:nvGraphicFramePr>
          <p:cNvPr id="14352" name="Group 16"/>
          <p:cNvGraphicFramePr>
            <a:graphicFrameLocks noGrp="1"/>
          </p:cNvGraphicFramePr>
          <p:nvPr/>
        </p:nvGraphicFramePr>
        <p:xfrm>
          <a:off x="457200" y="4818063"/>
          <a:ext cx="8305800" cy="1041400"/>
        </p:xfrm>
        <a:graphic>
          <a:graphicData uri="http://schemas.openxmlformats.org/drawingml/2006/table">
            <a:tbl>
              <a:tblPr/>
              <a:tblGrid>
                <a:gridCol w="1187450"/>
                <a:gridCol w="1185863"/>
                <a:gridCol w="1187450"/>
                <a:gridCol w="1184275"/>
                <a:gridCol w="1187450"/>
                <a:gridCol w="1185862"/>
                <a:gridCol w="1187450"/>
              </a:tblGrid>
              <a:tr h="1041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9237" name="WordArt 34"/>
          <p:cNvSpPr>
            <a:spLocks noChangeArrowheads="1" noChangeShapeType="1" noTextEdit="1"/>
          </p:cNvSpPr>
          <p:nvPr/>
        </p:nvSpPr>
        <p:spPr bwMode="auto">
          <a:xfrm>
            <a:off x="609600" y="5046663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0000FF"/>
                </a:solidFill>
                <a:latin typeface="Arial Black"/>
              </a:rPr>
              <a:t>Sunday</a:t>
            </a:r>
          </a:p>
        </p:txBody>
      </p:sp>
      <p:sp>
        <p:nvSpPr>
          <p:cNvPr id="9238" name="WordArt 35"/>
          <p:cNvSpPr>
            <a:spLocks noChangeArrowheads="1" noChangeShapeType="1" noTextEdit="1"/>
          </p:cNvSpPr>
          <p:nvPr/>
        </p:nvSpPr>
        <p:spPr bwMode="auto">
          <a:xfrm>
            <a:off x="1752600" y="5046663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800080"/>
                </a:solidFill>
                <a:latin typeface="Arial Black"/>
              </a:rPr>
              <a:t>Monday</a:t>
            </a:r>
          </a:p>
        </p:txBody>
      </p:sp>
      <p:sp>
        <p:nvSpPr>
          <p:cNvPr id="9239" name="WordArt 36"/>
          <p:cNvSpPr>
            <a:spLocks noChangeArrowheads="1" noChangeShapeType="1" noTextEdit="1"/>
          </p:cNvSpPr>
          <p:nvPr/>
        </p:nvSpPr>
        <p:spPr bwMode="auto">
          <a:xfrm>
            <a:off x="3048000" y="5046663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006600"/>
                </a:solidFill>
                <a:latin typeface="Arial Black"/>
              </a:rPr>
              <a:t>Tuesday</a:t>
            </a:r>
          </a:p>
        </p:txBody>
      </p:sp>
      <p:sp>
        <p:nvSpPr>
          <p:cNvPr id="9240" name="WordArt 37"/>
          <p:cNvSpPr>
            <a:spLocks noChangeArrowheads="1" noChangeShapeType="1" noTextEdit="1"/>
          </p:cNvSpPr>
          <p:nvPr/>
        </p:nvSpPr>
        <p:spPr bwMode="auto">
          <a:xfrm>
            <a:off x="4191000" y="5046663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FF00FF"/>
                </a:solidFill>
                <a:latin typeface="Arial Black"/>
              </a:rPr>
              <a:t>Wednesday</a:t>
            </a:r>
          </a:p>
        </p:txBody>
      </p:sp>
      <p:sp>
        <p:nvSpPr>
          <p:cNvPr id="9241" name="WordArt 38"/>
          <p:cNvSpPr>
            <a:spLocks noChangeArrowheads="1" noChangeShapeType="1" noTextEdit="1"/>
          </p:cNvSpPr>
          <p:nvPr/>
        </p:nvSpPr>
        <p:spPr bwMode="auto">
          <a:xfrm>
            <a:off x="5410200" y="5046663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993300"/>
                </a:solidFill>
                <a:latin typeface="Arial Black"/>
              </a:rPr>
              <a:t>Thursday</a:t>
            </a:r>
          </a:p>
        </p:txBody>
      </p:sp>
      <p:sp>
        <p:nvSpPr>
          <p:cNvPr id="9242" name="WordArt 39"/>
          <p:cNvSpPr>
            <a:spLocks noChangeArrowheads="1" noChangeShapeType="1" noTextEdit="1"/>
          </p:cNvSpPr>
          <p:nvPr/>
        </p:nvSpPr>
        <p:spPr bwMode="auto">
          <a:xfrm>
            <a:off x="6553200" y="5046663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33CCCC"/>
                </a:solidFill>
                <a:latin typeface="Arial Black"/>
              </a:rPr>
              <a:t>Friday</a:t>
            </a:r>
          </a:p>
        </p:txBody>
      </p:sp>
      <p:sp>
        <p:nvSpPr>
          <p:cNvPr id="9243" name="WordArt 40"/>
          <p:cNvSpPr>
            <a:spLocks noChangeArrowheads="1" noChangeShapeType="1" noTextEdit="1"/>
          </p:cNvSpPr>
          <p:nvPr/>
        </p:nvSpPr>
        <p:spPr bwMode="auto">
          <a:xfrm>
            <a:off x="7696200" y="5046663"/>
            <a:ext cx="914400" cy="708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kern="10">
                <a:solidFill>
                  <a:srgbClr val="00FF00"/>
                </a:solidFill>
                <a:latin typeface="Arial Black"/>
              </a:rPr>
              <a:t>Saturday</a:t>
            </a:r>
          </a:p>
        </p:txBody>
      </p:sp>
      <p:sp>
        <p:nvSpPr>
          <p:cNvPr id="9244" name="Rectangle 41"/>
          <p:cNvSpPr>
            <a:spLocks noChangeArrowheads="1"/>
          </p:cNvSpPr>
          <p:nvPr/>
        </p:nvSpPr>
        <p:spPr bwMode="auto">
          <a:xfrm>
            <a:off x="2819400" y="4800600"/>
            <a:ext cx="1219200" cy="10668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AutoShape 42"/>
          <p:cNvSpPr>
            <a:spLocks noChangeArrowheads="1"/>
          </p:cNvSpPr>
          <p:nvPr/>
        </p:nvSpPr>
        <p:spPr bwMode="auto">
          <a:xfrm>
            <a:off x="3276600" y="4114800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pic>
        <p:nvPicPr>
          <p:cNvPr id="9246" name="Picture 4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24000"/>
            <a:ext cx="1993900" cy="29718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47" name="AutoShape 7"/>
          <p:cNvSpPr>
            <a:spLocks noChangeArrowheads="1"/>
          </p:cNvSpPr>
          <p:nvPr/>
        </p:nvSpPr>
        <p:spPr bwMode="auto">
          <a:xfrm>
            <a:off x="6477000" y="1295400"/>
            <a:ext cx="2286000" cy="1371600"/>
          </a:xfrm>
          <a:prstGeom prst="wedgeRoundRectCallout">
            <a:avLst>
              <a:gd name="adj1" fmla="val -76944"/>
              <a:gd name="adj2" fmla="val -6944"/>
              <a:gd name="adj3" fmla="val 16667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0"/>
              <a:t>It’s Tuesday</a:t>
            </a:r>
            <a:r>
              <a:rPr lang="en-US" i="1"/>
              <a:t>.</a:t>
            </a:r>
          </a:p>
        </p:txBody>
      </p:sp>
      <p:sp>
        <p:nvSpPr>
          <p:cNvPr id="9248" name="Text Box 4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5-1  Let’s Practice</a:t>
            </a:r>
          </a:p>
        </p:txBody>
      </p:sp>
      <p:sp>
        <p:nvSpPr>
          <p:cNvPr id="9249" name="AutoShape 49"/>
          <p:cNvSpPr>
            <a:spLocks noChangeArrowheads="1"/>
          </p:cNvSpPr>
          <p:nvPr/>
        </p:nvSpPr>
        <p:spPr bwMode="auto">
          <a:xfrm>
            <a:off x="1524000" y="1295400"/>
            <a:ext cx="2362200" cy="1371600"/>
          </a:xfrm>
          <a:prstGeom prst="wedgeRoundRectCallout">
            <a:avLst>
              <a:gd name="adj1" fmla="val 71977"/>
              <a:gd name="adj2" fmla="val 8912"/>
              <a:gd name="adj3" fmla="val 16667"/>
            </a:avLst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3200" b="0"/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1524000" y="1447800"/>
            <a:ext cx="22796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 b="0"/>
              <a:t>What day</a:t>
            </a:r>
          </a:p>
          <a:p>
            <a:pPr algn="ctr"/>
            <a:r>
              <a:rPr lang="en-US" sz="3200" b="0"/>
              <a:t> is it</a:t>
            </a:r>
          </a:p>
        </p:txBody>
      </p:sp>
      <p:sp>
        <p:nvSpPr>
          <p:cNvPr id="9251" name="Text Box 1135"/>
          <p:cNvSpPr txBox="1">
            <a:spLocks noChangeArrowheads="1"/>
          </p:cNvSpPr>
          <p:nvPr/>
        </p:nvSpPr>
        <p:spPr bwMode="auto">
          <a:xfrm>
            <a:off x="1746250" y="1447800"/>
            <a:ext cx="2057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b="0"/>
              <a:t>_______________?</a:t>
            </a:r>
          </a:p>
        </p:txBody>
      </p:sp>
    </p:spTree>
    <p:extLst>
      <p:ext uri="{BB962C8B-B14F-4D97-AF65-F5344CB8AC3E}">
        <p14:creationId xmlns:p14="http://schemas.microsoft.com/office/powerpoint/2010/main" val="74701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5E473224-B41A-41BE-B58E-DD2A11D56C6B}" type="slidenum">
              <a:rPr lang="en-US" b="0" smtClean="0"/>
              <a:pPr eaLnBrk="1" hangingPunct="1">
                <a:defRPr/>
              </a:pPr>
              <a:t>5</a:t>
            </a:fld>
            <a:endParaRPr lang="en-US" b="0" smtClean="0"/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760031" y="1066800"/>
            <a:ext cx="5489003" cy="1446550"/>
          </a:xfrm>
          <a:prstGeom prst="rect">
            <a:avLst/>
          </a:prstGeom>
          <a:solidFill>
            <a:srgbClr val="800080">
              <a:alpha val="1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400" b="0" dirty="0" smtClean="0">
                <a:latin typeface="Comic Sans MS" pitchFamily="66" charset="0"/>
              </a:rPr>
              <a:t>They </a:t>
            </a:r>
            <a:r>
              <a:rPr lang="en-US" sz="4400" b="0" dirty="0">
                <a:latin typeface="Comic Sans MS" pitchFamily="66" charset="0"/>
              </a:rPr>
              <a:t>eat breakfast</a:t>
            </a:r>
          </a:p>
          <a:p>
            <a:pPr algn="ctr" eaLnBrk="1" hangingPunct="1"/>
            <a:r>
              <a:rPr lang="en-US" sz="4400" b="0" dirty="0">
                <a:latin typeface="Comic Sans MS" pitchFamily="66" charset="0"/>
              </a:rPr>
              <a:t>in the morning.</a:t>
            </a:r>
          </a:p>
        </p:txBody>
      </p:sp>
      <p:pic>
        <p:nvPicPr>
          <p:cNvPr id="7172" name="Picture 6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62" y="2498725"/>
            <a:ext cx="6365875" cy="4237058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5-2  PREPOSITIONS OF TIME</a:t>
            </a:r>
            <a:endParaRPr lang="en-US" sz="2000" b="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5A6EE777-65D8-4162-A985-156D6B7D7201}" type="slidenum">
              <a:rPr lang="en-US" b="0" smtClean="0"/>
              <a:pPr eaLnBrk="1" hangingPunct="1">
                <a:defRPr/>
              </a:pPr>
              <a:t>6</a:t>
            </a:fld>
            <a:endParaRPr lang="en-US" b="0" smtClean="0"/>
          </a:p>
        </p:txBody>
      </p:sp>
      <p:sp>
        <p:nvSpPr>
          <p:cNvPr id="8195" name="AutoShape 2"/>
          <p:cNvSpPr>
            <a:spLocks noChangeArrowheads="1"/>
          </p:cNvSpPr>
          <p:nvPr/>
        </p:nvSpPr>
        <p:spPr bwMode="auto">
          <a:xfrm>
            <a:off x="4876800" y="4191000"/>
            <a:ext cx="3733800" cy="914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i="1"/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838200" y="1333500"/>
            <a:ext cx="8229600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/>
              <a:t>(a) </a:t>
            </a:r>
            <a:r>
              <a:rPr lang="en-US" sz="3600" b="0" dirty="0" smtClean="0"/>
              <a:t>They get </a:t>
            </a:r>
            <a:r>
              <a:rPr lang="en-US" sz="3600" b="0" dirty="0"/>
              <a:t>up </a:t>
            </a:r>
            <a:r>
              <a:rPr lang="en-US" sz="3600" i="1" dirty="0">
                <a:solidFill>
                  <a:srgbClr val="FF0066"/>
                </a:solidFill>
              </a:rPr>
              <a:t>at</a:t>
            </a:r>
            <a:r>
              <a:rPr lang="en-US" sz="3600" b="0" dirty="0"/>
              <a:t> 5:00 </a:t>
            </a:r>
            <a:r>
              <a:rPr lang="en-US" sz="2400" b="0" dirty="0"/>
              <a:t>A.M.</a:t>
            </a:r>
          </a:p>
          <a:p>
            <a:pPr eaLnBrk="1" hangingPunct="1"/>
            <a:endParaRPr lang="en-US" sz="3600" b="0" dirty="0"/>
          </a:p>
          <a:p>
            <a:pPr eaLnBrk="1" hangingPunct="1"/>
            <a:r>
              <a:rPr lang="en-US" sz="3600" b="0" dirty="0"/>
              <a:t>(b) </a:t>
            </a:r>
            <a:r>
              <a:rPr lang="en-US" sz="3600" b="0" dirty="0" smtClean="0"/>
              <a:t>My brothers </a:t>
            </a:r>
            <a:r>
              <a:rPr lang="en-US" sz="3600" b="0" dirty="0"/>
              <a:t>exercise </a:t>
            </a:r>
            <a:r>
              <a:rPr lang="en-US" sz="3600" i="1" dirty="0">
                <a:solidFill>
                  <a:srgbClr val="FF0066"/>
                </a:solidFill>
              </a:rPr>
              <a:t>at</a:t>
            </a:r>
            <a:r>
              <a:rPr lang="en-US" sz="3600" b="0" dirty="0"/>
              <a:t> 2:00 </a:t>
            </a:r>
            <a:r>
              <a:rPr lang="en-US" sz="2400" b="0" dirty="0"/>
              <a:t>P.M.</a:t>
            </a:r>
          </a:p>
          <a:p>
            <a:pPr eaLnBrk="1" hangingPunct="1"/>
            <a:endParaRPr lang="en-US" sz="2800" b="0" dirty="0"/>
          </a:p>
          <a:p>
            <a:pPr eaLnBrk="1" hangingPunct="1"/>
            <a:endParaRPr lang="en-US" sz="3200" dirty="0"/>
          </a:p>
          <a:p>
            <a:pPr eaLnBrk="1" hangingPunct="1"/>
            <a:endParaRPr lang="en-US" sz="3200" dirty="0"/>
          </a:p>
          <a:p>
            <a:pPr eaLnBrk="1" hangingPunct="1"/>
            <a:endParaRPr lang="en-US" sz="3200" dirty="0"/>
          </a:p>
          <a:p>
            <a:pPr eaLnBrk="1" hangingPunct="1"/>
            <a:endParaRPr lang="en-US" sz="3200" dirty="0"/>
          </a:p>
          <a:p>
            <a:pPr eaLnBrk="1" hangingPunct="1"/>
            <a:endParaRPr lang="en-US" sz="3200" dirty="0"/>
          </a:p>
          <a:p>
            <a:pPr eaLnBrk="1" hangingPunct="1"/>
            <a:endParaRPr lang="en-US" sz="3200" dirty="0"/>
          </a:p>
          <a:p>
            <a:pPr eaLnBrk="1" hangingPunct="1"/>
            <a:endParaRPr lang="en-US" sz="3200" dirty="0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4953000" y="4343400"/>
            <a:ext cx="362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i="1">
                <a:solidFill>
                  <a:srgbClr val="FF0066"/>
                </a:solidFill>
              </a:rPr>
              <a:t>at</a:t>
            </a:r>
            <a:r>
              <a:rPr lang="en-US" sz="3600" b="0" i="1">
                <a:solidFill>
                  <a:srgbClr val="FF0066"/>
                </a:solidFill>
              </a:rPr>
              <a:t> </a:t>
            </a:r>
            <a:r>
              <a:rPr lang="en-US" sz="3600" b="0"/>
              <a:t>+ specific time</a:t>
            </a:r>
          </a:p>
        </p:txBody>
      </p:sp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88106" y="1270000"/>
            <a:ext cx="636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i="1" dirty="0">
                <a:solidFill>
                  <a:srgbClr val="FF0066"/>
                </a:solidFill>
              </a:rPr>
              <a:t>at</a:t>
            </a: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1828800" y="3581400"/>
            <a:ext cx="2209800" cy="1981200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b="0"/>
          </a:p>
        </p:txBody>
      </p:sp>
      <p:sp>
        <p:nvSpPr>
          <p:cNvPr id="313352" name="Line 8"/>
          <p:cNvSpPr>
            <a:spLocks noChangeShapeType="1"/>
          </p:cNvSpPr>
          <p:nvPr/>
        </p:nvSpPr>
        <p:spPr bwMode="auto">
          <a:xfrm flipV="1">
            <a:off x="3048000" y="4267200"/>
            <a:ext cx="423863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2844800" y="4495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H="1" flipV="1">
            <a:off x="2997200" y="3733800"/>
            <a:ext cx="0" cy="990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358" name="Line 14"/>
          <p:cNvSpPr>
            <a:spLocks noChangeShapeType="1"/>
          </p:cNvSpPr>
          <p:nvPr/>
        </p:nvSpPr>
        <p:spPr bwMode="auto">
          <a:xfrm>
            <a:off x="3048000" y="4724400"/>
            <a:ext cx="304800" cy="4572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Text Box 1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5-2  PREPOSITIONS OF TIME</a:t>
            </a:r>
            <a:endParaRPr lang="en-US" sz="2000" b="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59259E-6 L -0.00139 0.1636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817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9" grpId="0"/>
      <p:bldP spid="313352" grpId="0" animBg="1"/>
      <p:bldP spid="3133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9ED4026D-434B-4083-9258-0E159238F62C}" type="slidenum">
              <a:rPr lang="en-US" b="0" smtClean="0"/>
              <a:pPr eaLnBrk="1" hangingPunct="1">
                <a:defRPr/>
              </a:pPr>
              <a:t>7</a:t>
            </a:fld>
            <a:endParaRPr lang="en-US" b="0" smtClean="0"/>
          </a:p>
        </p:txBody>
      </p:sp>
      <p:sp>
        <p:nvSpPr>
          <p:cNvPr id="9219" name="AutoShape 2"/>
          <p:cNvSpPr>
            <a:spLocks noChangeArrowheads="1"/>
          </p:cNvSpPr>
          <p:nvPr/>
        </p:nvSpPr>
        <p:spPr bwMode="auto">
          <a:xfrm>
            <a:off x="6324600" y="3276600"/>
            <a:ext cx="2438400" cy="914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i="1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477000" y="3429000"/>
            <a:ext cx="2101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i="1">
                <a:solidFill>
                  <a:srgbClr val="FF0066"/>
                </a:solidFill>
              </a:rPr>
              <a:t>at</a:t>
            </a:r>
            <a:r>
              <a:rPr lang="en-US" sz="3600" b="0" i="1">
                <a:solidFill>
                  <a:srgbClr val="FF0066"/>
                </a:solidFill>
              </a:rPr>
              <a:t> </a:t>
            </a:r>
            <a:r>
              <a:rPr lang="en-US" sz="3600" b="0"/>
              <a:t>+ night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81000" y="1524000"/>
            <a:ext cx="636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i="1">
                <a:solidFill>
                  <a:srgbClr val="FF0066"/>
                </a:solidFill>
              </a:rPr>
              <a:t>at</a:t>
            </a:r>
          </a:p>
        </p:txBody>
      </p:sp>
      <p:sp>
        <p:nvSpPr>
          <p:cNvPr id="9222" name="Rectangle 12"/>
          <p:cNvSpPr>
            <a:spLocks noChangeArrowheads="1"/>
          </p:cNvSpPr>
          <p:nvPr/>
        </p:nvSpPr>
        <p:spPr bwMode="auto">
          <a:xfrm>
            <a:off x="1295400" y="1524000"/>
            <a:ext cx="53399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0" dirty="0"/>
              <a:t>(c) I </a:t>
            </a:r>
            <a:r>
              <a:rPr lang="en-US" sz="3600" b="0" dirty="0" smtClean="0"/>
              <a:t>arrive </a:t>
            </a:r>
            <a:r>
              <a:rPr lang="en-US" sz="3600" b="0" dirty="0"/>
              <a:t>home </a:t>
            </a:r>
            <a:r>
              <a:rPr lang="en-US" sz="3600" i="1" dirty="0">
                <a:solidFill>
                  <a:srgbClr val="FF0066"/>
                </a:solidFill>
              </a:rPr>
              <a:t>at</a:t>
            </a:r>
            <a:r>
              <a:rPr lang="en-US" sz="3600" b="0" dirty="0"/>
              <a:t> night.</a:t>
            </a:r>
          </a:p>
        </p:txBody>
      </p:sp>
      <p:pic>
        <p:nvPicPr>
          <p:cNvPr id="9223" name="Picture 1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6375"/>
            <a:ext cx="5029200" cy="2487613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4" name="Text Box 15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5-2  PREPOSITIONS OF TIME</a:t>
            </a:r>
            <a:endParaRPr lang="en-US" sz="2000" b="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FCA035DB-9AA6-40D7-913F-4766826CE86B}" type="slidenum">
              <a:rPr lang="en-US" b="0" smtClean="0"/>
              <a:pPr eaLnBrk="1" hangingPunct="1">
                <a:defRPr/>
              </a:pPr>
              <a:t>8</a:t>
            </a:fld>
            <a:endParaRPr lang="en-US" b="0" smtClean="0"/>
          </a:p>
        </p:txBody>
      </p:sp>
      <p:sp>
        <p:nvSpPr>
          <p:cNvPr id="10243" name="AutoShape 2"/>
          <p:cNvSpPr>
            <a:spLocks noChangeArrowheads="1"/>
          </p:cNvSpPr>
          <p:nvPr/>
        </p:nvSpPr>
        <p:spPr bwMode="auto">
          <a:xfrm>
            <a:off x="2514600" y="4724400"/>
            <a:ext cx="3810000" cy="914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i="1"/>
          </a:p>
        </p:txBody>
      </p:sp>
      <p:sp>
        <p:nvSpPr>
          <p:cNvPr id="317453" name="Text Box 13"/>
          <p:cNvSpPr txBox="1">
            <a:spLocks noChangeArrowheads="1"/>
          </p:cNvSpPr>
          <p:nvPr/>
        </p:nvSpPr>
        <p:spPr bwMode="auto">
          <a:xfrm>
            <a:off x="2667000" y="4876800"/>
            <a:ext cx="3524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i="1">
                <a:solidFill>
                  <a:srgbClr val="FF0066"/>
                </a:solidFill>
              </a:rPr>
              <a:t>in</a:t>
            </a:r>
            <a:r>
              <a:rPr lang="en-US" sz="3600" b="0" i="1">
                <a:solidFill>
                  <a:srgbClr val="FF0066"/>
                </a:solidFill>
              </a:rPr>
              <a:t> </a:t>
            </a:r>
            <a:r>
              <a:rPr lang="en-US" sz="3600" b="0"/>
              <a:t>+ </a:t>
            </a:r>
            <a:r>
              <a:rPr lang="en-US" sz="3600" b="0" i="1"/>
              <a:t>the morning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1270000" y="1333500"/>
            <a:ext cx="77978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 smtClean="0"/>
              <a:t>(d) I have breakfast </a:t>
            </a:r>
            <a:r>
              <a:rPr lang="en-US" sz="3600" i="1" dirty="0" smtClean="0">
                <a:solidFill>
                  <a:srgbClr val="FF0066"/>
                </a:solidFill>
              </a:rPr>
              <a:t>in </a:t>
            </a:r>
            <a:r>
              <a:rPr lang="en-US" sz="3600" b="0" dirty="0" smtClean="0"/>
              <a:t>the morning.</a:t>
            </a:r>
          </a:p>
          <a:p>
            <a:pPr eaLnBrk="1" hangingPunct="1"/>
            <a:endParaRPr lang="en-US" sz="3600" b="0" dirty="0" smtClean="0"/>
          </a:p>
          <a:p>
            <a:pPr eaLnBrk="1" hangingPunct="1"/>
            <a:r>
              <a:rPr lang="en-US" sz="3600" b="0" dirty="0" smtClean="0"/>
              <a:t>(e) I </a:t>
            </a:r>
            <a:r>
              <a:rPr lang="en-US" sz="3600" b="0" dirty="0"/>
              <a:t>take a walk </a:t>
            </a:r>
            <a:r>
              <a:rPr lang="en-US" sz="3600" i="1" dirty="0">
                <a:solidFill>
                  <a:srgbClr val="FF0066"/>
                </a:solidFill>
              </a:rPr>
              <a:t>in </a:t>
            </a:r>
            <a:r>
              <a:rPr lang="en-US" sz="3600" b="0" dirty="0"/>
              <a:t>the</a:t>
            </a:r>
            <a:r>
              <a:rPr lang="en-US" sz="3600" i="1" dirty="0">
                <a:solidFill>
                  <a:srgbClr val="FF0066"/>
                </a:solidFill>
              </a:rPr>
              <a:t> </a:t>
            </a:r>
            <a:r>
              <a:rPr lang="en-US" sz="3600" b="0" dirty="0" smtClean="0"/>
              <a:t>afternoon.</a:t>
            </a:r>
          </a:p>
          <a:p>
            <a:pPr eaLnBrk="1" hangingPunct="1"/>
            <a:endParaRPr lang="es-PE" sz="3600" b="0" dirty="0"/>
          </a:p>
          <a:p>
            <a:pPr eaLnBrk="1" hangingPunct="1"/>
            <a:r>
              <a:rPr lang="es-PE" sz="3600" b="0" dirty="0" smtClean="0"/>
              <a:t>(f) He </a:t>
            </a:r>
            <a:r>
              <a:rPr lang="es-PE" sz="3600" b="0" dirty="0" err="1" smtClean="0"/>
              <a:t>reads</a:t>
            </a:r>
            <a:r>
              <a:rPr lang="es-PE" sz="3600" b="0" dirty="0" smtClean="0"/>
              <a:t> a </a:t>
            </a:r>
            <a:r>
              <a:rPr lang="es-PE" sz="3600" b="0" dirty="0" err="1" smtClean="0"/>
              <a:t>book</a:t>
            </a:r>
            <a:r>
              <a:rPr lang="es-PE" sz="3600" b="0" dirty="0" smtClean="0"/>
              <a:t> </a:t>
            </a:r>
            <a:r>
              <a:rPr lang="en-US" sz="3200" i="1" dirty="0" smtClean="0">
                <a:solidFill>
                  <a:srgbClr val="FF0066"/>
                </a:solidFill>
              </a:rPr>
              <a:t>in </a:t>
            </a:r>
            <a:r>
              <a:rPr lang="en-US" sz="3200" b="0" dirty="0" smtClean="0"/>
              <a:t>the</a:t>
            </a:r>
            <a:r>
              <a:rPr lang="en-US" sz="3200" i="1" dirty="0" smtClean="0">
                <a:solidFill>
                  <a:srgbClr val="FF0066"/>
                </a:solidFill>
              </a:rPr>
              <a:t> </a:t>
            </a:r>
            <a:r>
              <a:rPr lang="en-US" sz="3200" b="0" dirty="0" smtClean="0"/>
              <a:t>afternoon.</a:t>
            </a:r>
          </a:p>
          <a:p>
            <a:pPr eaLnBrk="1" hangingPunct="1"/>
            <a:endParaRPr lang="en-US" sz="3200" dirty="0"/>
          </a:p>
        </p:txBody>
      </p:sp>
      <p:sp>
        <p:nvSpPr>
          <p:cNvPr id="317445" name="Text Box 5"/>
          <p:cNvSpPr txBox="1">
            <a:spLocks noChangeArrowheads="1"/>
          </p:cNvSpPr>
          <p:nvPr/>
        </p:nvSpPr>
        <p:spPr bwMode="auto">
          <a:xfrm>
            <a:off x="381000" y="1270000"/>
            <a:ext cx="63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i="1" dirty="0">
                <a:solidFill>
                  <a:srgbClr val="FF0066"/>
                </a:solidFill>
              </a:rPr>
              <a:t>in</a:t>
            </a:r>
          </a:p>
        </p:txBody>
      </p:sp>
      <p:sp>
        <p:nvSpPr>
          <p:cNvPr id="317452" name="Text Box 12"/>
          <p:cNvSpPr txBox="1">
            <a:spLocks noChangeArrowheads="1"/>
          </p:cNvSpPr>
          <p:nvPr/>
        </p:nvSpPr>
        <p:spPr bwMode="auto">
          <a:xfrm>
            <a:off x="2485087" y="4881781"/>
            <a:ext cx="38395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i="1" dirty="0">
                <a:solidFill>
                  <a:srgbClr val="FF0066"/>
                </a:solidFill>
              </a:rPr>
              <a:t>in</a:t>
            </a:r>
            <a:r>
              <a:rPr lang="en-US" sz="3600" b="0" i="1" dirty="0">
                <a:solidFill>
                  <a:srgbClr val="FF0066"/>
                </a:solidFill>
              </a:rPr>
              <a:t> </a:t>
            </a:r>
            <a:r>
              <a:rPr lang="en-US" sz="3600" b="0" dirty="0"/>
              <a:t>+ </a:t>
            </a:r>
            <a:r>
              <a:rPr lang="en-US" sz="3600" b="0" i="1" dirty="0" smtClean="0"/>
              <a:t>the afternoon</a:t>
            </a:r>
            <a:endParaRPr lang="en-US" sz="3600" b="0" i="1" dirty="0"/>
          </a:p>
        </p:txBody>
      </p:sp>
      <p:sp>
        <p:nvSpPr>
          <p:cNvPr id="10249" name="Text Box 16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5-2  PREPOSITIONS OF TIME</a:t>
            </a:r>
            <a:endParaRPr lang="en-US" sz="2000" b="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59259E-6 L -0.00139 0.163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817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16366 L -0.00139 0.3303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3" grpId="0"/>
      <p:bldP spid="317445" grpId="0"/>
      <p:bldP spid="317445" grpId="1"/>
      <p:bldP spid="317452" grpId="0"/>
      <p:bldP spid="31745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0AC5485E-6F5B-4D98-88F5-E7300FA831B9}" type="slidenum">
              <a:rPr lang="en-US" b="0" smtClean="0"/>
              <a:pPr eaLnBrk="1" hangingPunct="1">
                <a:defRPr/>
              </a:pPr>
              <a:t>9</a:t>
            </a:fld>
            <a:endParaRPr lang="en-US" b="0" smtClean="0"/>
          </a:p>
        </p:txBody>
      </p:sp>
      <p:sp>
        <p:nvSpPr>
          <p:cNvPr id="11267" name="AutoShape 2"/>
          <p:cNvSpPr>
            <a:spLocks noChangeArrowheads="1"/>
          </p:cNvSpPr>
          <p:nvPr/>
        </p:nvSpPr>
        <p:spPr bwMode="auto">
          <a:xfrm>
            <a:off x="4876800" y="4191000"/>
            <a:ext cx="3886200" cy="9144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i="1"/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1270000" y="1333500"/>
            <a:ext cx="787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/>
              <a:t>(i) She goes shopping </a:t>
            </a:r>
            <a:r>
              <a:rPr lang="en-US" sz="3600" i="1" dirty="0">
                <a:solidFill>
                  <a:srgbClr val="FF0066"/>
                </a:solidFill>
              </a:rPr>
              <a:t>on</a:t>
            </a:r>
            <a:r>
              <a:rPr lang="en-US" sz="3600" b="0" dirty="0"/>
              <a:t> Tuesday.</a:t>
            </a:r>
          </a:p>
          <a:p>
            <a:pPr eaLnBrk="1" hangingPunct="1"/>
            <a:endParaRPr lang="en-US" sz="3600" b="0" dirty="0"/>
          </a:p>
          <a:p>
            <a:pPr eaLnBrk="1" hangingPunct="1"/>
            <a:r>
              <a:rPr lang="en-US" sz="3600" b="0" dirty="0"/>
              <a:t>(j) The </a:t>
            </a:r>
            <a:r>
              <a:rPr lang="en-US" sz="3600" b="0" dirty="0" smtClean="0"/>
              <a:t>girls visit their grandmother </a:t>
            </a:r>
            <a:r>
              <a:rPr lang="en-US" sz="3600" i="1" dirty="0" smtClean="0">
                <a:solidFill>
                  <a:srgbClr val="FF0066"/>
                </a:solidFill>
              </a:rPr>
              <a:t>on  </a:t>
            </a:r>
            <a:r>
              <a:rPr lang="en-US" sz="3600" b="0" dirty="0" smtClean="0"/>
              <a:t>Sunday afternoon.</a:t>
            </a:r>
            <a:endParaRPr lang="en-US" sz="3200" dirty="0"/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4953000" y="4343400"/>
            <a:ext cx="3651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i="1">
                <a:solidFill>
                  <a:srgbClr val="FF0066"/>
                </a:solidFill>
              </a:rPr>
              <a:t>on</a:t>
            </a:r>
            <a:r>
              <a:rPr lang="en-US" sz="3600" b="0" i="1">
                <a:solidFill>
                  <a:srgbClr val="FF0066"/>
                </a:solidFill>
              </a:rPr>
              <a:t> </a:t>
            </a:r>
            <a:r>
              <a:rPr lang="en-US" sz="3600" b="0"/>
              <a:t>+ specific day</a:t>
            </a:r>
          </a:p>
        </p:txBody>
      </p:sp>
      <p:sp>
        <p:nvSpPr>
          <p:cNvPr id="319493" name="Text Box 5"/>
          <p:cNvSpPr txBox="1">
            <a:spLocks noChangeArrowheads="1"/>
          </p:cNvSpPr>
          <p:nvPr/>
        </p:nvSpPr>
        <p:spPr bwMode="auto">
          <a:xfrm>
            <a:off x="381000" y="1270000"/>
            <a:ext cx="803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 i="1">
                <a:solidFill>
                  <a:srgbClr val="FF0066"/>
                </a:solidFill>
              </a:rPr>
              <a:t>on</a:t>
            </a:r>
          </a:p>
        </p:txBody>
      </p:sp>
      <p:pic>
        <p:nvPicPr>
          <p:cNvPr id="319500" name="Picture 1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63875"/>
            <a:ext cx="2371725" cy="3200400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9501" name="Picture 13" descr="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11575"/>
            <a:ext cx="4038600" cy="2689225"/>
          </a:xfrm>
          <a:prstGeom prst="rect">
            <a:avLst/>
          </a:prstGeom>
          <a:noFill/>
          <a:ln w="28575" algn="ctr">
            <a:solidFill>
              <a:srgbClr val="C7313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4" name="Text Box 17"/>
          <p:cNvSpPr txBox="1">
            <a:spLocks noChangeArrowheads="1"/>
          </p:cNvSpPr>
          <p:nvPr/>
        </p:nvSpPr>
        <p:spPr bwMode="auto">
          <a:xfrm>
            <a:off x="1038225" y="304800"/>
            <a:ext cx="714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b="0">
                <a:solidFill>
                  <a:schemeClr val="bg1"/>
                </a:solidFill>
              </a:rPr>
              <a:t>5-2  PREPOSITIONS OF TIME</a:t>
            </a:r>
            <a:endParaRPr lang="en-US" sz="2000" b="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59259E-6 L -0.00139 0.1636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817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2" grpId="0"/>
    </p:bldLst>
  </p:timing>
</p:sld>
</file>

<file path=ppt/theme/theme1.xml><?xml version="1.0" encoding="utf-8"?>
<a:theme xmlns:a="http://schemas.openxmlformats.org/drawingml/2006/main" name="BEG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E70000"/>
      </a:accent6>
      <a:hlink>
        <a:srgbClr val="C7303B"/>
      </a:hlink>
      <a:folHlink>
        <a:srgbClr val="808080"/>
      </a:folHlink>
    </a:clrScheme>
    <a:fontScheme name="BEG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G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G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G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G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FFCA"/>
      </a:accent5>
      <a:accent6>
        <a:srgbClr val="E70000"/>
      </a:accent6>
      <a:hlink>
        <a:srgbClr val="C7303B"/>
      </a:hlink>
      <a:folHlink>
        <a:srgbClr val="808080"/>
      </a:folHlink>
    </a:clrScheme>
    <a:fontScheme name="1_BEG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BEG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EG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EG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C7303B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5006</TotalTime>
  <Words>343</Words>
  <Application>Microsoft Office PowerPoint</Application>
  <PresentationFormat>On-screen Show (4:3)</PresentationFormat>
  <Paragraphs>128</Paragraphs>
  <Slides>14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BEG DESIGN</vt:lpstr>
      <vt:lpstr>1_BEG DESIGN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Laurette Simmons</dc:creator>
  <cp:lastModifiedBy>Koshka</cp:lastModifiedBy>
  <cp:revision>238</cp:revision>
  <dcterms:created xsi:type="dcterms:W3CDTF">2006-09-13T17:05:50Z</dcterms:created>
  <dcterms:modified xsi:type="dcterms:W3CDTF">2013-07-03T18:03:51Z</dcterms:modified>
</cp:coreProperties>
</file>