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3CB1ED-6D12-4F33-8A90-ABBFD17EFAE9}" type="datetimeFigureOut">
              <a:rPr lang="en-US" smtClean="0"/>
              <a:t>3/6/2012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7D733-9308-46F2-8452-4EA9C564E5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Ask </a:t>
            </a:r>
            <a:r>
              <a:rPr lang="es-PE" dirty="0" err="1" smtClean="0"/>
              <a:t>your</a:t>
            </a:r>
            <a:r>
              <a:rPr lang="es-PE" dirty="0" smtClean="0"/>
              <a:t> </a:t>
            </a:r>
            <a:r>
              <a:rPr lang="es-PE" dirty="0" err="1" smtClean="0"/>
              <a:t>partner</a:t>
            </a:r>
            <a:r>
              <a:rPr lang="es-PE" dirty="0" smtClean="0"/>
              <a:t> </a:t>
            </a:r>
            <a:r>
              <a:rPr lang="es-PE" dirty="0" err="1" smtClean="0"/>
              <a:t>questions</a:t>
            </a:r>
            <a:r>
              <a:rPr lang="es-PE" dirty="0" smtClean="0"/>
              <a:t> </a:t>
            </a:r>
            <a:r>
              <a:rPr lang="es-PE" dirty="0" err="1" smtClean="0"/>
              <a:t>about</a:t>
            </a:r>
            <a:r>
              <a:rPr lang="es-PE" dirty="0" smtClean="0"/>
              <a:t> </a:t>
            </a:r>
            <a:r>
              <a:rPr lang="es-PE" dirty="0" err="1" smtClean="0"/>
              <a:t>pat´s</a:t>
            </a:r>
            <a:r>
              <a:rPr lang="es-PE" dirty="0" smtClean="0"/>
              <a:t> </a:t>
            </a:r>
            <a:r>
              <a:rPr lang="es-PE" dirty="0" err="1" smtClean="0"/>
              <a:t>schedule</a:t>
            </a:r>
            <a:r>
              <a:rPr lang="es-PE" dirty="0" smtClean="0"/>
              <a:t> </a:t>
            </a:r>
            <a:r>
              <a:rPr lang="es-PE" dirty="0" err="1" smtClean="0"/>
              <a:t>using</a:t>
            </a:r>
            <a:r>
              <a:rPr lang="es-PE" dirty="0" smtClean="0"/>
              <a:t> </a:t>
            </a:r>
            <a:r>
              <a:rPr lang="es-PE" dirty="0" err="1" smtClean="0"/>
              <a:t>when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Zachary´s</a:t>
            </a:r>
            <a:r>
              <a:rPr lang="es-PE" dirty="0" smtClean="0"/>
              <a:t> </a:t>
            </a:r>
            <a:r>
              <a:rPr lang="es-PE" dirty="0" err="1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Zachary´s</a:t>
            </a:r>
            <a:r>
              <a:rPr lang="es-PE" dirty="0" smtClean="0"/>
              <a:t> </a:t>
            </a:r>
            <a:r>
              <a:rPr lang="es-PE" dirty="0" err="1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6439522"/>
              </p:ext>
            </p:extLst>
          </p:nvPr>
        </p:nvGraphicFramePr>
        <p:xfrm>
          <a:off x="107504" y="1527175"/>
          <a:ext cx="8928992" cy="5156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96144"/>
                <a:gridCol w="1440160"/>
                <a:gridCol w="1512168"/>
                <a:gridCol w="1008112"/>
                <a:gridCol w="1296144"/>
                <a:gridCol w="1440160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>
                          <a:latin typeface="Comic Sans MS" pitchFamily="66" charset="0"/>
                        </a:rPr>
                        <a:t>Monday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>
                          <a:latin typeface="Comic Sans MS" pitchFamily="66" charset="0"/>
                        </a:rPr>
                        <a:t>Tuesday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>
                          <a:latin typeface="Comic Sans MS" pitchFamily="66" charset="0"/>
                        </a:rPr>
                        <a:t>Wednesday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err="1" smtClean="0">
                          <a:latin typeface="Comic Sans MS" pitchFamily="66" charset="0"/>
                        </a:rPr>
                        <a:t>Thursday</a:t>
                      </a:r>
                      <a:endParaRPr lang="en-US" sz="14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Comic Sans MS" pitchFamily="66" charset="0"/>
                        </a:rPr>
                        <a:t>Friday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>
                          <a:latin typeface="Comic Sans MS" pitchFamily="66" charset="0"/>
                        </a:rPr>
                        <a:t>Saturday</a:t>
                      </a:r>
                      <a:endParaRPr lang="en-US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 smtClean="0">
                          <a:latin typeface="Comic Sans MS" pitchFamily="66" charset="0"/>
                        </a:rPr>
                        <a:t>Sunday</a:t>
                      </a:r>
                      <a:endParaRPr lang="en-US" sz="160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7:00 English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4:15</a:t>
                      </a:r>
                    </a:p>
                    <a:p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Cooking</a:t>
                      </a: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7:00 English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1:20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Dentist´s</a:t>
                      </a:r>
                      <a:r>
                        <a:rPr lang="es-PE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PE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appointment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7:00 English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10:15</a:t>
                      </a:r>
                    </a:p>
                    <a:p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Cooking</a:t>
                      </a: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9:45</a:t>
                      </a:r>
                    </a:p>
                    <a:p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Birthday</a:t>
                      </a:r>
                      <a:r>
                        <a:rPr lang="es-PE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PE" sz="2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Party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s-PE" sz="2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54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</TotalTime>
  <Words>42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Civic</vt:lpstr>
      <vt:lpstr>Zachary´s schedule</vt:lpstr>
      <vt:lpstr>Zachary´s schedule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Puta</dc:creator>
  <cp:lastModifiedBy>DellK</cp:lastModifiedBy>
  <cp:revision>4</cp:revision>
  <dcterms:created xsi:type="dcterms:W3CDTF">2011-05-06T02:40:34Z</dcterms:created>
  <dcterms:modified xsi:type="dcterms:W3CDTF">2012-03-06T16:44:15Z</dcterms:modified>
</cp:coreProperties>
</file>