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4" r:id="rId2"/>
    <p:sldId id="265" r:id="rId3"/>
    <p:sldId id="266" r:id="rId4"/>
    <p:sldId id="267" r:id="rId5"/>
    <p:sldId id="274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rgbClr val="FF0000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C21A2-FD3D-4449-BBE9-4AFA548704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37A0-C55B-4B3F-9EF2-6D395832BD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F90C-0521-4CF5-90E3-B1295FCDB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39D0-D15B-4132-B50E-9A30B5B57E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C386-5AD3-42AF-806F-911292336E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61CA-719A-4818-962D-19F2D20ED0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C9D8-D6A6-425E-97F7-B5B23354B9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CEA6-2F05-4E4B-AEBA-D70DC85F1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2A25-FE1D-408B-83D1-D9E294A0C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8FED09-CB96-4562-82FC-7FE9CD0885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5969-FF02-4F6E-B003-2C15DD4C09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75232B8-E438-41A5-B592-E40F67D2B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" r="912"/>
          <a:stretch>
            <a:fillRect/>
          </a:stretch>
        </p:blipFill>
        <p:spPr bwMode="auto">
          <a:xfrm>
            <a:off x="685800" y="504825"/>
            <a:ext cx="8001000" cy="5684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895600" y="4800600"/>
            <a:ext cx="3429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/>
              <a:t>Week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" r="1450"/>
          <a:stretch>
            <a:fillRect/>
          </a:stretch>
        </p:blipFill>
        <p:spPr bwMode="auto">
          <a:xfrm>
            <a:off x="762000" y="509588"/>
            <a:ext cx="7848600" cy="568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" r="1450"/>
          <a:stretch>
            <a:fillRect/>
          </a:stretch>
        </p:blipFill>
        <p:spPr bwMode="auto">
          <a:xfrm>
            <a:off x="787800" y="509588"/>
            <a:ext cx="7822800" cy="566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" r="1450"/>
          <a:stretch>
            <a:fillRect/>
          </a:stretch>
        </p:blipFill>
        <p:spPr bwMode="auto">
          <a:xfrm>
            <a:off x="707358" y="504825"/>
            <a:ext cx="7903241" cy="56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" r="1450"/>
          <a:stretch>
            <a:fillRect/>
          </a:stretch>
        </p:blipFill>
        <p:spPr bwMode="auto">
          <a:xfrm>
            <a:off x="76200" y="20637"/>
            <a:ext cx="9003496" cy="645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209800" y="5181600"/>
            <a:ext cx="457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/>
              <a:t>Morning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" r="1450"/>
          <a:stretch>
            <a:fillRect/>
          </a:stretch>
        </p:blipFill>
        <p:spPr bwMode="auto">
          <a:xfrm>
            <a:off x="0" y="0"/>
            <a:ext cx="9144000" cy="6557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209800" y="5360158"/>
            <a:ext cx="472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/>
              <a:t>Afternoon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" r="1450"/>
          <a:stretch>
            <a:fillRect/>
          </a:stretch>
        </p:blipFill>
        <p:spPr bwMode="auto">
          <a:xfrm>
            <a:off x="0" y="0"/>
            <a:ext cx="9149687" cy="6561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2746043" y="5410200"/>
            <a:ext cx="3657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/>
              <a:t>Evening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" r="534"/>
          <a:stretch>
            <a:fillRect/>
          </a:stretch>
        </p:blipFill>
        <p:spPr bwMode="auto">
          <a:xfrm>
            <a:off x="0" y="-22746"/>
            <a:ext cx="9144000" cy="6557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781300" y="5261212"/>
            <a:ext cx="3657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/>
              <a:t>Night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" r="534"/>
          <a:stretch>
            <a:fillRect/>
          </a:stretch>
        </p:blipFill>
        <p:spPr bwMode="auto">
          <a:xfrm>
            <a:off x="-43404" y="0"/>
            <a:ext cx="922394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85800" y="762000"/>
            <a:ext cx="2590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 u="sng" dirty="0"/>
              <a:t>A 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" r="1450"/>
          <a:stretch>
            <a:fillRect/>
          </a:stretch>
        </p:blipFill>
        <p:spPr bwMode="auto">
          <a:xfrm>
            <a:off x="0" y="76200"/>
            <a:ext cx="9144000" cy="6099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2590800" y="6096000"/>
            <a:ext cx="3810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/>
              <a:t>A Month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" r="534"/>
          <a:stretch>
            <a:fillRect/>
          </a:stretch>
        </p:blipFill>
        <p:spPr bwMode="auto">
          <a:xfrm>
            <a:off x="762000" y="504826"/>
            <a:ext cx="7924800" cy="5630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" r="1450"/>
          <a:stretch>
            <a:fillRect/>
          </a:stretch>
        </p:blipFill>
        <p:spPr bwMode="auto">
          <a:xfrm>
            <a:off x="707358" y="504825"/>
            <a:ext cx="7903241" cy="56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" r="1450"/>
          <a:stretch>
            <a:fillRect/>
          </a:stretch>
        </p:blipFill>
        <p:spPr bwMode="auto">
          <a:xfrm>
            <a:off x="707358" y="504825"/>
            <a:ext cx="7903241" cy="56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623455" y="1662275"/>
            <a:ext cx="6214615" cy="1204306"/>
          </a:xfrm>
        </p:spPr>
        <p:txBody>
          <a:bodyPr/>
          <a:lstStyle/>
          <a:p>
            <a:r>
              <a:rPr lang="es-PE" sz="4400" dirty="0" err="1" smtClean="0">
                <a:solidFill>
                  <a:srgbClr val="7030A0"/>
                </a:solidFill>
                <a:latin typeface="Comic Sans MS" pitchFamily="66" charset="0"/>
              </a:rPr>
              <a:t>Days</a:t>
            </a:r>
            <a:r>
              <a:rPr lang="es-PE" sz="4400" dirty="0" smtClean="0">
                <a:solidFill>
                  <a:srgbClr val="7030A0"/>
                </a:solidFill>
                <a:latin typeface="Comic Sans MS" pitchFamily="66" charset="0"/>
              </a:rPr>
              <a:t> of </a:t>
            </a:r>
            <a:r>
              <a:rPr lang="es-PE" sz="4400" dirty="0" err="1" smtClean="0">
                <a:solidFill>
                  <a:srgbClr val="7030A0"/>
                </a:solidFill>
                <a:latin typeface="Comic Sans MS" pitchFamily="66" charset="0"/>
              </a:rPr>
              <a:t>the</a:t>
            </a:r>
            <a:r>
              <a:rPr lang="es-PE" sz="44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s-PE" sz="4400" dirty="0" err="1" smtClean="0">
                <a:solidFill>
                  <a:srgbClr val="7030A0"/>
                </a:solidFill>
                <a:latin typeface="Comic Sans MS" pitchFamily="66" charset="0"/>
              </a:rPr>
              <a:t>Week</a:t>
            </a:r>
            <a:endParaRPr lang="en-US" sz="4400" dirty="0">
              <a:solidFill>
                <a:srgbClr val="7030A0"/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Basic 03 – </a:t>
            </a:r>
            <a:r>
              <a:rPr lang="es-PE" dirty="0" err="1" smtClean="0"/>
              <a:t>Unit</a:t>
            </a:r>
            <a:r>
              <a:rPr lang="es-PE" dirty="0" smtClean="0"/>
              <a:t> 7ª </a:t>
            </a:r>
            <a:r>
              <a:rPr lang="es-PE" dirty="0" err="1" smtClean="0"/>
              <a:t>Vocabulary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06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" r="1450"/>
          <a:stretch>
            <a:fillRect/>
          </a:stretch>
        </p:blipFill>
        <p:spPr bwMode="auto">
          <a:xfrm>
            <a:off x="609600" y="509588"/>
            <a:ext cx="8001000" cy="5737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" r="1450"/>
          <a:stretch>
            <a:fillRect/>
          </a:stretch>
        </p:blipFill>
        <p:spPr bwMode="auto">
          <a:xfrm>
            <a:off x="533400" y="304800"/>
            <a:ext cx="8001000" cy="5737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" r="1450"/>
          <a:stretch>
            <a:fillRect/>
          </a:stretch>
        </p:blipFill>
        <p:spPr bwMode="auto">
          <a:xfrm>
            <a:off x="685800" y="509588"/>
            <a:ext cx="7924800" cy="5682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" r="1450"/>
          <a:stretch>
            <a:fillRect/>
          </a:stretch>
        </p:blipFill>
        <p:spPr bwMode="auto">
          <a:xfrm>
            <a:off x="607738" y="509588"/>
            <a:ext cx="8002862" cy="573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12</TotalTime>
  <Words>19</Words>
  <Application>Microsoft Office PowerPoint</Application>
  <PresentationFormat>On-screen Show (4:3)</PresentationFormat>
  <Paragraphs>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Angles</vt:lpstr>
      <vt:lpstr>PowerPoint Presentation</vt:lpstr>
      <vt:lpstr>PowerPoint Presentation</vt:lpstr>
      <vt:lpstr>PowerPoint Presentation</vt:lpstr>
      <vt:lpstr>PowerPoint Presentation</vt:lpstr>
      <vt:lpstr>Days of the Week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Koshka</cp:lastModifiedBy>
  <cp:revision>7</cp:revision>
  <dcterms:created xsi:type="dcterms:W3CDTF">2006-09-11T04:16:17Z</dcterms:created>
  <dcterms:modified xsi:type="dcterms:W3CDTF">2013-03-04T18:28:27Z</dcterms:modified>
</cp:coreProperties>
</file>