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9" r:id="rId11"/>
    <p:sldId id="270" r:id="rId12"/>
    <p:sldId id="263" r:id="rId13"/>
    <p:sldId id="267" r:id="rId14"/>
    <p:sldId id="271" r:id="rId15"/>
    <p:sldId id="272" r:id="rId16"/>
    <p:sldId id="262" r:id="rId17"/>
    <p:sldId id="276" r:id="rId18"/>
    <p:sldId id="274" r:id="rId19"/>
    <p:sldId id="275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46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77E5-7266-4CC5-BBAA-C4193CB57520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927F-2891-4F8E-92EF-A1775416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0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77E5-7266-4CC5-BBAA-C4193CB57520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927F-2891-4F8E-92EF-A1775416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E7177E5-7266-4CC5-BBAA-C4193CB57520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CB8927F-2891-4F8E-92EF-A1775416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77E5-7266-4CC5-BBAA-C4193CB57520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927F-2891-4F8E-92EF-A1775416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177E5-7266-4CC5-BBAA-C4193CB57520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8927F-2891-4F8E-92EF-A1775416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71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77E5-7266-4CC5-BBAA-C4193CB57520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927F-2891-4F8E-92EF-A1775416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77E5-7266-4CC5-BBAA-C4193CB57520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927F-2891-4F8E-92EF-A1775416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77E5-7266-4CC5-BBAA-C4193CB57520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927F-2891-4F8E-92EF-A1775416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3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77E5-7266-4CC5-BBAA-C4193CB57520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927F-2891-4F8E-92EF-A1775416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77E5-7266-4CC5-BBAA-C4193CB57520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927F-2891-4F8E-92EF-A1775416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9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77E5-7266-4CC5-BBAA-C4193CB57520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927F-2891-4F8E-92EF-A1775416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E7177E5-7266-4CC5-BBAA-C4193CB57520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CB8927F-2891-4F8E-92EF-A1775416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95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Weekend</a:t>
            </a:r>
            <a:r>
              <a:rPr lang="es-PE" dirty="0" smtClean="0"/>
              <a:t> </a:t>
            </a:r>
            <a:r>
              <a:rPr lang="es-PE" dirty="0" err="1" smtClean="0"/>
              <a:t>activities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3 </a:t>
            </a:r>
            <a:r>
              <a:rPr lang="es-PE" dirty="0" err="1" smtClean="0"/>
              <a:t>unit</a:t>
            </a:r>
            <a:r>
              <a:rPr lang="es-PE" dirty="0" smtClean="0"/>
              <a:t> 7b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888088" y="4797152"/>
            <a:ext cx="53039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Exercise at the gym</a:t>
            </a:r>
            <a:endParaRPr lang="en-US" sz="44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837" y="1900427"/>
            <a:ext cx="70199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084" y="-8033"/>
            <a:ext cx="6406916" cy="450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62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5"/>
          <a:stretch>
            <a:fillRect/>
          </a:stretch>
        </p:blipFill>
        <p:spPr bwMode="auto">
          <a:xfrm>
            <a:off x="1935163" y="504826"/>
            <a:ext cx="8208962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400800" y="1371600"/>
            <a:ext cx="3200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FF0000"/>
                </a:solidFill>
              </a:rPr>
              <a:t>Have a BBQ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1" y="958081"/>
            <a:ext cx="8153003" cy="577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351585" y="188640"/>
            <a:ext cx="77048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ride </a:t>
            </a:r>
            <a:r>
              <a:rPr lang="en-US" sz="4400" dirty="0" smtClean="0"/>
              <a:t>a bike  -  </a:t>
            </a:r>
            <a:r>
              <a:rPr lang="en-US" sz="4400" dirty="0"/>
              <a:t>go for a bike ride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632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079776" y="-77812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go for a walk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20688"/>
            <a:ext cx="8585051" cy="603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4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 r="1335"/>
          <a:stretch>
            <a:fillRect/>
          </a:stretch>
        </p:blipFill>
        <p:spPr bwMode="auto">
          <a:xfrm>
            <a:off x="1931747" y="1011238"/>
            <a:ext cx="8208963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775520" y="144604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Go on a date</a:t>
            </a:r>
          </a:p>
        </p:txBody>
      </p:sp>
    </p:spTree>
    <p:extLst>
      <p:ext uri="{BB962C8B-B14F-4D97-AF65-F5344CB8AC3E}">
        <p14:creationId xmlns:p14="http://schemas.microsoft.com/office/powerpoint/2010/main" val="140872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 r="1106"/>
          <a:stretch>
            <a:fillRect/>
          </a:stretch>
        </p:blipFill>
        <p:spPr bwMode="auto">
          <a:xfrm>
            <a:off x="1872507" y="773303"/>
            <a:ext cx="8228013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279576" y="43242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Go </a:t>
            </a:r>
            <a:r>
              <a:rPr lang="en-US" sz="4400" dirty="0"/>
              <a:t>out with a friend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696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11" y="944292"/>
            <a:ext cx="8045450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935760" y="32048"/>
            <a:ext cx="640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tx1"/>
                </a:solidFill>
              </a:rPr>
              <a:t>go </a:t>
            </a:r>
            <a:r>
              <a:rPr lang="en-US" sz="4400" dirty="0">
                <a:solidFill>
                  <a:schemeClr val="tx1"/>
                </a:solidFill>
              </a:rPr>
              <a:t>shopping</a:t>
            </a:r>
          </a:p>
        </p:txBody>
      </p:sp>
    </p:spTree>
    <p:extLst>
      <p:ext uri="{BB962C8B-B14F-4D97-AF65-F5344CB8AC3E}">
        <p14:creationId xmlns:p14="http://schemas.microsoft.com/office/powerpoint/2010/main" val="2680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1935163" y="992946"/>
            <a:ext cx="82232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855640" y="120105"/>
            <a:ext cx="66141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Go shopping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1935163" y="504826"/>
            <a:ext cx="81835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514600" y="4030663"/>
            <a:ext cx="2819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 dirty="0"/>
              <a:t>Go</a:t>
            </a:r>
            <a:r>
              <a:rPr lang="en-US" dirty="0"/>
              <a:t> Bowling</a:t>
            </a:r>
          </a:p>
        </p:txBody>
      </p:sp>
    </p:spTree>
    <p:extLst>
      <p:ext uri="{BB962C8B-B14F-4D97-AF65-F5344CB8AC3E}">
        <p14:creationId xmlns:p14="http://schemas.microsoft.com/office/powerpoint/2010/main" val="189303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1935164" y="504826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514600" y="1744663"/>
            <a:ext cx="2438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 dirty="0"/>
              <a:t>Go</a:t>
            </a:r>
            <a:r>
              <a:rPr lang="en-US" dirty="0"/>
              <a:t> Dancing</a:t>
            </a:r>
          </a:p>
        </p:txBody>
      </p:sp>
    </p:spTree>
    <p:extLst>
      <p:ext uri="{BB962C8B-B14F-4D97-AF65-F5344CB8AC3E}">
        <p14:creationId xmlns:p14="http://schemas.microsoft.com/office/powerpoint/2010/main" val="22204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1343472" y="908720"/>
            <a:ext cx="9145016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3934780" y="127968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tx1"/>
                </a:solidFill>
              </a:rPr>
              <a:t>go to school</a:t>
            </a:r>
          </a:p>
        </p:txBody>
      </p:sp>
    </p:spTree>
    <p:extLst>
      <p:ext uri="{BB962C8B-B14F-4D97-AF65-F5344CB8AC3E}">
        <p14:creationId xmlns:p14="http://schemas.microsoft.com/office/powerpoint/2010/main" val="26462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"/>
          <a:stretch>
            <a:fillRect/>
          </a:stretch>
        </p:blipFill>
        <p:spPr bwMode="auto">
          <a:xfrm>
            <a:off x="1935164" y="769442"/>
            <a:ext cx="82137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207568" y="1"/>
            <a:ext cx="72932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tx1"/>
                </a:solidFill>
              </a:rPr>
              <a:t>Spend time with family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5164" y="1096776"/>
            <a:ext cx="8213725" cy="519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207568" y="1"/>
            <a:ext cx="72932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tx1"/>
                </a:solidFill>
              </a:rPr>
              <a:t>Take a trip somewhere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6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things do you do on the weekend</a:t>
            </a:r>
            <a:r>
              <a:rPr lang="es-PE" dirty="0" smtClean="0"/>
              <a:t>?</a:t>
            </a:r>
            <a:endParaRPr lang="es-P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2104" y="2147486"/>
            <a:ext cx="5159896" cy="3801794"/>
          </a:xfrm>
        </p:spPr>
        <p:txBody>
          <a:bodyPr>
            <a:normAutofit/>
          </a:bodyPr>
          <a:lstStyle/>
          <a:p>
            <a:r>
              <a:rPr lang="es-PE" sz="4000" dirty="0" err="1" smtClean="0"/>
              <a:t>On</a:t>
            </a:r>
            <a:r>
              <a:rPr lang="es-PE" sz="4000" dirty="0" smtClean="0"/>
              <a:t> </a:t>
            </a:r>
            <a:r>
              <a:rPr lang="es-PE" sz="4000" dirty="0" err="1" smtClean="0"/>
              <a:t>Saturdays</a:t>
            </a:r>
            <a:r>
              <a:rPr lang="es-PE" sz="4000" dirty="0" smtClean="0"/>
              <a:t>, I …And </a:t>
            </a:r>
            <a:r>
              <a:rPr lang="es-PE" sz="4000" dirty="0" err="1" smtClean="0"/>
              <a:t>on</a:t>
            </a:r>
            <a:r>
              <a:rPr lang="es-PE" sz="4000" dirty="0" smtClean="0"/>
              <a:t> </a:t>
            </a:r>
            <a:r>
              <a:rPr lang="es-PE" sz="4000" dirty="0" err="1" smtClean="0"/>
              <a:t>Sundays</a:t>
            </a:r>
            <a:r>
              <a:rPr lang="es-PE" sz="4000" dirty="0" smtClean="0"/>
              <a:t>, I ….</a:t>
            </a:r>
            <a:endParaRPr lang="es-PE" sz="4000" dirty="0"/>
          </a:p>
        </p:txBody>
      </p:sp>
      <p:pic>
        <p:nvPicPr>
          <p:cNvPr id="1026" name="Picture 2" descr="http://www.greenlivingbees.com/wp-content/uploads/2013/09/Camping-1024x6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020085"/>
            <a:ext cx="6048672" cy="40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2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>
                <a:latin typeface="Comic Sans MS" panose="030F0702030302020204" pitchFamily="66" charset="0"/>
              </a:rPr>
              <a:t>Listening</a:t>
            </a:r>
            <a:r>
              <a:rPr lang="es-PE" dirty="0" smtClean="0">
                <a:latin typeface="Comic Sans MS" panose="030F0702030302020204" pitchFamily="66" charset="0"/>
              </a:rPr>
              <a:t> : </a:t>
            </a:r>
            <a:r>
              <a:rPr lang="es-PE" dirty="0" err="1" smtClean="0">
                <a:latin typeface="Comic Sans MS" panose="030F0702030302020204" pitchFamily="66" charset="0"/>
              </a:rPr>
              <a:t>it´s</a:t>
            </a:r>
            <a:r>
              <a:rPr lang="es-PE" dirty="0" smtClean="0">
                <a:latin typeface="Comic Sans MS" panose="030F0702030302020204" pitchFamily="66" charset="0"/>
              </a:rPr>
              <a:t> </a:t>
            </a:r>
            <a:r>
              <a:rPr lang="es-PE" dirty="0" err="1" smtClean="0">
                <a:latin typeface="Comic Sans MS" panose="030F0702030302020204" pitchFamily="66" charset="0"/>
              </a:rPr>
              <a:t>my</a:t>
            </a:r>
            <a:r>
              <a:rPr lang="es-PE" dirty="0" smtClean="0">
                <a:latin typeface="Comic Sans MS" panose="030F0702030302020204" pitchFamily="66" charset="0"/>
              </a:rPr>
              <a:t> </a:t>
            </a:r>
            <a:r>
              <a:rPr lang="es-PE" dirty="0" err="1" smtClean="0">
                <a:latin typeface="Comic Sans MS" panose="030F0702030302020204" pitchFamily="66" charset="0"/>
              </a:rPr>
              <a:t>day</a:t>
            </a:r>
            <a:r>
              <a:rPr lang="es-PE" dirty="0" smtClean="0">
                <a:latin typeface="Comic Sans MS" panose="030F0702030302020204" pitchFamily="66" charset="0"/>
              </a:rPr>
              <a:t> off.</a:t>
            </a:r>
            <a:endParaRPr lang="es-PE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916832"/>
            <a:ext cx="11784632" cy="1440160"/>
          </a:xfrm>
        </p:spPr>
        <p:txBody>
          <a:bodyPr>
            <a:normAutofit/>
          </a:bodyPr>
          <a:lstStyle/>
          <a:p>
            <a:r>
              <a:rPr lang="es-PE" sz="2800" dirty="0" err="1" smtClean="0">
                <a:latin typeface="Comic Sans MS" panose="030F0702030302020204" pitchFamily="66" charset="0"/>
              </a:rPr>
              <a:t>Tomorrow</a:t>
            </a:r>
            <a:r>
              <a:rPr lang="es-PE" sz="2800" dirty="0" smtClean="0">
                <a:latin typeface="Comic Sans MS" panose="030F0702030302020204" pitchFamily="66" charset="0"/>
              </a:rPr>
              <a:t> </a:t>
            </a:r>
            <a:r>
              <a:rPr lang="es-PE" sz="2800" dirty="0" err="1" smtClean="0">
                <a:latin typeface="Comic Sans MS" panose="030F0702030302020204" pitchFamily="66" charset="0"/>
              </a:rPr>
              <a:t>is</a:t>
            </a:r>
            <a:r>
              <a:rPr lang="es-PE" sz="2800" dirty="0" smtClean="0">
                <a:latin typeface="Comic Sans MS" panose="030F0702030302020204" pitchFamily="66" charset="0"/>
              </a:rPr>
              <a:t> </a:t>
            </a:r>
            <a:r>
              <a:rPr lang="es-PE" sz="2800" dirty="0" err="1" smtClean="0">
                <a:latin typeface="Comic Sans MS" panose="030F0702030302020204" pitchFamily="66" charset="0"/>
              </a:rPr>
              <a:t>my</a:t>
            </a:r>
            <a:r>
              <a:rPr lang="es-PE" sz="2800" dirty="0" smtClean="0">
                <a:latin typeface="Comic Sans MS" panose="030F0702030302020204" pitchFamily="66" charset="0"/>
              </a:rPr>
              <a:t> </a:t>
            </a:r>
            <a:r>
              <a:rPr lang="es-PE" sz="2800" dirty="0" err="1" smtClean="0">
                <a:latin typeface="Comic Sans MS" panose="030F0702030302020204" pitchFamily="66" charset="0"/>
              </a:rPr>
              <a:t>day</a:t>
            </a:r>
            <a:r>
              <a:rPr lang="es-PE" sz="2800" dirty="0" smtClean="0">
                <a:latin typeface="Comic Sans MS" panose="030F0702030302020204" pitchFamily="66" charset="0"/>
              </a:rPr>
              <a:t> off. I </a:t>
            </a:r>
            <a:r>
              <a:rPr lang="es-PE" sz="2800" dirty="0" err="1" smtClean="0">
                <a:latin typeface="Comic Sans MS" panose="030F0702030302020204" pitchFamily="66" charset="0"/>
              </a:rPr>
              <a:t>don´t</a:t>
            </a:r>
            <a:r>
              <a:rPr lang="es-PE" sz="2800" dirty="0" smtClean="0">
                <a:latin typeface="Comic Sans MS" panose="030F0702030302020204" pitchFamily="66" charset="0"/>
              </a:rPr>
              <a:t> </a:t>
            </a:r>
            <a:r>
              <a:rPr lang="es-PE" sz="2800" dirty="0" err="1" smtClean="0">
                <a:latin typeface="Comic Sans MS" panose="030F0702030302020204" pitchFamily="66" charset="0"/>
              </a:rPr>
              <a:t>work</a:t>
            </a:r>
            <a:r>
              <a:rPr lang="es-PE" sz="2800" dirty="0" smtClean="0">
                <a:latin typeface="Comic Sans MS" panose="030F0702030302020204" pitchFamily="66" charset="0"/>
              </a:rPr>
              <a:t> </a:t>
            </a:r>
            <a:r>
              <a:rPr lang="es-PE" sz="2800" dirty="0" err="1" smtClean="0">
                <a:latin typeface="Comic Sans MS" panose="030F0702030302020204" pitchFamily="66" charset="0"/>
              </a:rPr>
              <a:t>or</a:t>
            </a:r>
            <a:r>
              <a:rPr lang="es-PE" sz="2800" dirty="0" smtClean="0">
                <a:latin typeface="Comic Sans MS" panose="030F0702030302020204" pitchFamily="66" charset="0"/>
              </a:rPr>
              <a:t> </a:t>
            </a:r>
            <a:r>
              <a:rPr lang="es-PE" sz="2800" dirty="0" err="1" smtClean="0">
                <a:latin typeface="Comic Sans MS" panose="030F0702030302020204" pitchFamily="66" charset="0"/>
              </a:rPr>
              <a:t>go</a:t>
            </a:r>
            <a:r>
              <a:rPr lang="es-PE" sz="2800" dirty="0" smtClean="0">
                <a:latin typeface="Comic Sans MS" panose="030F0702030302020204" pitchFamily="66" charset="0"/>
              </a:rPr>
              <a:t> </a:t>
            </a:r>
            <a:r>
              <a:rPr lang="es-PE" sz="2800" dirty="0" err="1" smtClean="0">
                <a:latin typeface="Comic Sans MS" panose="030F0702030302020204" pitchFamily="66" charset="0"/>
              </a:rPr>
              <a:t>to</a:t>
            </a:r>
            <a:r>
              <a:rPr lang="es-PE" sz="2800" dirty="0" smtClean="0">
                <a:latin typeface="Comic Sans MS" panose="030F0702030302020204" pitchFamily="66" charset="0"/>
              </a:rPr>
              <a:t> </a:t>
            </a:r>
            <a:r>
              <a:rPr lang="es-PE" sz="2800" dirty="0" err="1" smtClean="0">
                <a:latin typeface="Comic Sans MS" panose="030F0702030302020204" pitchFamily="66" charset="0"/>
              </a:rPr>
              <a:t>school</a:t>
            </a:r>
            <a:r>
              <a:rPr lang="es-PE" sz="280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s-PE" sz="2800" dirty="0" err="1" smtClean="0">
                <a:latin typeface="Comic Sans MS" panose="030F0702030302020204" pitchFamily="66" charset="0"/>
              </a:rPr>
              <a:t>Class</a:t>
            </a:r>
            <a:r>
              <a:rPr lang="es-PE" sz="2800" dirty="0" smtClean="0">
                <a:latin typeface="Comic Sans MS" panose="030F0702030302020204" pitchFamily="66" charset="0"/>
              </a:rPr>
              <a:t> </a:t>
            </a:r>
            <a:r>
              <a:rPr lang="es-PE" sz="2800" dirty="0" err="1" smtClean="0">
                <a:latin typeface="Comic Sans MS" panose="030F0702030302020204" pitchFamily="66" charset="0"/>
              </a:rPr>
              <a:t>starts</a:t>
            </a:r>
            <a:r>
              <a:rPr lang="es-PE" sz="2800" dirty="0" smtClean="0">
                <a:latin typeface="Comic Sans MS" panose="030F0702030302020204" pitchFamily="66" charset="0"/>
              </a:rPr>
              <a:t> at 9:00. Kira comes </a:t>
            </a:r>
            <a:r>
              <a:rPr lang="es-PE" sz="2800" dirty="0" err="1" smtClean="0">
                <a:latin typeface="Comic Sans MS" panose="030F0702030302020204" pitchFamily="66" charset="0"/>
              </a:rPr>
              <a:t>to</a:t>
            </a:r>
            <a:r>
              <a:rPr lang="es-PE" sz="2800" dirty="0" smtClean="0">
                <a:latin typeface="Comic Sans MS" panose="030F0702030302020204" pitchFamily="66" charset="0"/>
              </a:rPr>
              <a:t> </a:t>
            </a:r>
            <a:r>
              <a:rPr lang="es-PE" sz="2800" dirty="0" err="1" smtClean="0">
                <a:latin typeface="Comic Sans MS" panose="030F0702030302020204" pitchFamily="66" charset="0"/>
              </a:rPr>
              <a:t>class</a:t>
            </a:r>
            <a:r>
              <a:rPr lang="es-PE" sz="2800" dirty="0" smtClean="0">
                <a:latin typeface="Comic Sans MS" panose="030F0702030302020204" pitchFamily="66" charset="0"/>
              </a:rPr>
              <a:t> at 8:45. </a:t>
            </a:r>
            <a:r>
              <a:rPr lang="es-PE" sz="2800" dirty="0" err="1" smtClean="0">
                <a:latin typeface="Comic Sans MS" panose="030F0702030302020204" pitchFamily="66" charset="0"/>
              </a:rPr>
              <a:t>Jenna</a:t>
            </a:r>
            <a:r>
              <a:rPr lang="es-PE" sz="2800" dirty="0" smtClean="0">
                <a:latin typeface="Comic Sans MS" panose="030F0702030302020204" pitchFamily="66" charset="0"/>
              </a:rPr>
              <a:t> comes at 9:20. and Anna comes </a:t>
            </a:r>
            <a:r>
              <a:rPr lang="es-PE" sz="2800" dirty="0" err="1" smtClean="0">
                <a:latin typeface="Comic Sans MS" panose="030F0702030302020204" pitchFamily="66" charset="0"/>
              </a:rPr>
              <a:t>to</a:t>
            </a:r>
            <a:r>
              <a:rPr lang="es-PE" sz="2800" dirty="0" smtClean="0">
                <a:latin typeface="Comic Sans MS" panose="030F0702030302020204" pitchFamily="66" charset="0"/>
              </a:rPr>
              <a:t> </a:t>
            </a:r>
            <a:r>
              <a:rPr lang="es-PE" sz="2800" dirty="0" err="1" smtClean="0">
                <a:latin typeface="Comic Sans MS" panose="030F0702030302020204" pitchFamily="66" charset="0"/>
              </a:rPr>
              <a:t>class</a:t>
            </a:r>
            <a:r>
              <a:rPr lang="es-PE" sz="2800" dirty="0" smtClean="0">
                <a:latin typeface="Comic Sans MS" panose="030F0702030302020204" pitchFamily="66" charset="0"/>
              </a:rPr>
              <a:t> at 9:00.</a:t>
            </a:r>
            <a:endParaRPr lang="es-PE" sz="2800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336" y="3480888"/>
            <a:ext cx="12288688" cy="304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s-PE" sz="4800" dirty="0" smtClean="0">
                <a:latin typeface="Comic Sans MS" panose="030F0702030302020204" pitchFamily="66" charset="0"/>
              </a:rPr>
              <a:t>A </a:t>
            </a:r>
            <a:r>
              <a:rPr lang="es-PE" sz="4800" dirty="0" err="1" smtClean="0">
                <a:latin typeface="Comic Sans MS" panose="030F0702030302020204" pitchFamily="66" charset="0"/>
              </a:rPr>
              <a:t>day</a:t>
            </a:r>
            <a:r>
              <a:rPr lang="es-PE" sz="4800" dirty="0" smtClean="0">
                <a:latin typeface="Comic Sans MS" panose="030F0702030302020204" pitchFamily="66" charset="0"/>
              </a:rPr>
              <a:t> off </a:t>
            </a:r>
            <a:r>
              <a:rPr lang="es-PE" sz="4800" dirty="0" err="1" smtClean="0">
                <a:latin typeface="Comic Sans MS" panose="030F0702030302020204" pitchFamily="66" charset="0"/>
              </a:rPr>
              <a:t>is</a:t>
            </a:r>
            <a:r>
              <a:rPr lang="es-PE" sz="4800" dirty="0" smtClean="0">
                <a:latin typeface="Comic Sans MS" panose="030F0702030302020204" pitchFamily="66" charset="0"/>
              </a:rPr>
              <a:t> a </a:t>
            </a:r>
            <a:r>
              <a:rPr lang="es-PE" sz="48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free/</a:t>
            </a:r>
            <a:r>
              <a:rPr lang="es-PE" sz="48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work</a:t>
            </a:r>
            <a:r>
              <a:rPr lang="es-PE" sz="4800" dirty="0" smtClean="0">
                <a:latin typeface="Comic Sans MS" panose="030F0702030302020204" pitchFamily="66" charset="0"/>
              </a:rPr>
              <a:t> </a:t>
            </a:r>
            <a:r>
              <a:rPr lang="es-PE" sz="4800" dirty="0" err="1" smtClean="0">
                <a:latin typeface="Comic Sans MS" panose="030F0702030302020204" pitchFamily="66" charset="0"/>
              </a:rPr>
              <a:t>day</a:t>
            </a:r>
            <a:r>
              <a:rPr lang="es-PE" sz="4800" dirty="0" smtClean="0">
                <a:latin typeface="Comic Sans MS" panose="030F0702030302020204" pitchFamily="66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s-PE" sz="48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Kira / </a:t>
            </a:r>
            <a:r>
              <a:rPr lang="es-PE" sz="48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Jenna</a:t>
            </a:r>
            <a:r>
              <a:rPr lang="es-PE" sz="48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s-PE" sz="4800" dirty="0" err="1" smtClean="0">
                <a:latin typeface="Comic Sans MS" panose="030F0702030302020204" pitchFamily="66" charset="0"/>
              </a:rPr>
              <a:t>is</a:t>
            </a:r>
            <a:r>
              <a:rPr lang="es-PE" sz="4800" dirty="0" smtClean="0">
                <a:latin typeface="Comic Sans MS" panose="030F0702030302020204" pitchFamily="66" charset="0"/>
              </a:rPr>
              <a:t> </a:t>
            </a:r>
            <a:r>
              <a:rPr lang="es-PE" sz="4800" dirty="0" err="1" smtClean="0">
                <a:latin typeface="Comic Sans MS" panose="030F0702030302020204" pitchFamily="66" charset="0"/>
              </a:rPr>
              <a:t>early</a:t>
            </a:r>
            <a:r>
              <a:rPr lang="es-PE" sz="4800" dirty="0" smtClean="0">
                <a:latin typeface="Comic Sans MS" panose="030F0702030302020204" pitchFamily="66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s-PE" sz="48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Kira / </a:t>
            </a:r>
            <a:r>
              <a:rPr lang="es-PE" sz="48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Jenna</a:t>
            </a:r>
            <a:r>
              <a:rPr lang="es-PE" sz="48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s-PE" sz="4800" dirty="0" err="1" smtClean="0">
                <a:latin typeface="Comic Sans MS" panose="030F0702030302020204" pitchFamily="66" charset="0"/>
              </a:rPr>
              <a:t>is</a:t>
            </a:r>
            <a:r>
              <a:rPr lang="es-PE" sz="4800" dirty="0" smtClean="0">
                <a:latin typeface="Comic Sans MS" panose="030F0702030302020204" pitchFamily="66" charset="0"/>
              </a:rPr>
              <a:t> late.</a:t>
            </a:r>
          </a:p>
          <a:p>
            <a:pPr marL="514350" indent="-514350">
              <a:buAutoNum type="arabicPeriod"/>
            </a:pPr>
            <a:r>
              <a:rPr lang="es-PE" sz="48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Anna / Kira / </a:t>
            </a:r>
            <a:r>
              <a:rPr lang="es-PE" sz="48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Jenna</a:t>
            </a:r>
            <a:r>
              <a:rPr lang="es-PE" sz="48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s-PE" sz="4800" dirty="0" err="1" smtClean="0">
                <a:latin typeface="Comic Sans MS" panose="030F0702030302020204" pitchFamily="66" charset="0"/>
              </a:rPr>
              <a:t>is</a:t>
            </a:r>
            <a:r>
              <a:rPr lang="es-PE" sz="4800" dirty="0" smtClean="0">
                <a:latin typeface="Comic Sans MS" panose="030F0702030302020204" pitchFamily="66" charset="0"/>
              </a:rPr>
              <a:t> </a:t>
            </a:r>
            <a:r>
              <a:rPr lang="es-PE" sz="4800" dirty="0" err="1" smtClean="0">
                <a:latin typeface="Comic Sans MS" panose="030F0702030302020204" pitchFamily="66" charset="0"/>
              </a:rPr>
              <a:t>on</a:t>
            </a:r>
            <a:r>
              <a:rPr lang="es-PE" sz="4800" dirty="0" smtClean="0">
                <a:latin typeface="Comic Sans MS" panose="030F0702030302020204" pitchFamily="66" charset="0"/>
              </a:rPr>
              <a:t> time.</a:t>
            </a:r>
            <a:endParaRPr lang="es-PE" sz="4800" dirty="0">
              <a:latin typeface="Comic Sans MS" panose="030F0702030302020204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655840" y="3348980"/>
            <a:ext cx="1512168" cy="1033512"/>
          </a:xfrm>
          <a:prstGeom prst="ellipse">
            <a:avLst/>
          </a:prstGeom>
          <a:solidFill>
            <a:srgbClr val="00B0F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1384" y="4149080"/>
            <a:ext cx="1584176" cy="1033512"/>
          </a:xfrm>
          <a:prstGeom prst="ellipse">
            <a:avLst/>
          </a:prstGeom>
          <a:solidFill>
            <a:srgbClr val="00B0F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latin typeface="Comic Sans MS" panose="030F0702030302020204" pitchFamily="66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387588" y="5003116"/>
            <a:ext cx="2016224" cy="1033512"/>
          </a:xfrm>
          <a:prstGeom prst="ellipse">
            <a:avLst/>
          </a:prstGeom>
          <a:solidFill>
            <a:srgbClr val="00B0F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latin typeface="Comic Sans MS" panose="030F0702030302020204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6360" y="5800112"/>
            <a:ext cx="1871228" cy="1033512"/>
          </a:xfrm>
          <a:prstGeom prst="ellipse">
            <a:avLst/>
          </a:prstGeom>
          <a:solidFill>
            <a:srgbClr val="00B0F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4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"/>
          <a:stretch>
            <a:fillRect/>
          </a:stretch>
        </p:blipFill>
        <p:spPr bwMode="auto">
          <a:xfrm>
            <a:off x="2063552" y="908720"/>
            <a:ext cx="8562777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020840" y="146720"/>
            <a:ext cx="464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tx1"/>
                </a:solidFill>
              </a:rPr>
              <a:t>do homework</a:t>
            </a:r>
          </a:p>
        </p:txBody>
      </p:sp>
    </p:spTree>
    <p:extLst>
      <p:ext uri="{BB962C8B-B14F-4D97-AF65-F5344CB8AC3E}">
        <p14:creationId xmlns:p14="http://schemas.microsoft.com/office/powerpoint/2010/main" val="257442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836712"/>
            <a:ext cx="8043863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2567608" y="72852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tx1"/>
                </a:solidFill>
              </a:rPr>
              <a:t>sleep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950640"/>
            <a:ext cx="8043863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647728" y="188640"/>
            <a:ext cx="510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tx1"/>
                </a:solidFill>
              </a:rPr>
              <a:t>go for a walk</a:t>
            </a:r>
          </a:p>
        </p:txBody>
      </p:sp>
    </p:spTree>
    <p:extLst>
      <p:ext uri="{BB962C8B-B14F-4D97-AF65-F5344CB8AC3E}">
        <p14:creationId xmlns:p14="http://schemas.microsoft.com/office/powerpoint/2010/main" val="392445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945442"/>
            <a:ext cx="804545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3581400" y="0"/>
            <a:ext cx="502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tx1"/>
                </a:solidFill>
              </a:rPr>
              <a:t>clean the house</a:t>
            </a:r>
          </a:p>
        </p:txBody>
      </p:sp>
    </p:spTree>
    <p:extLst>
      <p:ext uri="{BB962C8B-B14F-4D97-AF65-F5344CB8AC3E}">
        <p14:creationId xmlns:p14="http://schemas.microsoft.com/office/powerpoint/2010/main" val="211053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761999"/>
            <a:ext cx="8208912" cy="579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286944" y="0"/>
            <a:ext cx="441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play cards</a:t>
            </a:r>
          </a:p>
        </p:txBody>
      </p:sp>
    </p:spTree>
    <p:extLst>
      <p:ext uri="{BB962C8B-B14F-4D97-AF65-F5344CB8AC3E}">
        <p14:creationId xmlns:p14="http://schemas.microsoft.com/office/powerpoint/2010/main" val="114817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762000"/>
            <a:ext cx="8297019" cy="588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007768" y="0"/>
            <a:ext cx="541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watch </a:t>
            </a:r>
            <a:r>
              <a:rPr lang="en-US" sz="4400" dirty="0"/>
              <a:t>a movie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4546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738932"/>
            <a:ext cx="8503518" cy="6024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223792" y="-23068"/>
            <a:ext cx="403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read a book</a:t>
            </a:r>
          </a:p>
        </p:txBody>
      </p:sp>
    </p:spTree>
    <p:extLst>
      <p:ext uri="{BB962C8B-B14F-4D97-AF65-F5344CB8AC3E}">
        <p14:creationId xmlns:p14="http://schemas.microsoft.com/office/powerpoint/2010/main" val="68499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89</TotalTime>
  <Words>167</Words>
  <Application>Microsoft Office PowerPoint</Application>
  <PresentationFormat>Widescreen</PresentationFormat>
  <Paragraphs>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Comic Sans MS</vt:lpstr>
      <vt:lpstr>Corbel</vt:lpstr>
      <vt:lpstr>Wingdings</vt:lpstr>
      <vt:lpstr>Banded</vt:lpstr>
      <vt:lpstr>Weekend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things do you do on the weekend?</vt:lpstr>
      <vt:lpstr>Listening : it´s my day off.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Koshka</cp:lastModifiedBy>
  <cp:revision>9</cp:revision>
  <dcterms:created xsi:type="dcterms:W3CDTF">2011-05-06T03:57:55Z</dcterms:created>
  <dcterms:modified xsi:type="dcterms:W3CDTF">2014-07-03T17:02:01Z</dcterms:modified>
</cp:coreProperties>
</file>