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73" r:id="rId6"/>
    <p:sldId id="274" r:id="rId7"/>
    <p:sldId id="275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D52FF2-7A45-48A0-B996-95A43D256225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BDEFD5-E91A-415B-B1BF-55DD7D0A90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00400"/>
            <a:ext cx="7344816" cy="1600200"/>
          </a:xfrm>
        </p:spPr>
        <p:txBody>
          <a:bodyPr>
            <a:normAutofit/>
          </a:bodyPr>
          <a:lstStyle/>
          <a:p>
            <a:r>
              <a:rPr lang="es-PE" sz="3600" dirty="0" err="1" smtClean="0"/>
              <a:t>What</a:t>
            </a:r>
            <a:r>
              <a:rPr lang="es-PE" sz="3600" dirty="0" smtClean="0"/>
              <a:t> </a:t>
            </a:r>
            <a:r>
              <a:rPr lang="es-PE" sz="3600" dirty="0" err="1" smtClean="0"/>
              <a:t>kind</a:t>
            </a:r>
            <a:r>
              <a:rPr lang="es-PE" sz="3600" dirty="0" smtClean="0"/>
              <a:t> of </a:t>
            </a:r>
            <a:r>
              <a:rPr lang="es-PE" sz="3600" dirty="0" err="1" smtClean="0"/>
              <a:t>weekend</a:t>
            </a:r>
            <a:r>
              <a:rPr lang="es-PE" sz="3600" dirty="0" smtClean="0"/>
              <a:t> </a:t>
            </a:r>
            <a:r>
              <a:rPr lang="es-PE" sz="3600" dirty="0" err="1" smtClean="0"/>
              <a:t>person</a:t>
            </a:r>
            <a:r>
              <a:rPr lang="es-PE" sz="3600" dirty="0" smtClean="0"/>
              <a:t> are </a:t>
            </a:r>
            <a:r>
              <a:rPr lang="es-PE" sz="3600" dirty="0" err="1" smtClean="0"/>
              <a:t>you</a:t>
            </a:r>
            <a:r>
              <a:rPr lang="es-PE" sz="3600" dirty="0" smtClean="0"/>
              <a:t>?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Free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COUCH POTATO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2678"/>
            <a:ext cx="6840760" cy="5126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7812360" cy="5859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00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ALCOHOLIC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6" y="2924944"/>
            <a:ext cx="4341160" cy="3443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85" y="3356992"/>
            <a:ext cx="3165910" cy="2540668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72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864096"/>
          </a:xfrm>
        </p:spPr>
        <p:txBody>
          <a:bodyPr/>
          <a:lstStyle/>
          <a:p>
            <a:pPr algn="ctr"/>
            <a:r>
              <a:rPr lang="es-PE" dirty="0" smtClean="0"/>
              <a:t>WORKAHOLIC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5088563" cy="3816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11" y="2794527"/>
            <a:ext cx="3756431" cy="3823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83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PARTY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54723"/>
            <a:ext cx="4427984" cy="2984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87704"/>
            <a:ext cx="3733800" cy="2479243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ANIMAL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62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s-PE" dirty="0" smtClean="0"/>
              <a:t>PARTY ANIMAL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?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71288"/>
            <a:ext cx="3384376" cy="4047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20888"/>
            <a:ext cx="4124844" cy="4124844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1700808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67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PARTY ANIMALS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1006"/>
            <a:ext cx="6840760" cy="456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812360" cy="5208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84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NUTS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2" y="3154723"/>
            <a:ext cx="2984428" cy="2984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88582"/>
            <a:ext cx="3733800" cy="2477486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NUTS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1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92088"/>
          </a:xfrm>
        </p:spPr>
        <p:txBody>
          <a:bodyPr/>
          <a:lstStyle/>
          <a:p>
            <a:pPr algn="ctr"/>
            <a:r>
              <a:rPr lang="es-PE" dirty="0" smtClean="0"/>
              <a:t>HEALTH NUT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?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80728"/>
            <a:ext cx="5580112" cy="5580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05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HEALTH NUT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64" y="1411006"/>
            <a:ext cx="4562327" cy="456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9294"/>
            <a:ext cx="7812360" cy="5191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0314"/>
            <a:ext cx="4139952" cy="3104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01008"/>
            <a:ext cx="3168352" cy="57606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>COUCH POTATO</a:t>
            </a:r>
            <a:endParaRPr lang="en-US" dirty="0"/>
          </a:p>
        </p:txBody>
      </p:sp>
      <p:pic>
        <p:nvPicPr>
          <p:cNvPr id="6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84" y="3381228"/>
            <a:ext cx="3416042" cy="3476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39083" y="3573016"/>
            <a:ext cx="3091880" cy="576064"/>
          </a:xfrm>
          <a:prstGeom prst="rect">
            <a:avLst/>
          </a:prstGeom>
          <a:solidFill>
            <a:srgbClr val="FFC000"/>
          </a:solidFill>
        </p:spPr>
        <p:txBody>
          <a:bodyPr bIns="91440" anchor="b" anchorCtr="0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 smtClean="0"/>
              <a:t>WORKAHOLIC</a:t>
            </a:r>
            <a:endParaRPr lang="en-US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4499992" cy="2999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95536" y="188640"/>
            <a:ext cx="3595936" cy="576064"/>
          </a:xfrm>
          <a:prstGeom prst="rect">
            <a:avLst/>
          </a:prstGeom>
          <a:solidFill>
            <a:srgbClr val="FFC000"/>
          </a:solidFill>
        </p:spPr>
        <p:txBody>
          <a:bodyPr bIns="91440" anchor="b" anchorCtr="0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mtClean="0"/>
              <a:t>PARTY ANIMALS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249176" y="188640"/>
            <a:ext cx="3163888" cy="504056"/>
          </a:xfrm>
          <a:prstGeom prst="rect">
            <a:avLst/>
          </a:prstGeom>
          <a:solidFill>
            <a:srgbClr val="FFC000"/>
          </a:solidFill>
        </p:spPr>
        <p:txBody>
          <a:bodyPr bIns="91440" anchor="b" anchorCtr="0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mtClean="0"/>
              <a:t>HEALTH NUT</a:t>
            </a:r>
            <a:endParaRPr lang="en-US" dirty="0"/>
          </a:p>
        </p:txBody>
      </p:sp>
      <p:pic>
        <p:nvPicPr>
          <p:cNvPr id="13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99" y="614719"/>
            <a:ext cx="3923986" cy="2607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95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96" y="123833"/>
            <a:ext cx="5823663" cy="6492241"/>
          </a:xfrm>
        </p:spPr>
      </p:pic>
    </p:spTree>
    <p:extLst>
      <p:ext uri="{BB962C8B-B14F-4D97-AF65-F5344CB8AC3E}">
        <p14:creationId xmlns:p14="http://schemas.microsoft.com/office/powerpoint/2010/main" val="16926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3833"/>
            <a:ext cx="7416824" cy="6492241"/>
          </a:xfrm>
        </p:spPr>
      </p:pic>
    </p:spTree>
    <p:extLst>
      <p:ext uri="{BB962C8B-B14F-4D97-AF65-F5344CB8AC3E}">
        <p14:creationId xmlns:p14="http://schemas.microsoft.com/office/powerpoint/2010/main" val="8424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COUCH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24944"/>
            <a:ext cx="4427984" cy="3443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56992"/>
            <a:ext cx="3733800" cy="2540668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POTATO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77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ALCOHOLIC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6" y="2924944"/>
            <a:ext cx="4341160" cy="3443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85" y="3356992"/>
            <a:ext cx="3165910" cy="2540668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40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PARTY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54723"/>
            <a:ext cx="4427984" cy="2984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87704"/>
            <a:ext cx="3733800" cy="2479243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ANIMAL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55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NUTS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2" y="3154723"/>
            <a:ext cx="2984428" cy="2984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88582"/>
            <a:ext cx="3733800" cy="2477486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NUTS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40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COUCH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24944"/>
            <a:ext cx="4427984" cy="3443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56992"/>
            <a:ext cx="3733800" cy="2540668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2276872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POTATO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15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s-PE" dirty="0" smtClean="0"/>
              <a:t>COUCH POTATO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?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11877"/>
            <a:ext cx="4427984" cy="3117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92896"/>
            <a:ext cx="4267745" cy="3044724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932040" y="1700808"/>
            <a:ext cx="3733800" cy="762000"/>
          </a:xfrm>
        </p:spPr>
        <p:txBody>
          <a:bodyPr/>
          <a:lstStyle/>
          <a:p>
            <a:pPr algn="ctr"/>
            <a:r>
              <a:rPr lang="es-PE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95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</TotalTime>
  <Words>51</Words>
  <Application>Microsoft Office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Free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COUCH POTATO</vt:lpstr>
      <vt:lpstr>COUCH POTATO</vt:lpstr>
      <vt:lpstr>PowerPoint Presentation</vt:lpstr>
      <vt:lpstr>WORKAHOLIC</vt:lpstr>
      <vt:lpstr>PowerPoint Presentation</vt:lpstr>
      <vt:lpstr>PARTY ANIMAL</vt:lpstr>
      <vt:lpstr>PARTY ANIMALS</vt:lpstr>
      <vt:lpstr>PowerPoint Presentation</vt:lpstr>
      <vt:lpstr>HEALTH NUT</vt:lpstr>
      <vt:lpstr>HEALTH NUT</vt:lpstr>
      <vt:lpstr>COUCH POTATO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DellK</dc:creator>
  <cp:lastModifiedBy>Koshka</cp:lastModifiedBy>
  <cp:revision>10</cp:revision>
  <dcterms:created xsi:type="dcterms:W3CDTF">2012-03-07T18:33:27Z</dcterms:created>
  <dcterms:modified xsi:type="dcterms:W3CDTF">2013-12-04T18:39:50Z</dcterms:modified>
</cp:coreProperties>
</file>