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59" r:id="rId4"/>
    <p:sldId id="260" r:id="rId5"/>
    <p:sldId id="263" r:id="rId6"/>
    <p:sldId id="264" r:id="rId7"/>
    <p:sldId id="266" r:id="rId8"/>
    <p:sldId id="267" r:id="rId9"/>
    <p:sldId id="268" r:id="rId10"/>
    <p:sldId id="272" r:id="rId11"/>
    <p:sldId id="273" r:id="rId12"/>
    <p:sldId id="276" r:id="rId13"/>
    <p:sldId id="27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26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0949C-3A4E-486E-A531-AEEDFA9F7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188E3-26EE-4378-8C99-C8448E6E8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F1EB8-5898-4E00-80A3-5B1DFF206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3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B1D34-A086-4DA0-9F14-BE364BD10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2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2AC87-1E00-4465-B92F-CEA0C9521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B1169-40A8-4F23-984F-539A36BA0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246B4-6545-44F4-8268-D6074729E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7FB76-605E-441B-AB4F-F4D2E789D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C872C-D145-4C63-94B1-943471CD2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8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FC55E-DF06-4165-B557-55313D8C8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416A0-BF28-482F-B655-3071E3180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F3C350E-05EE-4028-AC36-B38638972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"/>
          <a:stretch>
            <a:fillRect/>
          </a:stretch>
        </p:blipFill>
        <p:spPr bwMode="auto">
          <a:xfrm>
            <a:off x="411163" y="504825"/>
            <a:ext cx="820737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143000" y="1524000"/>
            <a:ext cx="198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Study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11163" y="0"/>
            <a:ext cx="8534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What </a:t>
            </a:r>
            <a:r>
              <a:rPr lang="en-US" sz="4000" dirty="0">
                <a:solidFill>
                  <a:srgbClr val="C00000"/>
                </a:solidFill>
              </a:rPr>
              <a:t>does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 he </a:t>
            </a:r>
            <a:r>
              <a:rPr lang="en-US" sz="4000" dirty="0">
                <a:solidFill>
                  <a:srgbClr val="C00000"/>
                </a:solidFill>
              </a:rPr>
              <a:t>do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 on the weekend?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6149975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He</a:t>
            </a:r>
            <a:r>
              <a:rPr lang="en-US" sz="4000" u="sng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u="sng" dirty="0">
                <a:solidFill>
                  <a:srgbClr val="C00000"/>
                </a:solidFill>
              </a:rPr>
              <a:t>studies </a:t>
            </a:r>
            <a:r>
              <a:rPr lang="en-US" sz="4000" dirty="0">
                <a:solidFill>
                  <a:srgbClr val="002060"/>
                </a:solidFill>
              </a:rPr>
              <a:t>on the weekend.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947738"/>
            <a:ext cx="700087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371600" y="12954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watch TV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0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What </a:t>
            </a:r>
            <a:r>
              <a:rPr lang="en-US" sz="4000">
                <a:solidFill>
                  <a:srgbClr val="C00000"/>
                </a:solidFill>
              </a:rPr>
              <a:t>does</a:t>
            </a:r>
            <a:r>
              <a:rPr lang="en-US" sz="4000">
                <a:solidFill>
                  <a:srgbClr val="002060"/>
                </a:solidFill>
              </a:rPr>
              <a:t> he </a:t>
            </a:r>
            <a:r>
              <a:rPr lang="en-US" sz="4000">
                <a:solidFill>
                  <a:srgbClr val="C00000"/>
                </a:solidFill>
              </a:rPr>
              <a:t>do</a:t>
            </a:r>
            <a:r>
              <a:rPr lang="en-US" sz="4000">
                <a:solidFill>
                  <a:srgbClr val="002060"/>
                </a:solidFill>
              </a:rPr>
              <a:t> in his free time?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6149975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He </a:t>
            </a:r>
            <a:r>
              <a:rPr lang="en-US" sz="4000">
                <a:solidFill>
                  <a:srgbClr val="C00000"/>
                </a:solidFill>
              </a:rPr>
              <a:t>watches TV </a:t>
            </a:r>
            <a:r>
              <a:rPr lang="en-US" sz="4000">
                <a:solidFill>
                  <a:srgbClr val="002060"/>
                </a:solidFill>
              </a:rPr>
              <a:t>in his free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952500"/>
            <a:ext cx="69913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19200" y="1600200"/>
            <a:ext cx="403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read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0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What </a:t>
            </a:r>
            <a:r>
              <a:rPr lang="en-US" sz="4000">
                <a:solidFill>
                  <a:srgbClr val="C00000"/>
                </a:solidFill>
              </a:rPr>
              <a:t>does</a:t>
            </a:r>
            <a:r>
              <a:rPr lang="en-US" sz="4000">
                <a:solidFill>
                  <a:srgbClr val="002060"/>
                </a:solidFill>
              </a:rPr>
              <a:t> he </a:t>
            </a:r>
            <a:r>
              <a:rPr lang="en-US" sz="4000">
                <a:solidFill>
                  <a:srgbClr val="C00000"/>
                </a:solidFill>
              </a:rPr>
              <a:t>do</a:t>
            </a:r>
            <a:r>
              <a:rPr lang="en-US" sz="4000">
                <a:solidFill>
                  <a:srgbClr val="002060"/>
                </a:solidFill>
              </a:rPr>
              <a:t> in his free time?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6149975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He </a:t>
            </a:r>
            <a:r>
              <a:rPr lang="en-US" sz="4000">
                <a:solidFill>
                  <a:srgbClr val="C00000"/>
                </a:solidFill>
              </a:rPr>
              <a:t>reads </a:t>
            </a:r>
            <a:r>
              <a:rPr lang="en-US" sz="4000">
                <a:solidFill>
                  <a:srgbClr val="002060"/>
                </a:solidFill>
              </a:rPr>
              <a:t>in his free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581025"/>
            <a:ext cx="69913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57150" y="838200"/>
            <a:ext cx="26098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Science fiction books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6200" y="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What </a:t>
            </a:r>
            <a:r>
              <a:rPr lang="en-US" sz="4000">
                <a:solidFill>
                  <a:srgbClr val="C00000"/>
                </a:solidFill>
              </a:rPr>
              <a:t>does</a:t>
            </a:r>
            <a:r>
              <a:rPr lang="en-US" sz="4000">
                <a:solidFill>
                  <a:srgbClr val="002060"/>
                </a:solidFill>
              </a:rPr>
              <a:t> he </a:t>
            </a:r>
            <a:r>
              <a:rPr lang="en-US" sz="4000">
                <a:solidFill>
                  <a:srgbClr val="C00000"/>
                </a:solidFill>
              </a:rPr>
              <a:t>read</a:t>
            </a:r>
            <a:r>
              <a:rPr lang="en-US" sz="4000">
                <a:solidFill>
                  <a:srgbClr val="002060"/>
                </a:solidFill>
              </a:rPr>
              <a:t> in his free time?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100" y="5534025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He </a:t>
            </a:r>
            <a:r>
              <a:rPr lang="en-US" sz="4000">
                <a:solidFill>
                  <a:srgbClr val="C00000"/>
                </a:solidFill>
              </a:rPr>
              <a:t>reads science fiction books </a:t>
            </a:r>
            <a:r>
              <a:rPr lang="en-US" sz="4000">
                <a:solidFill>
                  <a:srgbClr val="002060"/>
                </a:solidFill>
              </a:rPr>
              <a:t>in his free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928688"/>
            <a:ext cx="69913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295400" y="1219200"/>
            <a:ext cx="5562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talk on the phone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0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What </a:t>
            </a:r>
            <a:r>
              <a:rPr lang="en-US" sz="4000">
                <a:solidFill>
                  <a:srgbClr val="C00000"/>
                </a:solidFill>
              </a:rPr>
              <a:t>does</a:t>
            </a:r>
            <a:r>
              <a:rPr lang="en-US" sz="4000">
                <a:solidFill>
                  <a:srgbClr val="002060"/>
                </a:solidFill>
              </a:rPr>
              <a:t> he </a:t>
            </a:r>
            <a:r>
              <a:rPr lang="en-US" sz="4000">
                <a:solidFill>
                  <a:srgbClr val="C00000"/>
                </a:solidFill>
              </a:rPr>
              <a:t>do</a:t>
            </a:r>
            <a:r>
              <a:rPr lang="en-US" sz="4000">
                <a:solidFill>
                  <a:srgbClr val="002060"/>
                </a:solidFill>
              </a:rPr>
              <a:t> in his free time?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6019800"/>
            <a:ext cx="868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>
                <a:solidFill>
                  <a:srgbClr val="002060"/>
                </a:solidFill>
              </a:rPr>
              <a:t>He </a:t>
            </a:r>
            <a:r>
              <a:rPr lang="en-US" sz="3600">
                <a:solidFill>
                  <a:srgbClr val="C00000"/>
                </a:solidFill>
              </a:rPr>
              <a:t>talks on the phone </a:t>
            </a:r>
            <a:r>
              <a:rPr lang="en-US" sz="3600">
                <a:solidFill>
                  <a:srgbClr val="002060"/>
                </a:solidFill>
              </a:rPr>
              <a:t>in his free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"/>
          <a:stretch>
            <a:fillRect/>
          </a:stretch>
        </p:blipFill>
        <p:spPr bwMode="auto">
          <a:xfrm>
            <a:off x="411163" y="504825"/>
            <a:ext cx="820737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What </a:t>
            </a:r>
            <a:r>
              <a:rPr lang="en-US" sz="4000" dirty="0">
                <a:solidFill>
                  <a:srgbClr val="C00000"/>
                </a:solidFill>
              </a:rPr>
              <a:t>does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 he </a:t>
            </a:r>
            <a:r>
              <a:rPr lang="en-US" sz="4000" dirty="0">
                <a:solidFill>
                  <a:srgbClr val="C00000"/>
                </a:solidFill>
              </a:rPr>
              <a:t>study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 on the weekend?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0688" y="6149975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He </a:t>
            </a:r>
            <a:r>
              <a:rPr lang="en-US" sz="4000" dirty="0">
                <a:solidFill>
                  <a:srgbClr val="C00000"/>
                </a:solidFill>
              </a:rPr>
              <a:t>studies </a:t>
            </a:r>
            <a:r>
              <a:rPr lang="en-US" sz="4000" i="1" u="sng" dirty="0">
                <a:solidFill>
                  <a:schemeClr val="accent2">
                    <a:lumMod val="50000"/>
                  </a:schemeClr>
                </a:solidFill>
              </a:rPr>
              <a:t>math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 on the weekend.</a:t>
            </a:r>
            <a:r>
              <a:rPr lang="en-US" sz="4000" dirty="0">
                <a:solidFill>
                  <a:srgbClr val="C0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838200" y="990600"/>
            <a:ext cx="243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Fight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62000" y="0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What </a:t>
            </a:r>
            <a:r>
              <a:rPr lang="en-US" sz="4000">
                <a:solidFill>
                  <a:srgbClr val="C00000"/>
                </a:solidFill>
              </a:rPr>
              <a:t>do</a:t>
            </a:r>
            <a:r>
              <a:rPr lang="en-US" sz="4000">
                <a:solidFill>
                  <a:srgbClr val="002060"/>
                </a:solidFill>
              </a:rPr>
              <a:t> they </a:t>
            </a:r>
            <a:r>
              <a:rPr lang="en-US" sz="4000">
                <a:solidFill>
                  <a:srgbClr val="C00000"/>
                </a:solidFill>
              </a:rPr>
              <a:t>do</a:t>
            </a:r>
            <a:r>
              <a:rPr lang="en-US" sz="4000">
                <a:solidFill>
                  <a:srgbClr val="002060"/>
                </a:solidFill>
              </a:rPr>
              <a:t> at work?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6149975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rgbClr val="002060"/>
                </a:solidFill>
              </a:rPr>
              <a:t>They </a:t>
            </a:r>
            <a:r>
              <a:rPr lang="en-US" sz="4000" u="sng" dirty="0">
                <a:solidFill>
                  <a:srgbClr val="C00000"/>
                </a:solidFill>
              </a:rPr>
              <a:t>fight</a:t>
            </a:r>
            <a:r>
              <a:rPr lang="en-US" sz="4000" dirty="0">
                <a:solidFill>
                  <a:srgbClr val="002060"/>
                </a:solidFill>
              </a:rPr>
              <a:t> at 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066800" y="1295400"/>
            <a:ext cx="2209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Clean 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0"/>
            <a:ext cx="8458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 smtClean="0">
                <a:solidFill>
                  <a:srgbClr val="002060"/>
                </a:solidFill>
              </a:rPr>
              <a:t>When </a:t>
            </a:r>
            <a:r>
              <a:rPr lang="en-US" sz="4000" dirty="0">
                <a:solidFill>
                  <a:srgbClr val="C00000"/>
                </a:solidFill>
              </a:rPr>
              <a:t>does</a:t>
            </a:r>
            <a:r>
              <a:rPr lang="en-US" sz="4000" dirty="0">
                <a:solidFill>
                  <a:srgbClr val="002060"/>
                </a:solidFill>
              </a:rPr>
              <a:t> he </a:t>
            </a:r>
            <a:r>
              <a:rPr lang="en-US" sz="4000" dirty="0" smtClean="0">
                <a:solidFill>
                  <a:srgbClr val="C00000"/>
                </a:solidFill>
              </a:rPr>
              <a:t>clean</a:t>
            </a:r>
            <a:r>
              <a:rPr lang="en-US" sz="4000" dirty="0">
                <a:solidFill>
                  <a:srgbClr val="002060"/>
                </a:solidFill>
              </a:rPr>
              <a:t> </a:t>
            </a:r>
            <a:r>
              <a:rPr lang="en-US" sz="4000" dirty="0" smtClean="0">
                <a:solidFill>
                  <a:srgbClr val="002060"/>
                </a:solidFill>
              </a:rPr>
              <a:t>the house?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" y="6181725"/>
            <a:ext cx="9067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rgbClr val="002060"/>
                </a:solidFill>
              </a:rPr>
              <a:t>He </a:t>
            </a:r>
            <a:r>
              <a:rPr lang="en-US" sz="4000" dirty="0">
                <a:solidFill>
                  <a:srgbClr val="C00000"/>
                </a:solidFill>
              </a:rPr>
              <a:t>cleans</a:t>
            </a:r>
            <a:r>
              <a:rPr lang="en-US" sz="4000" dirty="0">
                <a:solidFill>
                  <a:srgbClr val="002060"/>
                </a:solidFill>
              </a:rPr>
              <a:t> the house </a:t>
            </a:r>
            <a:r>
              <a:rPr lang="en-US" sz="4000" u="sng" dirty="0">
                <a:solidFill>
                  <a:srgbClr val="002060"/>
                </a:solidFill>
              </a:rPr>
              <a:t>in the mornings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457200" y="533400"/>
            <a:ext cx="82232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990600" y="990600"/>
            <a:ext cx="281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Draw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0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What </a:t>
            </a:r>
            <a:r>
              <a:rPr lang="en-US" sz="4000">
                <a:solidFill>
                  <a:srgbClr val="C00000"/>
                </a:solidFill>
              </a:rPr>
              <a:t>does</a:t>
            </a:r>
            <a:r>
              <a:rPr lang="en-US" sz="4000">
                <a:solidFill>
                  <a:srgbClr val="002060"/>
                </a:solidFill>
              </a:rPr>
              <a:t> he </a:t>
            </a:r>
            <a:r>
              <a:rPr lang="en-US" sz="4000">
                <a:solidFill>
                  <a:srgbClr val="C00000"/>
                </a:solidFill>
              </a:rPr>
              <a:t>do</a:t>
            </a:r>
            <a:r>
              <a:rPr lang="en-US" sz="4000">
                <a:solidFill>
                  <a:srgbClr val="002060"/>
                </a:solidFill>
              </a:rPr>
              <a:t> in his free time?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6149975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rgbClr val="002060"/>
                </a:solidFill>
              </a:rPr>
              <a:t>He </a:t>
            </a:r>
            <a:r>
              <a:rPr lang="en-US" sz="4000" u="sng" dirty="0">
                <a:solidFill>
                  <a:srgbClr val="C00000"/>
                </a:solidFill>
              </a:rPr>
              <a:t>draws</a:t>
            </a:r>
            <a:r>
              <a:rPr lang="en-US" sz="4000" dirty="0">
                <a:solidFill>
                  <a:srgbClr val="C00000"/>
                </a:solidFill>
              </a:rPr>
              <a:t> </a:t>
            </a:r>
            <a:r>
              <a:rPr lang="en-US" sz="4000" dirty="0">
                <a:solidFill>
                  <a:srgbClr val="002060"/>
                </a:solidFill>
              </a:rPr>
              <a:t>in his free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914400" y="2430463"/>
            <a:ext cx="2667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Wait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700">
                <a:solidFill>
                  <a:srgbClr val="002060"/>
                </a:solidFill>
              </a:rPr>
              <a:t>What </a:t>
            </a:r>
            <a:r>
              <a:rPr lang="en-US" sz="3700">
                <a:solidFill>
                  <a:srgbClr val="C00000"/>
                </a:solidFill>
              </a:rPr>
              <a:t>does</a:t>
            </a:r>
            <a:r>
              <a:rPr lang="en-US" sz="3700">
                <a:solidFill>
                  <a:srgbClr val="002060"/>
                </a:solidFill>
              </a:rPr>
              <a:t> she </a:t>
            </a:r>
            <a:r>
              <a:rPr lang="en-US" sz="3700">
                <a:solidFill>
                  <a:srgbClr val="C00000"/>
                </a:solidFill>
              </a:rPr>
              <a:t>wait for</a:t>
            </a:r>
            <a:r>
              <a:rPr lang="en-US" sz="3700">
                <a:solidFill>
                  <a:srgbClr val="002060"/>
                </a:solidFill>
              </a:rPr>
              <a:t> in the mornings?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8200" y="6149975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rgbClr val="002060"/>
                </a:solidFill>
              </a:rPr>
              <a:t>She </a:t>
            </a:r>
            <a:r>
              <a:rPr lang="en-US" sz="4000" dirty="0"/>
              <a:t>waits for </a:t>
            </a:r>
            <a:r>
              <a:rPr lang="en-US" sz="4000" i="1" u="sng" dirty="0">
                <a:solidFill>
                  <a:srgbClr val="002060"/>
                </a:solidFill>
              </a:rPr>
              <a:t>the bus</a:t>
            </a:r>
            <a:r>
              <a:rPr lang="en-US" sz="4000" u="sng" dirty="0">
                <a:solidFill>
                  <a:srgbClr val="00206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838200" y="4183063"/>
            <a:ext cx="419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Play soccer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0"/>
            <a:ext cx="9220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rgbClr val="002060"/>
                </a:solidFill>
              </a:rPr>
              <a:t>What </a:t>
            </a:r>
            <a:r>
              <a:rPr lang="en-US" sz="4000" dirty="0">
                <a:solidFill>
                  <a:srgbClr val="C00000"/>
                </a:solidFill>
              </a:rPr>
              <a:t>does</a:t>
            </a:r>
            <a:r>
              <a:rPr lang="en-US" sz="4000" dirty="0">
                <a:solidFill>
                  <a:srgbClr val="002060"/>
                </a:solidFill>
              </a:rPr>
              <a:t> she </a:t>
            </a:r>
            <a:r>
              <a:rPr lang="en-US" sz="4000" dirty="0" smtClean="0">
                <a:solidFill>
                  <a:srgbClr val="C00000"/>
                </a:solidFill>
              </a:rPr>
              <a:t>play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>
                <a:solidFill>
                  <a:srgbClr val="002060"/>
                </a:solidFill>
              </a:rPr>
              <a:t>in the afternoon?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1000" y="6149975"/>
            <a:ext cx="853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rgbClr val="002060"/>
                </a:solidFill>
              </a:rPr>
              <a:t>She </a:t>
            </a:r>
            <a:r>
              <a:rPr lang="en-US" sz="4000" dirty="0">
                <a:solidFill>
                  <a:srgbClr val="C00000"/>
                </a:solidFill>
              </a:rPr>
              <a:t>plays</a:t>
            </a:r>
            <a:r>
              <a:rPr lang="en-US" sz="4000" u="sng" dirty="0">
                <a:solidFill>
                  <a:srgbClr val="002060"/>
                </a:solidFill>
              </a:rPr>
              <a:t> soccer </a:t>
            </a:r>
            <a:r>
              <a:rPr lang="en-US" sz="4000" dirty="0">
                <a:solidFill>
                  <a:srgbClr val="002060"/>
                </a:solidFill>
              </a:rPr>
              <a:t>in the afternoons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0"/>
            <a:ext cx="8915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What </a:t>
            </a:r>
            <a:r>
              <a:rPr lang="en-US" sz="4000">
                <a:solidFill>
                  <a:srgbClr val="C00000"/>
                </a:solidFill>
              </a:rPr>
              <a:t>does</a:t>
            </a:r>
            <a:r>
              <a:rPr lang="en-US" sz="4000">
                <a:solidFill>
                  <a:srgbClr val="002060"/>
                </a:solidFill>
              </a:rPr>
              <a:t> he </a:t>
            </a:r>
            <a:r>
              <a:rPr lang="en-US" sz="4000">
                <a:solidFill>
                  <a:srgbClr val="C00000"/>
                </a:solidFill>
              </a:rPr>
              <a:t>cook</a:t>
            </a:r>
            <a:r>
              <a:rPr lang="en-US" sz="4000">
                <a:solidFill>
                  <a:srgbClr val="002060"/>
                </a:solidFill>
              </a:rPr>
              <a:t> in the mornings?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6149975"/>
            <a:ext cx="777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He </a:t>
            </a:r>
            <a:r>
              <a:rPr lang="en-US" sz="4000">
                <a:solidFill>
                  <a:srgbClr val="C00000"/>
                </a:solidFill>
              </a:rPr>
              <a:t>cooks eggs </a:t>
            </a:r>
            <a:r>
              <a:rPr lang="en-US" sz="4000">
                <a:solidFill>
                  <a:srgbClr val="002060"/>
                </a:solidFill>
              </a:rPr>
              <a:t>for breakfast.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762000" y="1066799"/>
            <a:ext cx="76200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-52387"/>
            <a:ext cx="9220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rgbClr val="002060"/>
                </a:solidFill>
              </a:rPr>
              <a:t>What instrument </a:t>
            </a:r>
            <a:r>
              <a:rPr lang="en-US" sz="4000" dirty="0">
                <a:solidFill>
                  <a:srgbClr val="C00000"/>
                </a:solidFill>
              </a:rPr>
              <a:t>does</a:t>
            </a:r>
            <a:r>
              <a:rPr lang="en-US" sz="4000" dirty="0">
                <a:solidFill>
                  <a:srgbClr val="002060"/>
                </a:solidFill>
              </a:rPr>
              <a:t> he </a:t>
            </a:r>
            <a:r>
              <a:rPr lang="en-US" sz="4000" dirty="0">
                <a:solidFill>
                  <a:srgbClr val="C00000"/>
                </a:solidFill>
              </a:rPr>
              <a:t>play</a:t>
            </a:r>
            <a:r>
              <a:rPr lang="en-US" sz="4000" dirty="0">
                <a:solidFill>
                  <a:srgbClr val="002060"/>
                </a:solidFill>
              </a:rPr>
              <a:t> in his free time?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6149975"/>
            <a:ext cx="853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002060"/>
                </a:solidFill>
              </a:rPr>
              <a:t>He </a:t>
            </a:r>
            <a:r>
              <a:rPr lang="en-US" sz="4000">
                <a:solidFill>
                  <a:srgbClr val="C00000"/>
                </a:solidFill>
              </a:rPr>
              <a:t>plays the piano </a:t>
            </a:r>
            <a:r>
              <a:rPr lang="en-US" sz="4000">
                <a:solidFill>
                  <a:srgbClr val="002060"/>
                </a:solidFill>
              </a:rPr>
              <a:t>in his free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215</Words>
  <Application>Microsoft Office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Koshka</cp:lastModifiedBy>
  <cp:revision>15</cp:revision>
  <dcterms:created xsi:type="dcterms:W3CDTF">2006-09-14T04:48:51Z</dcterms:created>
  <dcterms:modified xsi:type="dcterms:W3CDTF">2013-12-04T19:11:19Z</dcterms:modified>
</cp:coreProperties>
</file>