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78" r:id="rId4"/>
    <p:sldId id="265" r:id="rId5"/>
    <p:sldId id="266" r:id="rId6"/>
    <p:sldId id="267" r:id="rId7"/>
    <p:sldId id="268" r:id="rId8"/>
    <p:sldId id="270" r:id="rId9"/>
    <p:sldId id="279" r:id="rId10"/>
    <p:sldId id="269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533400"/>
            <a:ext cx="6785158" cy="533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Where do you live?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-1" y="9970"/>
            <a:ext cx="9187081" cy="684803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n-US" sz="2800" b="1" dirty="0">
                <a:latin typeface="Comic Sans MS" pitchFamily="66" charset="0"/>
              </a:rPr>
              <a:t>Ask your partner about his place of residence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1050" b="1" dirty="0" smtClean="0">
              <a:latin typeface="Comic Sans MS" pitchFamily="66" charset="0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n-US" sz="60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US" sz="2800" b="1" dirty="0" smtClean="0">
                <a:latin typeface="Comic Sans MS" pitchFamily="66" charset="0"/>
              </a:rPr>
              <a:t>Ask </a:t>
            </a:r>
            <a:r>
              <a:rPr lang="en-US" sz="2800" b="1" dirty="0">
                <a:latin typeface="Comic Sans MS" pitchFamily="66" charset="0"/>
              </a:rPr>
              <a:t>your partner when </a:t>
            </a:r>
            <a:r>
              <a:rPr lang="en-US" b="1" dirty="0" smtClean="0">
                <a:latin typeface="Comic Sans MS" pitchFamily="66" charset="0"/>
              </a:rPr>
              <a:t>his/her</a:t>
            </a:r>
            <a:r>
              <a:rPr lang="en-US" sz="2800" b="1" dirty="0" smtClean="0">
                <a:latin typeface="Comic Sans MS" pitchFamily="66" charset="0"/>
              </a:rPr>
              <a:t> mother eats lunch</a:t>
            </a:r>
            <a:endParaRPr lang="en-US" sz="2000" b="1" dirty="0" smtClean="0">
              <a:latin typeface="Comic Sans MS" pitchFamily="66" charset="0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1050" b="1" dirty="0" smtClean="0">
              <a:latin typeface="Comic Sans MS" pitchFamily="66" charset="0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200" b="1" dirty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US" sz="2800" b="1" dirty="0">
                <a:latin typeface="Comic Sans MS" pitchFamily="66" charset="0"/>
              </a:rPr>
              <a:t>Ask your partner </a:t>
            </a:r>
            <a:r>
              <a:rPr lang="en-US" sz="2800" b="1" dirty="0" smtClean="0">
                <a:latin typeface="Comic Sans MS" pitchFamily="66" charset="0"/>
              </a:rPr>
              <a:t>about the age of </a:t>
            </a:r>
            <a:r>
              <a:rPr lang="en-US" sz="2800" b="1" dirty="0">
                <a:latin typeface="Comic Sans MS" pitchFamily="66" charset="0"/>
              </a:rPr>
              <a:t>his/her</a:t>
            </a:r>
            <a:r>
              <a:rPr lang="en-US" sz="2800" b="1" dirty="0" smtClean="0">
                <a:latin typeface="Comic Sans MS" pitchFamily="66" charset="0"/>
              </a:rPr>
              <a:t> son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200" b="1" dirty="0" smtClean="0">
              <a:latin typeface="Comic Sans MS" pitchFamily="66" charset="0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110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US" sz="2800" b="1" dirty="0">
                <a:latin typeface="Comic Sans MS" pitchFamily="66" charset="0"/>
              </a:rPr>
              <a:t>Ask your partner </a:t>
            </a:r>
            <a:r>
              <a:rPr lang="en-US" sz="2800" b="1" dirty="0" smtClean="0">
                <a:latin typeface="Comic Sans MS" pitchFamily="66" charset="0"/>
              </a:rPr>
              <a:t>about his workplace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100" b="1" dirty="0" smtClean="0">
              <a:latin typeface="Comic Sans MS" pitchFamily="66" charset="0"/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 startAt="6"/>
            </a:pPr>
            <a:endParaRPr lang="es-PE" sz="90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 startAt="6"/>
            </a:pPr>
            <a:r>
              <a:rPr lang="en-US" sz="2800" b="1" dirty="0">
                <a:latin typeface="Comic Sans MS" pitchFamily="66" charset="0"/>
              </a:rPr>
              <a:t>Ask your partner about </a:t>
            </a:r>
            <a:r>
              <a:rPr lang="en-US" sz="2800" b="1" dirty="0" smtClean="0">
                <a:latin typeface="Comic Sans MS" pitchFamily="66" charset="0"/>
              </a:rPr>
              <a:t>his weekend activities</a:t>
            </a:r>
            <a:endParaRPr lang="en-US" sz="2800" b="1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s-PE" sz="1100" b="1" dirty="0" smtClean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r>
              <a:rPr lang="es-PE" sz="2800" b="1" dirty="0" err="1" smtClean="0">
                <a:latin typeface="Comic Sans MS" pitchFamily="66" charset="0"/>
              </a:rPr>
              <a:t>Suggest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to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your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partner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to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watch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Resident</a:t>
            </a:r>
            <a:r>
              <a:rPr lang="es-PE" sz="2800" b="1" dirty="0" smtClean="0">
                <a:latin typeface="Comic Sans MS" pitchFamily="66" charset="0"/>
              </a:rPr>
              <a:t> </a:t>
            </a:r>
            <a:r>
              <a:rPr lang="es-PE" sz="2800" b="1" dirty="0" err="1" smtClean="0">
                <a:latin typeface="Comic Sans MS" pitchFamily="66" charset="0"/>
              </a:rPr>
              <a:t>Evil</a:t>
            </a:r>
            <a:endParaRPr lang="es-PE" sz="2800" b="1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800" b="1" dirty="0">
              <a:latin typeface="Comic Sans MS" pitchFamily="66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1800" b="1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6"/>
            </a:pP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-3836" y="1705625"/>
            <a:ext cx="10181092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n-US" sz="2800" b="1" smtClean="0">
                <a:solidFill>
                  <a:srgbClr val="FF0000"/>
                </a:solidFill>
              </a:rPr>
              <a:t>Where does </a:t>
            </a:r>
            <a:r>
              <a:rPr lang="en-US" sz="2800" b="1" dirty="0" smtClean="0">
                <a:solidFill>
                  <a:srgbClr val="FF0000"/>
                </a:solidFill>
              </a:rPr>
              <a:t>your mother eat lunch?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-3836" y="2819400"/>
            <a:ext cx="9190012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How old is your son?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0" y="3906852"/>
            <a:ext cx="8649423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Where do you work?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0" y="4905108"/>
            <a:ext cx="8559325" cy="7336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s-PE" sz="2800" b="1" dirty="0" err="1" smtClean="0">
                <a:solidFill>
                  <a:srgbClr val="FF0000"/>
                </a:solidFill>
              </a:rPr>
              <a:t>What</a:t>
            </a:r>
            <a:r>
              <a:rPr lang="es-PE" sz="2800" b="1" dirty="0" smtClean="0">
                <a:solidFill>
                  <a:srgbClr val="FF0000"/>
                </a:solidFill>
              </a:rPr>
              <a:t> do </a:t>
            </a:r>
            <a:r>
              <a:rPr lang="es-PE" sz="2800" b="1" dirty="0" err="1" smtClean="0">
                <a:solidFill>
                  <a:srgbClr val="FF0000"/>
                </a:solidFill>
              </a:rPr>
              <a:t>you</a:t>
            </a:r>
            <a:r>
              <a:rPr lang="es-PE" sz="2800" b="1" dirty="0" smtClean="0">
                <a:solidFill>
                  <a:srgbClr val="FF0000"/>
                </a:solidFill>
              </a:rPr>
              <a:t> do </a:t>
            </a:r>
            <a:r>
              <a:rPr lang="es-PE" sz="2800" b="1" dirty="0" err="1" smtClean="0">
                <a:solidFill>
                  <a:srgbClr val="FF0000"/>
                </a:solidFill>
              </a:rPr>
              <a:t>on</a:t>
            </a:r>
            <a:r>
              <a:rPr lang="es-PE" sz="2800" b="1" dirty="0" smtClean="0">
                <a:solidFill>
                  <a:srgbClr val="FF0000"/>
                </a:solidFill>
              </a:rPr>
              <a:t> </a:t>
            </a:r>
            <a:r>
              <a:rPr lang="es-PE" sz="2800" b="1" dirty="0" err="1" smtClean="0">
                <a:solidFill>
                  <a:srgbClr val="FF0000"/>
                </a:solidFill>
              </a:rPr>
              <a:t>the</a:t>
            </a:r>
            <a:r>
              <a:rPr lang="es-PE" sz="2800" b="1" dirty="0" smtClean="0">
                <a:solidFill>
                  <a:srgbClr val="FF0000"/>
                </a:solidFill>
              </a:rPr>
              <a:t> </a:t>
            </a:r>
            <a:r>
              <a:rPr lang="es-PE" sz="2800" b="1" dirty="0" err="1" smtClean="0">
                <a:solidFill>
                  <a:srgbClr val="FF0000"/>
                </a:solidFill>
              </a:rPr>
              <a:t>weekend</a:t>
            </a:r>
            <a:r>
              <a:rPr lang="es-PE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90098" y="6096000"/>
            <a:ext cx="8559325" cy="5812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s-PE" sz="2800" b="1" dirty="0" err="1" smtClean="0">
                <a:solidFill>
                  <a:srgbClr val="FF0000"/>
                </a:solidFill>
              </a:rPr>
              <a:t>Let´s</a:t>
            </a:r>
            <a:r>
              <a:rPr lang="es-PE" sz="2800" b="1" dirty="0" smtClean="0">
                <a:solidFill>
                  <a:srgbClr val="FF0000"/>
                </a:solidFill>
              </a:rPr>
              <a:t> </a:t>
            </a:r>
            <a:r>
              <a:rPr lang="es-PE" sz="2800" b="1" dirty="0" err="1" smtClean="0">
                <a:solidFill>
                  <a:srgbClr val="FF0000"/>
                </a:solidFill>
              </a:rPr>
              <a:t>watch</a:t>
            </a:r>
            <a:r>
              <a:rPr lang="es-PE" sz="2800" b="1" dirty="0" smtClean="0">
                <a:solidFill>
                  <a:srgbClr val="FF0000"/>
                </a:solidFill>
              </a:rPr>
              <a:t> </a:t>
            </a:r>
            <a:r>
              <a:rPr lang="es-PE" sz="2800" b="1" i="1" dirty="0" err="1">
                <a:solidFill>
                  <a:srgbClr val="FF0000"/>
                </a:solidFill>
              </a:rPr>
              <a:t>R</a:t>
            </a:r>
            <a:r>
              <a:rPr lang="es-PE" sz="2800" b="1" i="1" dirty="0" err="1" smtClean="0">
                <a:solidFill>
                  <a:srgbClr val="FF0000"/>
                </a:solidFill>
              </a:rPr>
              <a:t>esident</a:t>
            </a:r>
            <a:r>
              <a:rPr lang="es-PE" sz="2800" b="1" i="1" dirty="0" smtClean="0">
                <a:solidFill>
                  <a:srgbClr val="FF0000"/>
                </a:solidFill>
              </a:rPr>
              <a:t> </a:t>
            </a:r>
            <a:r>
              <a:rPr lang="es-PE" sz="2800" b="1" i="1" dirty="0" err="1" smtClean="0">
                <a:solidFill>
                  <a:srgbClr val="FF0000"/>
                </a:solidFill>
              </a:rPr>
              <a:t>Evil</a:t>
            </a:r>
            <a:r>
              <a:rPr lang="es-PE" sz="2800" b="1" i="1" dirty="0">
                <a:solidFill>
                  <a:srgbClr val="FF0000"/>
                </a:solidFill>
              </a:rPr>
              <a:t>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3200400"/>
            <a:ext cx="8382000" cy="25908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s-PE" sz="3200" dirty="0" err="1" smtClean="0"/>
              <a:t>What</a:t>
            </a:r>
            <a:r>
              <a:rPr lang="es-PE" sz="3200" dirty="0" smtClean="0"/>
              <a:t> time </a:t>
            </a:r>
            <a:r>
              <a:rPr lang="es-PE" sz="3200" dirty="0" err="1" smtClean="0"/>
              <a:t>is</a:t>
            </a:r>
            <a:r>
              <a:rPr lang="es-PE" sz="3200" dirty="0" smtClean="0"/>
              <a:t> </a:t>
            </a:r>
            <a:r>
              <a:rPr lang="es-PE" sz="3200" dirty="0" err="1" smtClean="0"/>
              <a:t>it</a:t>
            </a:r>
            <a:r>
              <a:rPr lang="es-PE" sz="3200" dirty="0" smtClean="0"/>
              <a:t>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i="1" dirty="0"/>
              <a:t> </a:t>
            </a:r>
            <a:r>
              <a:rPr lang="en-US" sz="3600" b="1" dirty="0">
                <a:latin typeface="Comic Sans MS" pitchFamily="66" charset="0"/>
              </a:rPr>
              <a:t>Ask your partner </a:t>
            </a:r>
            <a:r>
              <a:rPr lang="en-US" sz="3600" b="1" dirty="0" smtClean="0">
                <a:latin typeface="Comic Sans MS" pitchFamily="66" charset="0"/>
              </a:rPr>
              <a:t>for the time</a:t>
            </a:r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 from is Peru.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Peru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Saturday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play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with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friends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Saturday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play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with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friends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Friday in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night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am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32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shopping.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Friday (at)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night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shopping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Friday sleeping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all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day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Friday 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sleep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all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day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32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Sunday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from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4 at 5:30. 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Sunday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from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4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5:30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5950" y="762000"/>
            <a:ext cx="225965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28950" y="1925652"/>
            <a:ext cx="32385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62250" y="2971800"/>
            <a:ext cx="2667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3401" y="4027918"/>
            <a:ext cx="228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8768" y="5104688"/>
            <a:ext cx="609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10200" y="2972512"/>
            <a:ext cx="5334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477000" y="2972512"/>
            <a:ext cx="5334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905000" y="4027918"/>
            <a:ext cx="228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28950" y="4027918"/>
            <a:ext cx="62865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07624" y="5111809"/>
            <a:ext cx="421326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646456" y="5141719"/>
            <a:ext cx="421326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838200"/>
            <a:ext cx="9144000" cy="58674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Saturday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relax.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Saturday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relax.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Sunday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church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,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shopping. 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Sunday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church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shopping.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In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night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with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family</a:t>
            </a:r>
            <a:r>
              <a:rPr lang="es-PE" sz="32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At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night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spend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time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with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family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In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Saturday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cinema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or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ride</a:t>
            </a:r>
            <a:r>
              <a:rPr lang="es-PE" sz="32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bike</a:t>
            </a:r>
            <a:endParaRPr lang="es-PE" sz="32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777240" lvl="1" indent="-457200">
              <a:buFont typeface="+mj-lt"/>
              <a:buAutoNum type="arabicPeriod" startAt="6"/>
            </a:pP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Saturday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I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to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cinema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or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go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for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bike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6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ride</a:t>
            </a:r>
            <a:r>
              <a:rPr lang="es-PE" sz="26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685800"/>
          </a:xfrm>
        </p:spPr>
        <p:txBody>
          <a:bodyPr>
            <a:normAutofit/>
          </a:bodyPr>
          <a:lstStyle/>
          <a:p>
            <a:pPr algn="ctr"/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0386" y="914400"/>
            <a:ext cx="694702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72462" y="1981200"/>
            <a:ext cx="20955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500" y="3048000"/>
            <a:ext cx="572924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2924" y="4088450"/>
            <a:ext cx="5715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91249" y="914400"/>
            <a:ext cx="194951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24200" y="1981200"/>
            <a:ext cx="20955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57800" y="1981200"/>
            <a:ext cx="5334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48000" y="3048000"/>
            <a:ext cx="3124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81400" y="4088450"/>
            <a:ext cx="5715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91200" y="4098420"/>
            <a:ext cx="25908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3355648"/>
            <a:ext cx="7620000" cy="3045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/>
              <a:t>When do you play soccer?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 Who do you play soccer with?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 Who do you play soccer?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99" y="1524000"/>
            <a:ext cx="9123948" cy="2030102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A</a:t>
            </a:r>
            <a:r>
              <a:rPr lang="en-US" sz="3600" i="1" dirty="0"/>
              <a:t>:______________________</a:t>
            </a:r>
            <a:endParaRPr lang="en-US" sz="3600" dirty="0"/>
          </a:p>
          <a:p>
            <a:r>
              <a:rPr lang="en-US" sz="3600" i="1" dirty="0" smtClean="0"/>
              <a:t>B:I play soccer with my classmates.</a:t>
            </a:r>
            <a:endParaRPr lang="en-US" sz="3600" dirty="0"/>
          </a:p>
          <a:p>
            <a:pPr>
              <a:buNone/>
            </a:pP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7" name="Left Arrow 6"/>
          <p:cNvSpPr/>
          <p:nvPr/>
        </p:nvSpPr>
        <p:spPr>
          <a:xfrm>
            <a:off x="7391400" y="3962400"/>
            <a:ext cx="1203157" cy="4511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6503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8600" y="3086100"/>
            <a:ext cx="8305800" cy="3124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/>
              <a:t>What do </a:t>
            </a:r>
            <a:r>
              <a:rPr lang="en-US" sz="3200" dirty="0" smtClean="0"/>
              <a:t>they </a:t>
            </a:r>
            <a:r>
              <a:rPr lang="en-US" sz="3200" dirty="0"/>
              <a:t>do on Saturdays?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 </a:t>
            </a:r>
            <a:r>
              <a:rPr lang="en-US" sz="3200" dirty="0" smtClean="0"/>
              <a:t>Where </a:t>
            </a:r>
            <a:r>
              <a:rPr lang="en-US" sz="3200" dirty="0"/>
              <a:t>do you go out with your friends?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 </a:t>
            </a:r>
            <a:r>
              <a:rPr lang="en-US" sz="3200" dirty="0" smtClean="0"/>
              <a:t>Where </a:t>
            </a:r>
            <a:r>
              <a:rPr lang="en-US" sz="3200" dirty="0"/>
              <a:t>do you relax?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 fontScale="92500"/>
          </a:bodyPr>
          <a:lstStyle/>
          <a:p>
            <a:r>
              <a:rPr lang="en-US" sz="4000" i="1" dirty="0" smtClean="0"/>
              <a:t>A</a:t>
            </a:r>
            <a:r>
              <a:rPr lang="en-US" sz="4000" i="1" dirty="0"/>
              <a:t>:____________________ </a:t>
            </a:r>
            <a:endParaRPr lang="en-US" sz="4000" dirty="0"/>
          </a:p>
          <a:p>
            <a:r>
              <a:rPr lang="en-US" sz="4000" i="1" dirty="0" smtClean="0"/>
              <a:t>B:We go to the park or the cinema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305800" y="38100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251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848600" cy="35052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3200" dirty="0" smtClean="0"/>
              <a:t>What is your name?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143000"/>
            <a:ext cx="8229600" cy="137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dirty="0">
                <a:latin typeface="Comic Sans MS" pitchFamily="66" charset="0"/>
              </a:rPr>
              <a:t>Ask your partner his/her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7162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How old are you?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Comic Sans MS" pitchFamily="66" charset="0"/>
              </a:rPr>
              <a:t>Ask your partner his/her 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819400"/>
            <a:ext cx="6019800" cy="2057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dirty="0" smtClean="0"/>
              <a:t>Do you come to class late?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76401"/>
            <a:ext cx="8229600" cy="137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Comic Sans MS" pitchFamily="66" charset="0"/>
              </a:rPr>
              <a:t>Ask your partner if he/she </a:t>
            </a:r>
            <a:r>
              <a:rPr lang="en-US" sz="2800" b="1" dirty="0" smtClean="0">
                <a:latin typeface="Comic Sans MS" pitchFamily="66" charset="0"/>
              </a:rPr>
              <a:t>comes to class late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458624"/>
            <a:ext cx="5867400" cy="5334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When do you wake up?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70" y="9970"/>
            <a:ext cx="9134030" cy="684803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Comic Sans MS" pitchFamily="66" charset="0"/>
              </a:rPr>
              <a:t>Ask your partner when he/she </a:t>
            </a:r>
            <a:r>
              <a:rPr lang="en-US" sz="2800" b="1" dirty="0" smtClean="0">
                <a:latin typeface="Comic Sans MS" pitchFamily="66" charset="0"/>
              </a:rPr>
              <a:t>wakes up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s-PE" sz="105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105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latin typeface="Comic Sans MS" pitchFamily="66" charset="0"/>
              </a:rPr>
              <a:t>Ask </a:t>
            </a:r>
            <a:r>
              <a:rPr lang="en-US" sz="2800" b="1" dirty="0">
                <a:latin typeface="Comic Sans MS" pitchFamily="66" charset="0"/>
              </a:rPr>
              <a:t>your partner when he/she checks his </a:t>
            </a:r>
            <a:r>
              <a:rPr lang="en-US" sz="2800" b="1" dirty="0" smtClean="0">
                <a:latin typeface="Comic Sans MS" pitchFamily="66" charset="0"/>
              </a:rPr>
              <a:t>e-mail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s-PE" sz="105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s-PE" sz="1050" b="1" dirty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Comic Sans MS" pitchFamily="66" charset="0"/>
              </a:rPr>
              <a:t>Ask your partner where he/she does his </a:t>
            </a:r>
            <a:r>
              <a:rPr lang="en-US" sz="2800" b="1" dirty="0" smtClean="0">
                <a:latin typeface="Comic Sans MS" pitchFamily="66" charset="0"/>
              </a:rPr>
              <a:t>homework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s-PE" sz="110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Comic Sans MS" pitchFamily="66" charset="0"/>
              </a:rPr>
              <a:t>Ask your partner who lives with </a:t>
            </a:r>
            <a:r>
              <a:rPr lang="en-US" sz="2800" b="1" dirty="0" smtClean="0">
                <a:latin typeface="Comic Sans MS" pitchFamily="66" charset="0"/>
              </a:rPr>
              <a:t>him/her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s-PE" sz="90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s-PE" sz="900" b="1" dirty="0" smtClean="0">
              <a:latin typeface="Comic Sans MS" pitchFamily="66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latin typeface="Comic Sans MS" pitchFamily="66" charset="0"/>
              </a:rPr>
              <a:t>Ask your partner about the time he has breakfast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s-PE" sz="2800" b="1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800" b="1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1" dirty="0">
              <a:latin typeface="Comic Sans MS" pitchFamily="66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677824"/>
            <a:ext cx="8610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When do you check your e-mail?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33400" y="3214643"/>
            <a:ext cx="77724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Where do you do your homework?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762000" y="4421024"/>
            <a:ext cx="73152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n-US" sz="2800" b="1" dirty="0" smtClean="0">
                <a:solidFill>
                  <a:srgbClr val="FF0000"/>
                </a:solidFill>
              </a:rPr>
              <a:t>Who do you live with?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041875" y="5833217"/>
            <a:ext cx="7239000" cy="1028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Font typeface="+mj-lt"/>
              <a:buAutoNum type="alphaLcPeriod"/>
            </a:pPr>
            <a:r>
              <a:rPr lang="es-PE" sz="2800" b="1" smtClean="0">
                <a:solidFill>
                  <a:srgbClr val="FF0000"/>
                </a:solidFill>
              </a:rPr>
              <a:t>What time do you have breakfast?</a:t>
            </a:r>
          </a:p>
          <a:p>
            <a:pPr marL="560070" indent="-514350">
              <a:buFont typeface="+mj-lt"/>
              <a:buAutoNum type="alphaLcPeriod"/>
            </a:pPr>
            <a:r>
              <a:rPr lang="es-PE" sz="2800" b="1" smtClean="0">
                <a:solidFill>
                  <a:srgbClr val="FF0000"/>
                </a:solidFill>
              </a:rPr>
              <a:t>When do you have breakfast?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10" grpId="0" build="p"/>
      <p:bldP spid="11" grpId="0" build="p"/>
      <p:bldP spid="1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</TotalTime>
  <Words>424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Review</vt:lpstr>
      <vt:lpstr>Correct the mistakes</vt:lpstr>
      <vt:lpstr>Correct the mistakes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Koshka</cp:lastModifiedBy>
  <cp:revision>37</cp:revision>
  <dcterms:created xsi:type="dcterms:W3CDTF">2010-05-10T18:11:50Z</dcterms:created>
  <dcterms:modified xsi:type="dcterms:W3CDTF">2013-07-02T18:48:09Z</dcterms:modified>
</cp:coreProperties>
</file>