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87" r:id="rId13"/>
    <p:sldId id="269" r:id="rId14"/>
    <p:sldId id="291" r:id="rId15"/>
    <p:sldId id="288" r:id="rId16"/>
    <p:sldId id="292" r:id="rId17"/>
    <p:sldId id="297" r:id="rId18"/>
    <p:sldId id="298" r:id="rId19"/>
    <p:sldId id="299" r:id="rId20"/>
    <p:sldId id="314" r:id="rId21"/>
    <p:sldId id="315" r:id="rId22"/>
    <p:sldId id="316" r:id="rId23"/>
    <p:sldId id="319" r:id="rId24"/>
    <p:sldId id="320" r:id="rId25"/>
    <p:sldId id="321" r:id="rId26"/>
    <p:sldId id="322" r:id="rId27"/>
    <p:sldId id="323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71CD55-B3E5-4017-8C6D-419629B54F51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DDE093-BF02-49CD-953D-67FFC6166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E892-C2FF-4745-8E7F-2D8B450C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299B8-20C2-4C1B-9459-576DBF7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D39A-AB95-46E5-98D5-35A57A730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B8BE-BA77-44A0-A0D6-00700EFEA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56FBA-61A2-4A2F-88B2-4457489CB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4E63-0C38-4F24-9C2A-040332F2E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711D-ECAB-49CA-8136-E8A7AED88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29F2-88DC-4C72-B963-5EF093742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1ABD-A1B9-4E90-9A43-DA1A4CD19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D94C-BE06-445B-9079-2A567F432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9C7F6-4EBC-4681-AB79-55739BCB1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A58EC22-E24A-4A7C-9059-6DB5FD380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/>
          <a:stretch>
            <a:fillRect/>
          </a:stretch>
        </p:blipFill>
        <p:spPr bwMode="auto">
          <a:xfrm>
            <a:off x="527050" y="601663"/>
            <a:ext cx="80184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wake up</a:t>
            </a:r>
          </a:p>
        </p:txBody>
      </p:sp>
    </p:spTree>
    <p:extLst>
      <p:ext uri="{BB962C8B-B14F-4D97-AF65-F5344CB8AC3E}">
        <p14:creationId xmlns:p14="http://schemas.microsoft.com/office/powerpoint/2010/main" val="114398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8343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90550"/>
            <a:ext cx="8088313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57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drive to work</a:t>
            </a:r>
          </a:p>
        </p:txBody>
      </p:sp>
    </p:spTree>
    <p:extLst>
      <p:ext uri="{BB962C8B-B14F-4D97-AF65-F5344CB8AC3E}">
        <p14:creationId xmlns:p14="http://schemas.microsoft.com/office/powerpoint/2010/main" val="142288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810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Cook lunch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545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-35607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eat lunch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200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Drink water/soda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6123992"/>
            <a:ext cx="7086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Read a book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304800" y="457200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590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Study English 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11175"/>
            <a:ext cx="81835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4114800" y="1752600"/>
            <a:ext cx="358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watch </a:t>
            </a:r>
            <a:r>
              <a:rPr lang="en-US" sz="4400" dirty="0"/>
              <a:t>TV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2286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609600" y="511057"/>
            <a:ext cx="7742237" cy="54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762000" y="4495800"/>
            <a:ext cx="2362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take a shower</a:t>
            </a:r>
          </a:p>
        </p:txBody>
      </p:sp>
    </p:spTree>
    <p:extLst>
      <p:ext uri="{BB962C8B-B14F-4D97-AF65-F5344CB8AC3E}">
        <p14:creationId xmlns:p14="http://schemas.microsoft.com/office/powerpoint/2010/main" val="209947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go for a walk</a:t>
            </a:r>
          </a:p>
        </p:txBody>
      </p:sp>
    </p:spTree>
    <p:extLst>
      <p:ext uri="{BB962C8B-B14F-4D97-AF65-F5344CB8AC3E}">
        <p14:creationId xmlns:p14="http://schemas.microsoft.com/office/powerpoint/2010/main" val="26786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clean the house</a:t>
            </a:r>
          </a:p>
        </p:txBody>
      </p:sp>
    </p:spTree>
    <p:extLst>
      <p:ext uri="{BB962C8B-B14F-4D97-AF65-F5344CB8AC3E}">
        <p14:creationId xmlns:p14="http://schemas.microsoft.com/office/powerpoint/2010/main" val="158549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85788"/>
            <a:ext cx="7986713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take a nap</a:t>
            </a:r>
          </a:p>
        </p:txBody>
      </p:sp>
    </p:spTree>
    <p:extLst>
      <p:ext uri="{BB962C8B-B14F-4D97-AF65-F5344CB8AC3E}">
        <p14:creationId xmlns:p14="http://schemas.microsoft.com/office/powerpoint/2010/main" val="179563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236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Sleep </a:t>
            </a:r>
          </a:p>
        </p:txBody>
      </p:sp>
    </p:spTree>
    <p:extLst>
      <p:ext uri="{BB962C8B-B14F-4D97-AF65-F5344CB8AC3E}">
        <p14:creationId xmlns:p14="http://schemas.microsoft.com/office/powerpoint/2010/main" val="178301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"/>
          <a:stretch>
            <a:fillRect/>
          </a:stretch>
        </p:blipFill>
        <p:spPr bwMode="auto">
          <a:xfrm>
            <a:off x="411163" y="504825"/>
            <a:ext cx="82375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3048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400" b="1" i="1" u="sng"/>
              <a:t>Take</a:t>
            </a:r>
            <a:r>
              <a:rPr lang="en-US"/>
              <a:t> a picture</a:t>
            </a:r>
          </a:p>
        </p:txBody>
      </p:sp>
    </p:spTree>
    <p:extLst>
      <p:ext uri="{BB962C8B-B14F-4D97-AF65-F5344CB8AC3E}">
        <p14:creationId xmlns:p14="http://schemas.microsoft.com/office/powerpoint/2010/main" val="12241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943600" y="2125663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Cut </a:t>
            </a:r>
          </a:p>
        </p:txBody>
      </p:sp>
    </p:spTree>
    <p:extLst>
      <p:ext uri="{BB962C8B-B14F-4D97-AF65-F5344CB8AC3E}">
        <p14:creationId xmlns:p14="http://schemas.microsoft.com/office/powerpoint/2010/main" val="235842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638800" y="1516063"/>
            <a:ext cx="251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Hit </a:t>
            </a:r>
          </a:p>
        </p:txBody>
      </p:sp>
    </p:spTree>
    <p:extLst>
      <p:ext uri="{BB962C8B-B14F-4D97-AF65-F5344CB8AC3E}">
        <p14:creationId xmlns:p14="http://schemas.microsoft.com/office/powerpoint/2010/main" val="373709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11175"/>
            <a:ext cx="82232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524000" y="47244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Hold </a:t>
            </a:r>
          </a:p>
        </p:txBody>
      </p:sp>
    </p:spTree>
    <p:extLst>
      <p:ext uri="{BB962C8B-B14F-4D97-AF65-F5344CB8AC3E}">
        <p14:creationId xmlns:p14="http://schemas.microsoft.com/office/powerpoint/2010/main" val="241953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838200" y="762000"/>
            <a:ext cx="365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Use a computer</a:t>
            </a:r>
          </a:p>
        </p:txBody>
      </p:sp>
    </p:spTree>
    <p:extLst>
      <p:ext uri="{BB962C8B-B14F-4D97-AF65-F5344CB8AC3E}">
        <p14:creationId xmlns:p14="http://schemas.microsoft.com/office/powerpoint/2010/main" val="32435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1371600" y="2201863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Fly </a:t>
            </a:r>
          </a:p>
        </p:txBody>
      </p:sp>
    </p:spTree>
    <p:extLst>
      <p:ext uri="{BB962C8B-B14F-4D97-AF65-F5344CB8AC3E}">
        <p14:creationId xmlns:p14="http://schemas.microsoft.com/office/powerpoint/2010/main" val="171096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"/>
          <a:stretch>
            <a:fillRect/>
          </a:stretch>
        </p:blipFill>
        <p:spPr bwMode="auto">
          <a:xfrm>
            <a:off x="549275" y="608013"/>
            <a:ext cx="8001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brush your hair</a:t>
            </a:r>
          </a:p>
        </p:txBody>
      </p:sp>
    </p:spTree>
    <p:extLst>
      <p:ext uri="{BB962C8B-B14F-4D97-AF65-F5344CB8AC3E}">
        <p14:creationId xmlns:p14="http://schemas.microsoft.com/office/powerpoint/2010/main" val="2497056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11175"/>
            <a:ext cx="820102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Take a bath</a:t>
            </a:r>
          </a:p>
        </p:txBody>
      </p:sp>
    </p:spTree>
    <p:extLst>
      <p:ext uri="{BB962C8B-B14F-4D97-AF65-F5344CB8AC3E}">
        <p14:creationId xmlns:p14="http://schemas.microsoft.com/office/powerpoint/2010/main" val="1132272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Go </a:t>
            </a:r>
          </a:p>
        </p:txBody>
      </p:sp>
    </p:spTree>
    <p:extLst>
      <p:ext uri="{BB962C8B-B14F-4D97-AF65-F5344CB8AC3E}">
        <p14:creationId xmlns:p14="http://schemas.microsoft.com/office/powerpoint/2010/main" val="242108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66800" y="2049463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Come </a:t>
            </a:r>
          </a:p>
        </p:txBody>
      </p:sp>
    </p:spTree>
    <p:extLst>
      <p:ext uri="{BB962C8B-B14F-4D97-AF65-F5344CB8AC3E}">
        <p14:creationId xmlns:p14="http://schemas.microsoft.com/office/powerpoint/2010/main" val="384419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Ride </a:t>
            </a:r>
          </a:p>
        </p:txBody>
      </p:sp>
    </p:spTree>
    <p:extLst>
      <p:ext uri="{BB962C8B-B14F-4D97-AF65-F5344CB8AC3E}">
        <p14:creationId xmlns:p14="http://schemas.microsoft.com/office/powerpoint/2010/main" val="191825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Laugh </a:t>
            </a:r>
          </a:p>
        </p:txBody>
      </p:sp>
    </p:spTree>
    <p:extLst>
      <p:ext uri="{BB962C8B-B14F-4D97-AF65-F5344CB8AC3E}">
        <p14:creationId xmlns:p14="http://schemas.microsoft.com/office/powerpoint/2010/main" val="340418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11175"/>
            <a:ext cx="81978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Cry </a:t>
            </a:r>
          </a:p>
        </p:txBody>
      </p:sp>
    </p:spTree>
    <p:extLst>
      <p:ext uri="{BB962C8B-B14F-4D97-AF65-F5344CB8AC3E}">
        <p14:creationId xmlns:p14="http://schemas.microsoft.com/office/powerpoint/2010/main" val="1262322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04825"/>
            <a:ext cx="82343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Swim </a:t>
            </a:r>
          </a:p>
        </p:txBody>
      </p:sp>
    </p:spTree>
    <p:extLst>
      <p:ext uri="{BB962C8B-B14F-4D97-AF65-F5344CB8AC3E}">
        <p14:creationId xmlns:p14="http://schemas.microsoft.com/office/powerpoint/2010/main" val="401204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609600" y="60960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brush your teeth</a:t>
            </a:r>
          </a:p>
        </p:txBody>
      </p:sp>
    </p:spTree>
    <p:extLst>
      <p:ext uri="{BB962C8B-B14F-4D97-AF65-F5344CB8AC3E}">
        <p14:creationId xmlns:p14="http://schemas.microsoft.com/office/powerpoint/2010/main" val="35611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"/>
          <a:stretch>
            <a:fillRect/>
          </a:stretch>
        </p:blipFill>
        <p:spPr bwMode="auto">
          <a:xfrm>
            <a:off x="527050" y="601663"/>
            <a:ext cx="80311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get dressed</a:t>
            </a:r>
          </a:p>
        </p:txBody>
      </p:sp>
    </p:spTree>
    <p:extLst>
      <p:ext uri="{BB962C8B-B14F-4D97-AF65-F5344CB8AC3E}">
        <p14:creationId xmlns:p14="http://schemas.microsoft.com/office/powerpoint/2010/main" val="128651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"/>
          <a:stretch>
            <a:fillRect/>
          </a:stretch>
        </p:blipFill>
        <p:spPr bwMode="auto">
          <a:xfrm>
            <a:off x="549275" y="590550"/>
            <a:ext cx="800100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make your bed</a:t>
            </a:r>
          </a:p>
        </p:txBody>
      </p:sp>
    </p:spTree>
    <p:extLst>
      <p:ext uri="{BB962C8B-B14F-4D97-AF65-F5344CB8AC3E}">
        <p14:creationId xmlns:p14="http://schemas.microsoft.com/office/powerpoint/2010/main" val="1130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go to school</a:t>
            </a:r>
          </a:p>
        </p:txBody>
      </p:sp>
    </p:spTree>
    <p:extLst>
      <p:ext uri="{BB962C8B-B14F-4D97-AF65-F5344CB8AC3E}">
        <p14:creationId xmlns:p14="http://schemas.microsoft.com/office/powerpoint/2010/main" val="20966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"/>
          <a:stretch>
            <a:fillRect/>
          </a:stretch>
        </p:blipFill>
        <p:spPr bwMode="auto">
          <a:xfrm>
            <a:off x="527050" y="596900"/>
            <a:ext cx="80073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go home</a:t>
            </a:r>
          </a:p>
        </p:txBody>
      </p:sp>
    </p:spTree>
    <p:extLst>
      <p:ext uri="{BB962C8B-B14F-4D97-AF65-F5344CB8AC3E}">
        <p14:creationId xmlns:p14="http://schemas.microsoft.com/office/powerpoint/2010/main" val="133626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85788"/>
            <a:ext cx="7986713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do homework</a:t>
            </a:r>
          </a:p>
        </p:txBody>
      </p:sp>
    </p:spTree>
    <p:extLst>
      <p:ext uri="{BB962C8B-B14F-4D97-AF65-F5344CB8AC3E}">
        <p14:creationId xmlns:p14="http://schemas.microsoft.com/office/powerpoint/2010/main" val="36776514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74</Words>
  <Application>Microsoft Office PowerPoint</Application>
  <PresentationFormat>On-screen Show (4:3)</PresentationFormat>
  <Paragraphs>36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24</cp:revision>
  <dcterms:created xsi:type="dcterms:W3CDTF">2006-09-12T00:54:36Z</dcterms:created>
  <dcterms:modified xsi:type="dcterms:W3CDTF">2013-03-04T18:23:41Z</dcterms:modified>
</cp:coreProperties>
</file>