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95" r:id="rId3"/>
    <p:sldId id="297" r:id="rId4"/>
    <p:sldId id="300" r:id="rId5"/>
    <p:sldId id="2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C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046" y="-8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6A685-0C35-4CE6-98C8-7BACE58B81E7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E8FD8-BBC3-429C-B772-C16A403FF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5DB795B6-7538-49EF-8824-18A0F5FB731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273D8AA-0712-4F5E-A16C-7E84AEE5A6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err="1" smtClean="0"/>
              <a:t>Holidays</a:t>
            </a:r>
            <a:r>
              <a:rPr lang="es-PE" dirty="0" smtClean="0"/>
              <a:t> and </a:t>
            </a:r>
            <a:r>
              <a:rPr lang="es-PE" dirty="0" err="1" smtClean="0"/>
              <a:t>Celebrations</a:t>
            </a:r>
            <a:endParaRPr lang="es-PE" dirty="0" smtClean="0"/>
          </a:p>
          <a:p>
            <a:r>
              <a:rPr lang="es-PE" dirty="0" smtClean="0"/>
              <a:t>Basic 3 </a:t>
            </a:r>
            <a:r>
              <a:rPr lang="es-PE" dirty="0" err="1" smtClean="0"/>
              <a:t>Lesson</a:t>
            </a:r>
            <a:r>
              <a:rPr lang="es-PE" dirty="0" smtClean="0"/>
              <a:t> 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60" y="2420888"/>
            <a:ext cx="6324600" cy="1828800"/>
          </a:xfrm>
        </p:spPr>
        <p:txBody>
          <a:bodyPr/>
          <a:lstStyle/>
          <a:p>
            <a:r>
              <a:rPr lang="es-PE" dirty="0" smtClean="0"/>
              <a:t>A </a:t>
            </a:r>
            <a:r>
              <a:rPr lang="es-PE" dirty="0" err="1" smtClean="0"/>
              <a:t>Special</a:t>
            </a:r>
            <a:r>
              <a:rPr lang="es-PE" dirty="0" smtClean="0"/>
              <a:t> </a:t>
            </a:r>
            <a:r>
              <a:rPr lang="es-PE" dirty="0" err="1" smtClean="0"/>
              <a:t>occasion</a:t>
            </a:r>
            <a:endParaRPr lang="en-US" dirty="0"/>
          </a:p>
        </p:txBody>
      </p:sp>
      <p:pic>
        <p:nvPicPr>
          <p:cNvPr id="2052" name="Picture 4" descr="http://c.tadst.com/gfx/600x400/christmas.jpg?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8" y="204292"/>
            <a:ext cx="3998268" cy="26655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152256" y="476672"/>
            <a:ext cx="257998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latin typeface="Comic Sans MS" pitchFamily="66" charset="0"/>
              </a:rPr>
              <a:t>Christmas 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2054" name="Picture 6" descr="http://www.thewestinnovascotian.com/assets/u/mothersday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2" y="4005064"/>
            <a:ext cx="3480321" cy="27069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3851920" y="4869994"/>
            <a:ext cx="2664296" cy="1007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err="1" smtClean="0">
                <a:latin typeface="Comic Sans MS" pitchFamily="66" charset="0"/>
              </a:rPr>
              <a:t>Mother´s</a:t>
            </a:r>
            <a:r>
              <a:rPr lang="es-PE" sz="2800" dirty="0" smtClean="0">
                <a:latin typeface="Comic Sans MS" pitchFamily="66" charset="0"/>
              </a:rPr>
              <a:t> Day </a:t>
            </a: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980728"/>
            <a:ext cx="6696744" cy="470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7504" y="188640"/>
            <a:ext cx="8579296" cy="1007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What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do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people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say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Christmas?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23528" y="5704807"/>
            <a:ext cx="8820472" cy="1007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Christmas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people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say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Merry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Christmas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6480720" cy="456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07504" y="188640"/>
            <a:ext cx="8579296" cy="1007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What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do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childre</a:t>
            </a:r>
            <a:r>
              <a:rPr lang="es-PE" sz="3600" dirty="0" err="1">
                <a:solidFill>
                  <a:schemeClr val="tx1"/>
                </a:solidFill>
                <a:latin typeface="Comic Sans MS" pitchFamily="66" charset="0"/>
              </a:rPr>
              <a:t>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say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Halloween?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7504" y="5478034"/>
            <a:ext cx="9036496" cy="10072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On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Halloween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children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say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Trick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or</a:t>
            </a:r>
            <a:r>
              <a:rPr lang="es-PE" sz="36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3600" dirty="0" err="1" smtClean="0">
                <a:solidFill>
                  <a:schemeClr val="tx1"/>
                </a:solidFill>
                <a:latin typeface="Comic Sans MS" pitchFamily="66" charset="0"/>
              </a:rPr>
              <a:t>treat</a:t>
            </a:r>
            <a:endParaRPr lang="en-US" sz="36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16384" y="745196"/>
            <a:ext cx="9027616" cy="19637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400" dirty="0" err="1" smtClean="0">
                <a:solidFill>
                  <a:schemeClr val="tx1"/>
                </a:solidFill>
                <a:latin typeface="Comic Sans MS" pitchFamily="66" charset="0"/>
              </a:rPr>
              <a:t>What</a:t>
            </a:r>
            <a:r>
              <a:rPr lang="es-PE" sz="4400" dirty="0" smtClean="0">
                <a:solidFill>
                  <a:schemeClr val="tx1"/>
                </a:solidFill>
                <a:latin typeface="Comic Sans MS" pitchFamily="66" charset="0"/>
              </a:rPr>
              <a:t> do </a:t>
            </a:r>
            <a:r>
              <a:rPr lang="es-PE" sz="4400" dirty="0" err="1" smtClean="0">
                <a:solidFill>
                  <a:schemeClr val="tx1"/>
                </a:solidFill>
                <a:latin typeface="Comic Sans MS" pitchFamily="66" charset="0"/>
              </a:rPr>
              <a:t>people</a:t>
            </a:r>
            <a:r>
              <a:rPr lang="es-PE" sz="4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chemeClr val="tx1"/>
                </a:solidFill>
                <a:latin typeface="Comic Sans MS" pitchFamily="66" charset="0"/>
              </a:rPr>
              <a:t>say</a:t>
            </a:r>
            <a:r>
              <a:rPr lang="es-PE" sz="4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rgbClr val="C00000"/>
                </a:solidFill>
                <a:latin typeface="Comic Sans MS" pitchFamily="66" charset="0"/>
              </a:rPr>
              <a:t>on</a:t>
            </a:r>
            <a:r>
              <a:rPr lang="es-PE" sz="4400" dirty="0" smtClean="0">
                <a:solidFill>
                  <a:srgbClr val="C00000"/>
                </a:solidFill>
                <a:latin typeface="Comic Sans MS" pitchFamily="66" charset="0"/>
              </a:rPr>
              <a:t> _____</a:t>
            </a:r>
            <a:r>
              <a:rPr lang="es-PE" sz="4400" dirty="0" smtClean="0">
                <a:solidFill>
                  <a:schemeClr val="tx1"/>
                </a:solidFill>
                <a:latin typeface="Comic Sans MS" pitchFamily="66" charset="0"/>
              </a:rPr>
              <a:t>?</a:t>
            </a:r>
            <a:endParaRPr lang="en-US" sz="4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95424" y="3068960"/>
            <a:ext cx="9036496" cy="2160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4400" dirty="0" err="1" smtClean="0">
                <a:solidFill>
                  <a:srgbClr val="C00000"/>
                </a:solidFill>
                <a:latin typeface="Comic Sans MS" pitchFamily="66" charset="0"/>
              </a:rPr>
              <a:t>On</a:t>
            </a:r>
            <a:r>
              <a:rPr lang="es-PE" sz="4400" dirty="0" smtClean="0">
                <a:solidFill>
                  <a:srgbClr val="C00000"/>
                </a:solidFill>
                <a:latin typeface="Comic Sans MS" pitchFamily="66" charset="0"/>
              </a:rPr>
              <a:t> ____</a:t>
            </a:r>
            <a:r>
              <a:rPr lang="es-PE" sz="4400" dirty="0" smtClean="0">
                <a:solidFill>
                  <a:srgbClr val="C00000"/>
                </a:solidFill>
                <a:latin typeface="Comic Sans MS" pitchFamily="66" charset="0"/>
              </a:rPr>
              <a:t>, </a:t>
            </a:r>
            <a:r>
              <a:rPr lang="es-PE" sz="4400" dirty="0" err="1" smtClean="0">
                <a:solidFill>
                  <a:schemeClr val="tx1"/>
                </a:solidFill>
                <a:latin typeface="Comic Sans MS" pitchFamily="66" charset="0"/>
              </a:rPr>
              <a:t>people</a:t>
            </a:r>
            <a:r>
              <a:rPr lang="es-PE" sz="4400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s-PE" sz="4400" dirty="0" err="1" smtClean="0">
                <a:solidFill>
                  <a:schemeClr val="tx1"/>
                </a:solidFill>
                <a:latin typeface="Comic Sans MS" pitchFamily="66" charset="0"/>
              </a:rPr>
              <a:t>say</a:t>
            </a:r>
            <a:r>
              <a:rPr lang="es-PE" sz="4400" dirty="0" smtClean="0">
                <a:solidFill>
                  <a:schemeClr val="tx1"/>
                </a:solidFill>
                <a:latin typeface="Comic Sans MS" pitchFamily="66" charset="0"/>
              </a:rPr>
              <a:t> _____.</a:t>
            </a:r>
            <a:endParaRPr lang="en-US" sz="44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179592" y="2022375"/>
            <a:ext cx="206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Holiday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796136" y="4509120"/>
            <a:ext cx="266429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Expression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39552" y="4509120"/>
            <a:ext cx="206481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(</a:t>
            </a:r>
            <a:r>
              <a:rPr lang="es-PE" sz="2800" dirty="0" err="1" smtClean="0">
                <a:solidFill>
                  <a:schemeClr val="tx1"/>
                </a:solidFill>
                <a:latin typeface="Comic Sans MS" pitchFamily="66" charset="0"/>
              </a:rPr>
              <a:t>Holiday</a:t>
            </a:r>
            <a:r>
              <a:rPr lang="es-PE" sz="2800" dirty="0" smtClean="0">
                <a:solidFill>
                  <a:schemeClr val="tx1"/>
                </a:solidFill>
                <a:latin typeface="Comic Sans MS" pitchFamily="66" charset="0"/>
              </a:rPr>
              <a:t>)</a:t>
            </a:r>
            <a:endParaRPr lang="en-US" sz="28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834390" lvl="1" indent="-514350">
              <a:buFont typeface="+mj-lt"/>
              <a:buAutoNum type="arabicPeriod"/>
            </a:pPr>
            <a:r>
              <a:rPr lang="es-PE" sz="2800" dirty="0" err="1" smtClean="0">
                <a:latin typeface="Comic Sans MS" pitchFamily="66" charset="0"/>
              </a:rPr>
              <a:t>My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favorite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day</a:t>
            </a:r>
            <a:r>
              <a:rPr lang="es-PE" sz="2800" dirty="0" smtClean="0">
                <a:latin typeface="Comic Sans MS" pitchFamily="66" charset="0"/>
              </a:rPr>
              <a:t> of </a:t>
            </a:r>
            <a:r>
              <a:rPr lang="es-PE" sz="2800" dirty="0" err="1" smtClean="0">
                <a:latin typeface="Comic Sans MS" pitchFamily="66" charset="0"/>
              </a:rPr>
              <a:t>the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year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_______.</a:t>
            </a:r>
          </a:p>
          <a:p>
            <a:pPr marL="834390" lvl="1" indent="-514350">
              <a:buFont typeface="+mj-lt"/>
              <a:buAutoNum type="arabicPeriod"/>
            </a:pPr>
            <a:endParaRPr lang="es-PE" sz="2800" dirty="0" smtClean="0">
              <a:latin typeface="Comic Sans MS" pitchFamily="66" charset="0"/>
            </a:endParaRPr>
          </a:p>
          <a:p>
            <a:pPr marL="834390" lvl="1" indent="-514350">
              <a:buFont typeface="+mj-lt"/>
              <a:buAutoNum type="arabicPeriod"/>
            </a:pPr>
            <a:endParaRPr lang="es-PE" sz="2800" dirty="0" smtClean="0">
              <a:latin typeface="Comic Sans MS" pitchFamily="66" charset="0"/>
            </a:endParaRPr>
          </a:p>
          <a:p>
            <a:pPr marL="834390" lvl="1" indent="-514350">
              <a:buFont typeface="+mj-lt"/>
              <a:buAutoNum type="arabicPeriod"/>
            </a:pPr>
            <a:r>
              <a:rPr lang="es-PE" sz="2800" dirty="0" err="1" smtClean="0">
                <a:latin typeface="Comic Sans MS" pitchFamily="66" charset="0"/>
              </a:rPr>
              <a:t>It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__________.</a:t>
            </a:r>
          </a:p>
          <a:p>
            <a:pPr marL="834390" lvl="1" indent="-514350">
              <a:buFont typeface="+mj-lt"/>
              <a:buAutoNum type="arabicPeriod"/>
            </a:pPr>
            <a:endParaRPr lang="es-PE" sz="2800" dirty="0" smtClean="0">
              <a:latin typeface="Comic Sans MS" pitchFamily="66" charset="0"/>
            </a:endParaRPr>
          </a:p>
          <a:p>
            <a:pPr marL="834390" lvl="1" indent="-514350">
              <a:buFont typeface="+mj-lt"/>
              <a:buAutoNum type="arabicPeriod"/>
            </a:pPr>
            <a:endParaRPr lang="es-PE" sz="2800" b="1" u="sng" dirty="0" smtClean="0">
              <a:solidFill>
                <a:srgbClr val="F98C1F"/>
              </a:solidFill>
              <a:latin typeface="Comic Sans MS" pitchFamily="66" charset="0"/>
            </a:endParaRPr>
          </a:p>
          <a:p>
            <a:pPr marL="834390" lvl="1" indent="-514350">
              <a:buFont typeface="+mj-lt"/>
              <a:buAutoNum type="arabicPeriod"/>
            </a:pP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day</a:t>
            </a:r>
            <a:r>
              <a:rPr lang="es-PE" sz="2800" dirty="0" smtClean="0">
                <a:latin typeface="Comic Sans MS" pitchFamily="66" charset="0"/>
              </a:rPr>
              <a:t>, I </a:t>
            </a:r>
            <a:r>
              <a:rPr lang="es-PE" sz="2800" dirty="0" err="1" smtClean="0">
                <a:latin typeface="Comic Sans MS" pitchFamily="66" charset="0"/>
              </a:rPr>
              <a:t>eat</a:t>
            </a:r>
            <a:r>
              <a:rPr lang="es-PE" sz="2800" dirty="0" smtClean="0">
                <a:latin typeface="Comic Sans MS" pitchFamily="66" charset="0"/>
              </a:rPr>
              <a:t> _______ and </a:t>
            </a:r>
            <a:r>
              <a:rPr lang="es-PE" sz="2800" dirty="0" err="1" smtClean="0">
                <a:latin typeface="Comic Sans MS" pitchFamily="66" charset="0"/>
              </a:rPr>
              <a:t>drink</a:t>
            </a:r>
            <a:r>
              <a:rPr lang="es-PE" sz="2800" dirty="0" smtClean="0">
                <a:latin typeface="Comic Sans MS" pitchFamily="66" charset="0"/>
              </a:rPr>
              <a:t> ________.</a:t>
            </a:r>
          </a:p>
          <a:p>
            <a:pPr marL="834390" lvl="1" indent="-514350">
              <a:buFont typeface="+mj-lt"/>
              <a:buAutoNum type="arabicPeriod"/>
            </a:pPr>
            <a:endParaRPr lang="es-PE" sz="2800" dirty="0" smtClean="0">
              <a:latin typeface="Comic Sans MS" pitchFamily="66" charset="0"/>
            </a:endParaRPr>
          </a:p>
          <a:p>
            <a:pPr marL="834390" lvl="1" indent="-514350">
              <a:buFont typeface="+mj-lt"/>
              <a:buAutoNum type="arabicPeriod"/>
            </a:pPr>
            <a:endParaRPr lang="es-PE" sz="2800" dirty="0" smtClean="0">
              <a:latin typeface="Comic Sans MS" pitchFamily="66" charset="0"/>
            </a:endParaRPr>
          </a:p>
          <a:p>
            <a:pPr marL="834390" lvl="1" indent="-514350">
              <a:buFont typeface="+mj-lt"/>
              <a:buAutoNum type="arabicPeriod"/>
            </a:pPr>
            <a:r>
              <a:rPr lang="es-PE" sz="2800" dirty="0" err="1" smtClean="0">
                <a:latin typeface="Comic Sans MS" pitchFamily="66" charset="0"/>
              </a:rPr>
              <a:t>On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this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day</a:t>
            </a:r>
            <a:r>
              <a:rPr lang="es-PE" sz="2800" dirty="0" smtClean="0">
                <a:latin typeface="Comic Sans MS" pitchFamily="66" charset="0"/>
              </a:rPr>
              <a:t>, I </a:t>
            </a:r>
            <a:r>
              <a:rPr lang="es-PE" sz="2800" dirty="0" err="1" smtClean="0">
                <a:latin typeface="Comic Sans MS" pitchFamily="66" charset="0"/>
              </a:rPr>
              <a:t>go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to</a:t>
            </a:r>
            <a:r>
              <a:rPr lang="es-PE" sz="2800" dirty="0" smtClean="0">
                <a:latin typeface="Comic Sans MS" pitchFamily="66" charset="0"/>
              </a:rPr>
              <a:t> __________. </a:t>
            </a:r>
            <a:r>
              <a:rPr lang="es-PE" sz="2800" dirty="0" err="1" smtClean="0">
                <a:latin typeface="Comic Sans MS" pitchFamily="66" charset="0"/>
              </a:rPr>
              <a:t>My</a:t>
            </a:r>
            <a:r>
              <a:rPr lang="es-PE" sz="2800" dirty="0" smtClean="0">
                <a:latin typeface="Comic Sans MS" pitchFamily="66" charset="0"/>
              </a:rPr>
              <a:t> </a:t>
            </a:r>
            <a:r>
              <a:rPr lang="es-PE" sz="2800" dirty="0" err="1" smtClean="0">
                <a:latin typeface="Comic Sans MS" pitchFamily="66" charset="0"/>
              </a:rPr>
              <a:t>family</a:t>
            </a:r>
            <a:r>
              <a:rPr lang="es-PE" sz="2800" dirty="0" smtClean="0">
                <a:latin typeface="Comic Sans MS" pitchFamily="66" charset="0"/>
              </a:rPr>
              <a:t> and I ___________</a:t>
            </a:r>
            <a:endParaRPr lang="es-PE" sz="2800" dirty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58</TotalTime>
  <Words>97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A Special occasion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DellK</dc:creator>
  <cp:lastModifiedBy>Koshka</cp:lastModifiedBy>
  <cp:revision>11</cp:revision>
  <dcterms:created xsi:type="dcterms:W3CDTF">2012-03-13T18:24:23Z</dcterms:created>
  <dcterms:modified xsi:type="dcterms:W3CDTF">2013-12-09T18:43:04Z</dcterms:modified>
</cp:coreProperties>
</file>