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EFF86-D723-4417-BD9D-25D3C589D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CD6CC-ECC5-4507-AE31-A1B5B96DC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29686-8209-4164-B624-27D8A440B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CB0C1-93C1-48CF-B794-492F867A4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71F93-9615-4A9A-AEB6-AC55B5A07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4CB99-BE77-44EF-B555-163948EEE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5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22541-519B-4B15-817F-EB1315463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4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2173C-DB7B-4B39-884B-30210242F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461A-824C-4B81-8E29-CF3637F1E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52F86-D163-4F2E-BB3B-EE7E20F7D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7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DFAC9-C637-48A0-9CC0-A8416C7D7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9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41DB57D-0A14-4DBC-97E4-737174704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840663" cy="550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410200" y="6324600"/>
            <a:ext cx="327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Copyright © 2005 – 2006 MES-English.com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4" y="838200"/>
            <a:ext cx="785183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533400" y="58674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Snowman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15938"/>
            <a:ext cx="8199437" cy="51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09600" y="58674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Christmas Lights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15938"/>
            <a:ext cx="8199437" cy="512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Bell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15938"/>
            <a:ext cx="8199437" cy="53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533400" y="57912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Angel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15938"/>
            <a:ext cx="8199437" cy="527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Elf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15938"/>
            <a:ext cx="8199437" cy="51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533400" y="59436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Bow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15938"/>
            <a:ext cx="8199437" cy="53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Mistletoe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576263"/>
            <a:ext cx="8213725" cy="513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533400" y="58674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Holly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"/>
          <a:stretch>
            <a:fillRect/>
          </a:stretch>
        </p:blipFill>
        <p:spPr bwMode="auto">
          <a:xfrm>
            <a:off x="465138" y="568325"/>
            <a:ext cx="8134350" cy="507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Chimney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/>
          <a:stretch>
            <a:fillRect/>
          </a:stretch>
        </p:blipFill>
        <p:spPr bwMode="auto">
          <a:xfrm>
            <a:off x="465138" y="568325"/>
            <a:ext cx="8140700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533400" y="57912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North Pole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" y="691692"/>
            <a:ext cx="7993063" cy="495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85800" y="5715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Santa – Father Christmas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/>
          <a:stretch>
            <a:fillRect/>
          </a:stretch>
        </p:blipFill>
        <p:spPr bwMode="auto">
          <a:xfrm>
            <a:off x="465138" y="568325"/>
            <a:ext cx="8140700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Wreath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"/>
          <a:stretch>
            <a:fillRect/>
          </a:stretch>
        </p:blipFill>
        <p:spPr bwMode="auto">
          <a:xfrm>
            <a:off x="465138" y="568325"/>
            <a:ext cx="8147050" cy="499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33400" y="56388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Decoration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15938"/>
            <a:ext cx="8210550" cy="512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533400" y="57912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Decorate the Tree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15938"/>
            <a:ext cx="8199437" cy="49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533400" y="56388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Candle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11163" y="515938"/>
            <a:ext cx="8223250" cy="512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Fireplace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"/>
          <a:stretch>
            <a:fillRect/>
          </a:stretch>
        </p:blipFill>
        <p:spPr bwMode="auto">
          <a:xfrm>
            <a:off x="411163" y="515938"/>
            <a:ext cx="8234362" cy="49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609600" y="56388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Nativity Scene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"/>
          <a:stretch>
            <a:fillRect/>
          </a:stretch>
        </p:blipFill>
        <p:spPr bwMode="auto">
          <a:xfrm>
            <a:off x="411163" y="515938"/>
            <a:ext cx="8220075" cy="504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The Three Wise Men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549275"/>
            <a:ext cx="8213725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Christmas 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306070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685800" y="58674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Toys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549275"/>
            <a:ext cx="821372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685800" y="5791200"/>
            <a:ext cx="784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Stocking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685800" y="790326"/>
            <a:ext cx="7924800" cy="48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33400" y="5867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Christmas Presents/Gifts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 b="-1518"/>
          <a:stretch>
            <a:fillRect/>
          </a:stretch>
        </p:blipFill>
        <p:spPr bwMode="auto">
          <a:xfrm>
            <a:off x="411163" y="622300"/>
            <a:ext cx="8199437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Candy Cane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622300"/>
            <a:ext cx="8199437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Reindeer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609600" y="745550"/>
            <a:ext cx="8001000" cy="496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09600" y="58674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Sleigh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</Words>
  <Application>Microsoft Office PowerPoint</Application>
  <PresentationFormat>On-screen Show (4:3)</PresentationFormat>
  <Paragraphs>26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Puta</cp:lastModifiedBy>
  <cp:revision>7</cp:revision>
  <dcterms:created xsi:type="dcterms:W3CDTF">2006-09-11T02:44:03Z</dcterms:created>
  <dcterms:modified xsi:type="dcterms:W3CDTF">2011-05-13T03:23:37Z</dcterms:modified>
</cp:coreProperties>
</file>