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9" r:id="rId19"/>
    <p:sldId id="284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CDCBC-5255-48D9-8C03-3CB294FC84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E5859-891B-4FBC-9722-F13DC9F9F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2CB18-2161-4803-8953-C510BAAFD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71D53-6F9C-451B-827C-4638A15AAC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6AD42-5D13-48C1-955B-5347D954A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5F265-BF7F-4C85-9055-207283CFAB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D3F13-9F69-47F2-930D-C38CFC85D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5E028-1130-4141-806E-B33DFE197F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F5C03-C59C-40CC-9A69-CE0DE3B288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9A300-6804-43E2-B5D0-7EF5FDE749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84017-46A8-4874-A22E-9E85DD983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6D621FCC-BCE9-4F6E-AE54-C90C14F8CE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576263"/>
            <a:ext cx="8089900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>
            <a:fillRect/>
          </a:stretch>
        </p:blipFill>
        <p:spPr bwMode="auto">
          <a:xfrm>
            <a:off x="549275" y="593725"/>
            <a:ext cx="799306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90600" y="5029200"/>
            <a:ext cx="381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witch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>
            <a:fillRect/>
          </a:stretch>
        </p:blipFill>
        <p:spPr bwMode="auto">
          <a:xfrm>
            <a:off x="549275" y="604838"/>
            <a:ext cx="79930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90600" y="49530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spider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09600"/>
            <a:ext cx="7999413" cy="56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90600" y="4953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14400" y="5029200"/>
            <a:ext cx="342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werewolf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4838"/>
            <a:ext cx="80438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350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/>
              <a:t>skeleton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47700"/>
            <a:ext cx="8043863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14400" y="4876800"/>
            <a:ext cx="373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>
                <a:solidFill>
                  <a:srgbClr val="FF6600"/>
                </a:solidFill>
              </a:rPr>
              <a:t>coffin</a:t>
            </a:r>
          </a:p>
        </p:txBody>
      </p:sp>
    </p:spTree>
    <p:extLst>
      <p:ext uri="{BB962C8B-B14F-4D97-AF65-F5344CB8AC3E}">
        <p14:creationId xmlns:p14="http://schemas.microsoft.com/office/powerpoint/2010/main" val="114624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2209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>
                <a:solidFill>
                  <a:srgbClr val="FF6600"/>
                </a:solidFill>
              </a:rPr>
              <a:t>scary</a:t>
            </a:r>
          </a:p>
        </p:txBody>
      </p:sp>
    </p:spTree>
    <p:extLst>
      <p:ext uri="{BB962C8B-B14F-4D97-AF65-F5344CB8AC3E}">
        <p14:creationId xmlns:p14="http://schemas.microsoft.com/office/powerpoint/2010/main" val="367945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90600" y="4876800"/>
            <a:ext cx="1828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>
                <a:solidFill>
                  <a:srgbClr val="FF6600"/>
                </a:solidFill>
              </a:rPr>
              <a:t>skull</a:t>
            </a:r>
          </a:p>
        </p:txBody>
      </p:sp>
    </p:spTree>
    <p:extLst>
      <p:ext uri="{BB962C8B-B14F-4D97-AF65-F5344CB8AC3E}">
        <p14:creationId xmlns:p14="http://schemas.microsoft.com/office/powerpoint/2010/main" val="25293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010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4191000"/>
            <a:ext cx="2590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>
                <a:solidFill>
                  <a:srgbClr val="FF6600"/>
                </a:solidFill>
              </a:rPr>
              <a:t>Grim Reaper</a:t>
            </a:r>
          </a:p>
        </p:txBody>
      </p:sp>
    </p:spTree>
    <p:extLst>
      <p:ext uri="{BB962C8B-B14F-4D97-AF65-F5344CB8AC3E}">
        <p14:creationId xmlns:p14="http://schemas.microsoft.com/office/powerpoint/2010/main" val="371163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373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>
                <a:solidFill>
                  <a:srgbClr val="FF6600"/>
                </a:solidFill>
              </a:rPr>
              <a:t>tombstone</a:t>
            </a:r>
          </a:p>
        </p:txBody>
      </p:sp>
    </p:spTree>
    <p:extLst>
      <p:ext uri="{BB962C8B-B14F-4D97-AF65-F5344CB8AC3E}">
        <p14:creationId xmlns:p14="http://schemas.microsoft.com/office/powerpoint/2010/main" val="209259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556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90600" y="49530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>
                <a:solidFill>
                  <a:srgbClr val="FF6600"/>
                </a:solidFill>
              </a:rPr>
              <a:t>poison</a:t>
            </a:r>
          </a:p>
        </p:txBody>
      </p:sp>
    </p:spTree>
    <p:extLst>
      <p:ext uri="{BB962C8B-B14F-4D97-AF65-F5344CB8AC3E}">
        <p14:creationId xmlns:p14="http://schemas.microsoft.com/office/powerpoint/2010/main" val="4302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255"/>
            <a:ext cx="804545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2700" y="16192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/>
              <a:t>Jack o’ </a:t>
            </a:r>
            <a:r>
              <a:rPr lang="en-US" sz="5400" b="1" dirty="0" smtClean="0"/>
              <a:t>Lantern / Pumpkin</a:t>
            </a:r>
            <a:endParaRPr lang="en-US" sz="5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675"/>
            <a:ext cx="807720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85800" y="5921970"/>
            <a:ext cx="784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>
                <a:solidFill>
                  <a:srgbClr val="FF6600"/>
                </a:solidFill>
              </a:rPr>
              <a:t>grave yard</a:t>
            </a:r>
          </a:p>
        </p:txBody>
      </p:sp>
    </p:spTree>
    <p:extLst>
      <p:ext uri="{BB962C8B-B14F-4D97-AF65-F5344CB8AC3E}">
        <p14:creationId xmlns:p14="http://schemas.microsoft.com/office/powerpoint/2010/main" val="39997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604838"/>
            <a:ext cx="808831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5638800"/>
            <a:ext cx="5257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trick or treat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1001"/>
          <a:stretch>
            <a:fillRect/>
          </a:stretch>
        </p:blipFill>
        <p:spPr bwMode="auto">
          <a:xfrm>
            <a:off x="606425" y="593725"/>
            <a:ext cx="7927975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90600" y="4876800"/>
            <a:ext cx="266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candy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3725"/>
            <a:ext cx="804386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600" y="4953000"/>
            <a:ext cx="396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spider web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4838"/>
            <a:ext cx="80454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57150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haunted house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8488"/>
            <a:ext cx="804386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4191000"/>
            <a:ext cx="2590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black cat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>
            <a:fillRect/>
          </a:stretch>
        </p:blipFill>
        <p:spPr bwMode="auto">
          <a:xfrm>
            <a:off x="549275" y="604838"/>
            <a:ext cx="79930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90600" y="5029200"/>
            <a:ext cx="289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bat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4838"/>
            <a:ext cx="80454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90600" y="4876800"/>
            <a:ext cx="2438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/>
              <a:t>ghost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8</cp:revision>
  <dcterms:created xsi:type="dcterms:W3CDTF">2006-09-10T10:29:38Z</dcterms:created>
  <dcterms:modified xsi:type="dcterms:W3CDTF">2013-12-09T18:58:46Z</dcterms:modified>
</cp:coreProperties>
</file>