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72" r:id="rId7"/>
    <p:sldId id="273" r:id="rId8"/>
    <p:sldId id="274" r:id="rId9"/>
    <p:sldId id="275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E9B1-F7ED-433F-89F1-55C8F5ECA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F343-E776-4EDD-8F36-943D2C17D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6373E-D0B5-4993-927C-5B47C552F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775F3-6200-4500-BA0D-C097AC3A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D65CC-7260-4EB1-ACF9-647B4B5B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D5A5A-3A6C-46F4-98ED-B25859DB4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A7DD2-2E73-423A-982C-9280DFBDC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BEC5F-26C7-4CF2-B6B3-2311987972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3C98D-C331-45F6-BB4D-29F2EB7C6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AF91E-7C42-4389-B772-93C98D6E3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9308D-67C8-4FAE-89B9-11D9A6697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0A7F5C90-CC67-4F87-BE57-9DFD7F114F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05400" y="63246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2009 MES-English.com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"/>
          <a:stretch>
            <a:fillRect/>
          </a:stretch>
        </p:blipFill>
        <p:spPr bwMode="auto">
          <a:xfrm>
            <a:off x="304800" y="228600"/>
            <a:ext cx="855980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"/>
          <a:stretch>
            <a:fillRect/>
          </a:stretch>
        </p:blipFill>
        <p:spPr bwMode="auto">
          <a:xfrm>
            <a:off x="4191000" y="4396854"/>
            <a:ext cx="4510964" cy="254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15938"/>
            <a:ext cx="8210550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Decorate the Tree</a:t>
            </a:r>
          </a:p>
        </p:txBody>
      </p:sp>
    </p:spTree>
    <p:extLst>
      <p:ext uri="{BB962C8B-B14F-4D97-AF65-F5344CB8AC3E}">
        <p14:creationId xmlns:p14="http://schemas.microsoft.com/office/powerpoint/2010/main" val="40598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15938"/>
            <a:ext cx="8234362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609600" y="56388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Nativity Scene</a:t>
            </a:r>
          </a:p>
        </p:txBody>
      </p:sp>
    </p:spTree>
    <p:extLst>
      <p:ext uri="{BB962C8B-B14F-4D97-AF65-F5344CB8AC3E}">
        <p14:creationId xmlns:p14="http://schemas.microsoft.com/office/powerpoint/2010/main" val="42824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heart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73150"/>
            <a:ext cx="67056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4591" y="5329451"/>
            <a:ext cx="436500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Valentine´s Card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4576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76200"/>
            <a:ext cx="46196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0600" y="5329451"/>
            <a:ext cx="3886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 box of chocolates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42950" y="5686875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Cupid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44577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486400" y="5711279"/>
            <a:ext cx="31718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 arrow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6638"/>
            <a:ext cx="42386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date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rose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"/>
          <a:stretch>
            <a:fillRect/>
          </a:stretch>
        </p:blipFill>
        <p:spPr bwMode="auto">
          <a:xfrm>
            <a:off x="1295400" y="979488"/>
            <a:ext cx="666273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83685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3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49275"/>
            <a:ext cx="82137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Christmas tree</a:t>
            </a:r>
          </a:p>
        </p:txBody>
      </p:sp>
    </p:spTree>
    <p:extLst>
      <p:ext uri="{BB962C8B-B14F-4D97-AF65-F5344CB8AC3E}">
        <p14:creationId xmlns:p14="http://schemas.microsoft.com/office/powerpoint/2010/main" val="35181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84"/>
            <a:ext cx="46482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066800" y="54864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Toys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800600" y="-40944"/>
            <a:ext cx="4343400" cy="48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3500" y="4734342"/>
            <a:ext cx="3657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Christmas </a:t>
            </a:r>
            <a:r>
              <a:rPr lang="en-US" sz="4400" dirty="0" smtClean="0"/>
              <a:t>Presents / Gifts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26849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MES-English.com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Part-time jobs</dc:title>
  <dc:creator>MES-English.com</dc:creator>
  <cp:lastModifiedBy>Koshka</cp:lastModifiedBy>
  <cp:revision>12</cp:revision>
  <dcterms:created xsi:type="dcterms:W3CDTF">2006-09-12T04:37:27Z</dcterms:created>
  <dcterms:modified xsi:type="dcterms:W3CDTF">2013-12-09T18:58:07Z</dcterms:modified>
</cp:coreProperties>
</file>