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2E9B1-F7ED-433F-89F1-55C8F5ECA1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0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3F343-E776-4EDD-8F36-943D2C17D8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2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B6373E-D0B5-4993-927C-5B47C552F6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4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6775F3-6200-4500-BA0D-C097AC3A33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AD65CC-7260-4EB1-ACF9-647B4B5B92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4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D5A5A-3A6C-46F4-98ED-B25859DB44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4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5A7DD2-2E73-423A-982C-9280DFBDC3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4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BEC5F-26C7-4CF2-B6B3-2311987972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0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3C98D-C331-45F6-BB4D-29F2EB7C6A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5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AF91E-7C42-4389-B772-93C98D6E34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8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B9308D-67C8-4FAE-89B9-11D9A6697E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2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0A7F5C90-CC67-4F87-BE57-9DFD7F114FB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105400" y="6324600"/>
            <a:ext cx="3505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chemeClr val="tx1"/>
                </a:solidFill>
              </a:rPr>
              <a:t>Copyright © 2009 MES-English.com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"/>
          <a:stretch>
            <a:fillRect/>
          </a:stretch>
        </p:blipFill>
        <p:spPr bwMode="auto">
          <a:xfrm>
            <a:off x="304800" y="228600"/>
            <a:ext cx="8559800" cy="606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 date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971550"/>
            <a:ext cx="695325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writing a valentine</a:t>
            </a:r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971550"/>
            <a:ext cx="695325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sending a valentine</a:t>
            </a: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971550"/>
            <a:ext cx="695325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33400" y="60960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getting a valentine</a:t>
            </a:r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971550"/>
            <a:ext cx="695325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popular</a:t>
            </a: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971550"/>
            <a:ext cx="695325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33400" y="60960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gross</a:t>
            </a:r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971550"/>
            <a:ext cx="695325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33400" y="60960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embarrassed</a:t>
            </a:r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971550"/>
            <a:ext cx="695325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09600" y="60960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carnations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971550"/>
            <a:ext cx="695325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09600" y="60960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love-struck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"/>
          <a:stretch>
            <a:fillRect/>
          </a:stretch>
        </p:blipFill>
        <p:spPr bwMode="auto">
          <a:xfrm>
            <a:off x="1143000" y="914400"/>
            <a:ext cx="6858000" cy="488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 rose</a:t>
            </a:r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0"/>
          <a:stretch>
            <a:fillRect/>
          </a:stretch>
        </p:blipFill>
        <p:spPr bwMode="auto">
          <a:xfrm>
            <a:off x="1295400" y="979488"/>
            <a:ext cx="6662738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St. Valentine’s Day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3"/>
          <a:stretch>
            <a:fillRect/>
          </a:stretch>
        </p:blipFill>
        <p:spPr bwMode="auto">
          <a:xfrm>
            <a:off x="1219200" y="1066800"/>
            <a:ext cx="6705600" cy="476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33400" y="60960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 heart</a:t>
            </a: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73150"/>
            <a:ext cx="6705600" cy="472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33400" y="60960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Happy Valentine’s Day!</a:t>
            </a: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971550"/>
            <a:ext cx="695325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 valentine</a:t>
            </a: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971550"/>
            <a:ext cx="695325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 box of chocolates</a:t>
            </a:r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971550"/>
            <a:ext cx="695325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33400" y="60960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candy hearts</a:t>
            </a:r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971550"/>
            <a:ext cx="695325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33400" y="60960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Cupid</a:t>
            </a: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971550"/>
            <a:ext cx="695325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33400" y="60960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an arrow</a:t>
            </a:r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971550"/>
            <a:ext cx="695325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43</Words>
  <Application>Microsoft Office PowerPoint</Application>
  <PresentationFormat>On-screen Show (4:3)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Comic Sans MS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MES-English.com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Part-time jobs</dc:title>
  <dc:creator>MES-English.com</dc:creator>
  <cp:lastModifiedBy>Puta</cp:lastModifiedBy>
  <cp:revision>9</cp:revision>
  <dcterms:created xsi:type="dcterms:W3CDTF">2006-09-12T04:37:27Z</dcterms:created>
  <dcterms:modified xsi:type="dcterms:W3CDTF">2011-05-05T15:36:43Z</dcterms:modified>
</cp:coreProperties>
</file>