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81" r:id="rId2"/>
    <p:sldId id="291" r:id="rId3"/>
    <p:sldId id="290" r:id="rId4"/>
    <p:sldId id="292" r:id="rId5"/>
    <p:sldId id="293" r:id="rId6"/>
    <p:sldId id="294" r:id="rId7"/>
    <p:sldId id="29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F4E09-2171-46EE-8394-D57E3CC79C26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5302-6F2F-4E2F-9254-23689A77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9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5A9E722-FFAF-43D2-9025-9B6E98D8A00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5A9E722-FFAF-43D2-9025-9B6E98D8A00A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1" y="2286000"/>
            <a:ext cx="3657600" cy="2124636"/>
          </a:xfrm>
        </p:spPr>
        <p:txBody>
          <a:bodyPr>
            <a:normAutofit fontScale="90000"/>
          </a:bodyPr>
          <a:lstStyle/>
          <a:p>
            <a:r>
              <a:rPr lang="es-PE" dirty="0" err="1" smtClean="0">
                <a:latin typeface="Comic Sans MS" pitchFamily="66" charset="0"/>
              </a:rPr>
              <a:t>Listening</a:t>
            </a:r>
            <a:r>
              <a:rPr lang="es-PE" dirty="0" smtClean="0">
                <a:latin typeface="Comic Sans MS" pitchFamily="66" charset="0"/>
              </a:rPr>
              <a:t/>
            </a:r>
            <a:br>
              <a:rPr lang="es-PE" dirty="0" smtClean="0">
                <a:latin typeface="Comic Sans MS" pitchFamily="66" charset="0"/>
              </a:rPr>
            </a:br>
            <a:r>
              <a:rPr lang="es-PE" dirty="0" smtClean="0">
                <a:latin typeface="Comic Sans MS" pitchFamily="66" charset="0"/>
              </a:rPr>
              <a:t/>
            </a:r>
            <a:br>
              <a:rPr lang="es-PE" dirty="0" smtClean="0">
                <a:latin typeface="Comic Sans MS" pitchFamily="66" charset="0"/>
              </a:rPr>
            </a:b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I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want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change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my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flight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err="1"/>
              <a:t>Holidays</a:t>
            </a:r>
            <a:r>
              <a:rPr lang="es-PE" dirty="0"/>
              <a:t> and </a:t>
            </a:r>
            <a:r>
              <a:rPr lang="es-PE" dirty="0" err="1"/>
              <a:t>Celebrations</a:t>
            </a:r>
            <a:endParaRPr lang="es-PE" dirty="0"/>
          </a:p>
          <a:p>
            <a:r>
              <a:rPr lang="es-PE" dirty="0"/>
              <a:t>Basic 3 </a:t>
            </a:r>
            <a:r>
              <a:rPr lang="es-PE" dirty="0" err="1"/>
              <a:t>Lesson</a:t>
            </a:r>
            <a:r>
              <a:rPr lang="es-PE" dirty="0"/>
              <a:t> 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4 Imagen" descr="image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214290"/>
            <a:ext cx="8786874" cy="6215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833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5 CuadroTexto"/>
          <p:cNvSpPr txBox="1">
            <a:spLocks noChangeArrowheads="1"/>
          </p:cNvSpPr>
          <p:nvPr/>
        </p:nvSpPr>
        <p:spPr bwMode="auto">
          <a:xfrm>
            <a:off x="642909" y="533400"/>
            <a:ext cx="7643813" cy="584775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smtClean="0">
                <a:latin typeface="Comic Sans MS" pitchFamily="66" charset="0"/>
              </a:rPr>
              <a:t>The plane is </a:t>
            </a:r>
            <a:r>
              <a:rPr lang="en-US" sz="3200" dirty="0" smtClean="0">
                <a:latin typeface="Comic Sans MS" pitchFamily="66" charset="0"/>
              </a:rPr>
              <a:t>leaving/departing. </a:t>
            </a:r>
            <a:r>
              <a:rPr lang="en-US" sz="3200" dirty="0" smtClean="0">
                <a:latin typeface="Comic Sans MS" pitchFamily="66" charset="0"/>
              </a:rPr>
              <a:t>Bye!!</a:t>
            </a:r>
            <a:endParaRPr lang="es-VE" sz="3200" dirty="0">
              <a:latin typeface="Comic Sans MS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3000"/>
            <a:ext cx="9144000" cy="570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09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3 Marcador de contenido" descr="images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714356"/>
            <a:ext cx="8513440" cy="5786478"/>
          </a:xfrm>
        </p:spPr>
      </p:pic>
      <p:sp>
        <p:nvSpPr>
          <p:cNvPr id="4" name="5 CuadroTexto"/>
          <p:cNvSpPr txBox="1">
            <a:spLocks noChangeArrowheads="1"/>
          </p:cNvSpPr>
          <p:nvPr/>
        </p:nvSpPr>
        <p:spPr bwMode="auto">
          <a:xfrm>
            <a:off x="533400" y="201844"/>
            <a:ext cx="7643813" cy="584775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smtClean="0">
                <a:latin typeface="Comic Sans MS" pitchFamily="66" charset="0"/>
              </a:rPr>
              <a:t>The plane is arriving/returning. Hello!</a:t>
            </a:r>
            <a:endParaRPr lang="es-VE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5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s-PE" sz="3200" dirty="0" err="1" smtClean="0">
                <a:latin typeface="Comic Sans MS" pitchFamily="66" charset="0"/>
              </a:rPr>
              <a:t>Where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person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going</a:t>
            </a:r>
            <a:r>
              <a:rPr lang="es-PE" sz="3200" dirty="0" smtClean="0">
                <a:latin typeface="Comic Sans MS" pitchFamily="66" charset="0"/>
              </a:rPr>
              <a:t>?</a:t>
            </a:r>
          </a:p>
          <a:p>
            <a:pPr marL="365760" lvl="1" indent="0">
              <a:buNone/>
            </a:pP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He/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She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going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to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_____(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destination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)</a:t>
            </a:r>
          </a:p>
          <a:p>
            <a:pPr marL="365760" lvl="1" indent="0">
              <a:buNone/>
            </a:pPr>
            <a:endParaRPr lang="es-PE" sz="32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marL="525780" indent="-457200">
              <a:buFont typeface="+mj-lt"/>
              <a:buAutoNum type="arabicPeriod"/>
            </a:pPr>
            <a:r>
              <a:rPr lang="es-PE" sz="3200" dirty="0" err="1" smtClean="0">
                <a:latin typeface="Comic Sans MS" pitchFamily="66" charset="0"/>
              </a:rPr>
              <a:t>How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person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traveling</a:t>
            </a:r>
            <a:r>
              <a:rPr lang="es-PE" sz="3200" dirty="0" smtClean="0">
                <a:latin typeface="Comic Sans MS" pitchFamily="66" charset="0"/>
              </a:rPr>
              <a:t>?</a:t>
            </a:r>
          </a:p>
          <a:p>
            <a:pPr marL="365760" lvl="1" indent="0">
              <a:buNone/>
            </a:pP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He/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she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traveling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by</a:t>
            </a:r>
            <a:r>
              <a:rPr lang="es-PE" sz="3000" dirty="0" smtClean="0">
                <a:latin typeface="Comic Sans MS" pitchFamily="66" charset="0"/>
              </a:rPr>
              <a:t> 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bus/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plane</a:t>
            </a:r>
            <a:r>
              <a:rPr lang="es-PE" sz="3200" dirty="0" smtClean="0">
                <a:solidFill>
                  <a:srgbClr val="0070C0"/>
                </a:solidFill>
                <a:latin typeface="Comic Sans MS" pitchFamily="66" charset="0"/>
              </a:rPr>
              <a:t>/</a:t>
            </a:r>
            <a:r>
              <a:rPr lang="es-PE" sz="3200" dirty="0" err="1" smtClean="0">
                <a:solidFill>
                  <a:srgbClr val="0070C0"/>
                </a:solidFill>
                <a:latin typeface="Comic Sans MS" pitchFamily="66" charset="0"/>
              </a:rPr>
              <a:t>ship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pPr marL="365760" lvl="1" indent="0">
              <a:buNone/>
            </a:pPr>
            <a:endParaRPr lang="es-PE" sz="3000" dirty="0" smtClean="0">
              <a:latin typeface="Comic Sans MS" pitchFamily="66" charset="0"/>
            </a:endParaRPr>
          </a:p>
          <a:p>
            <a:pPr marL="525780" indent="-457200">
              <a:buFont typeface="+mj-lt"/>
              <a:buAutoNum type="arabicPeriod"/>
            </a:pPr>
            <a:r>
              <a:rPr lang="es-PE" sz="3200" dirty="0" err="1" smtClean="0">
                <a:latin typeface="Comic Sans MS" pitchFamily="66" charset="0"/>
              </a:rPr>
              <a:t>How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much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fare</a:t>
            </a:r>
            <a:r>
              <a:rPr lang="es-PE" sz="3200" dirty="0" smtClean="0">
                <a:latin typeface="Comic Sans MS" pitchFamily="66" charset="0"/>
              </a:rPr>
              <a:t>? </a:t>
            </a:r>
            <a:r>
              <a:rPr lang="es-PE" dirty="0" smtClean="0">
                <a:latin typeface="Comic Sans MS" pitchFamily="66" charset="0"/>
              </a:rPr>
              <a:t>(Price of </a:t>
            </a:r>
            <a:r>
              <a:rPr lang="es-PE" dirty="0" err="1" smtClean="0">
                <a:latin typeface="Comic Sans MS" pitchFamily="66" charset="0"/>
              </a:rPr>
              <a:t>the</a:t>
            </a:r>
            <a:r>
              <a:rPr lang="es-PE" dirty="0" smtClean="0">
                <a:latin typeface="Comic Sans MS" pitchFamily="66" charset="0"/>
              </a:rPr>
              <a:t> ticket)</a:t>
            </a:r>
          </a:p>
          <a:p>
            <a:pPr marL="365760" lvl="1" indent="0">
              <a:buNone/>
            </a:pP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It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____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dollars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.</a:t>
            </a:r>
            <a:endParaRPr lang="en-US" sz="32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PE" sz="3200" dirty="0" err="1" smtClean="0">
                <a:latin typeface="Comic Sans MS" pitchFamily="66" charset="0"/>
              </a:rPr>
              <a:t>When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man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leaving</a:t>
            </a:r>
            <a:r>
              <a:rPr lang="es-PE" sz="3200" dirty="0" smtClean="0">
                <a:latin typeface="Comic Sans MS" pitchFamily="66" charset="0"/>
              </a:rPr>
              <a:t>(</a:t>
            </a:r>
            <a:r>
              <a:rPr lang="es-PE" sz="3200" dirty="0" err="1" smtClean="0">
                <a:latin typeface="Comic Sans MS" pitchFamily="66" charset="0"/>
              </a:rPr>
              <a:t>departing</a:t>
            </a:r>
            <a:r>
              <a:rPr lang="es-PE" sz="3200" dirty="0" smtClean="0">
                <a:latin typeface="Comic Sans MS" pitchFamily="66" charset="0"/>
              </a:rPr>
              <a:t>)?</a:t>
            </a:r>
          </a:p>
          <a:p>
            <a:pPr marL="365760" lvl="1" indent="0">
              <a:buNone/>
            </a:pP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He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leaving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on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_____ (date)</a:t>
            </a:r>
          </a:p>
          <a:p>
            <a:pPr marL="365760" lvl="1" indent="0">
              <a:buNone/>
            </a:pPr>
            <a:endParaRPr lang="es-PE" sz="32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marL="68580" indent="0">
              <a:buNone/>
            </a:pPr>
            <a:r>
              <a:rPr lang="es-PE" sz="3200" dirty="0" err="1" smtClean="0">
                <a:latin typeface="Comic Sans MS" pitchFamily="66" charset="0"/>
              </a:rPr>
              <a:t>When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man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returning</a:t>
            </a:r>
            <a:r>
              <a:rPr lang="es-PE" sz="3200" dirty="0" smtClean="0">
                <a:latin typeface="Comic Sans MS" pitchFamily="66" charset="0"/>
              </a:rPr>
              <a:t>?</a:t>
            </a:r>
          </a:p>
          <a:p>
            <a:pPr marL="365760" lvl="1" indent="0">
              <a:buNone/>
            </a:pP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He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returning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on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_____ (date)</a:t>
            </a:r>
          </a:p>
          <a:p>
            <a:pPr marL="365760" lvl="1" indent="0">
              <a:buNone/>
            </a:pPr>
            <a:endParaRPr lang="es-PE" sz="3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2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PE" sz="3200" dirty="0" err="1" smtClean="0">
                <a:latin typeface="Comic Sans MS" pitchFamily="66" charset="0"/>
              </a:rPr>
              <a:t>When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man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leaving</a:t>
            </a:r>
            <a:r>
              <a:rPr lang="es-PE" sz="3200" dirty="0" smtClean="0">
                <a:latin typeface="Comic Sans MS" pitchFamily="66" charset="0"/>
              </a:rPr>
              <a:t>(</a:t>
            </a:r>
            <a:r>
              <a:rPr lang="es-PE" sz="3200" dirty="0" err="1" smtClean="0">
                <a:latin typeface="Comic Sans MS" pitchFamily="66" charset="0"/>
              </a:rPr>
              <a:t>departing</a:t>
            </a:r>
            <a:r>
              <a:rPr lang="es-PE" sz="3200" dirty="0" smtClean="0">
                <a:latin typeface="Comic Sans MS" pitchFamily="66" charset="0"/>
              </a:rPr>
              <a:t>)?</a:t>
            </a:r>
          </a:p>
          <a:p>
            <a:pPr marL="365760" lvl="1" indent="0">
              <a:buNone/>
            </a:pP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He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leaving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on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_____ (date)</a:t>
            </a:r>
          </a:p>
          <a:p>
            <a:pPr marL="365760" lvl="1" indent="0">
              <a:buNone/>
            </a:pPr>
            <a:endParaRPr lang="es-PE" sz="32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marL="68580" indent="0">
              <a:buNone/>
            </a:pPr>
            <a:r>
              <a:rPr lang="es-PE" sz="3200" dirty="0" err="1" smtClean="0">
                <a:latin typeface="Comic Sans MS" pitchFamily="66" charset="0"/>
              </a:rPr>
              <a:t>When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man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returning</a:t>
            </a:r>
            <a:r>
              <a:rPr lang="es-PE" sz="3200" dirty="0" smtClean="0">
                <a:latin typeface="Comic Sans MS" pitchFamily="66" charset="0"/>
              </a:rPr>
              <a:t>?</a:t>
            </a:r>
          </a:p>
          <a:p>
            <a:pPr marL="365760" lvl="1" indent="0">
              <a:buNone/>
            </a:pP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He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returning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on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_____ (date)</a:t>
            </a:r>
            <a:endParaRPr lang="es-PE" sz="3200" dirty="0">
              <a:solidFill>
                <a:srgbClr val="C00000"/>
              </a:solidFill>
              <a:latin typeface="Comic Sans MS" pitchFamily="66" charset="0"/>
            </a:endParaRPr>
          </a:p>
          <a:p>
            <a:pPr marL="365760" lvl="1" indent="0">
              <a:buNone/>
            </a:pPr>
            <a:endParaRPr lang="es-PE" sz="32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marL="68580" indent="0">
              <a:buNone/>
            </a:pPr>
            <a:r>
              <a:rPr lang="es-PE" sz="3200" dirty="0" err="1" smtClean="0">
                <a:latin typeface="Comic Sans MS" pitchFamily="66" charset="0"/>
              </a:rPr>
              <a:t>How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much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the</a:t>
            </a:r>
            <a:r>
              <a:rPr lang="es-PE" sz="3200" dirty="0" smtClean="0">
                <a:latin typeface="Comic Sans MS" pitchFamily="66" charset="0"/>
              </a:rPr>
              <a:t> new ticket?</a:t>
            </a:r>
            <a:endParaRPr lang="es-PE" sz="3200" dirty="0">
              <a:latin typeface="Comic Sans MS" pitchFamily="66" charset="0"/>
            </a:endParaRPr>
          </a:p>
          <a:p>
            <a:pPr marL="365760" lvl="1" indent="0">
              <a:buNone/>
            </a:pP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It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is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_____ 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dollars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es-PE" sz="3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3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</TotalTime>
  <Words>131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Listening  I want to change my flight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11</cp:revision>
  <dcterms:created xsi:type="dcterms:W3CDTF">2010-06-14T06:01:27Z</dcterms:created>
  <dcterms:modified xsi:type="dcterms:W3CDTF">2013-07-10T18:35:34Z</dcterms:modified>
</cp:coreProperties>
</file>