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90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D6780-1766-4DFE-8F38-4DF7EA66B4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95500-D1A3-4B85-99CB-EC0983E7B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4F3E1-E7E0-46B2-91E0-88B4BED83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EC4A8-39D9-4C8D-B984-FCFF01C64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020A8-C1F0-49B0-9413-1404493533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2971E-7FA6-48EE-AD18-C1B5BE707D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E372B-54F2-4379-A574-CBAFB0E2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3210D-41CA-469F-ADAD-C043C840A7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1BEC2-0051-4CE0-BE3A-2EDD54527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1E45B-2A4E-49EF-93BB-6E273EEF3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4BED3-DEDA-4468-A6A4-1727E2BAD3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6C5D19D-C38B-4C21-94C9-05C011CCAE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2514600"/>
            <a:ext cx="6400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To express order use Ordinal Numbers :</a:t>
            </a:r>
            <a:endParaRPr lang="en-US" sz="4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2521" y="596900"/>
            <a:ext cx="8017371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Ninth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396" y="590550"/>
            <a:ext cx="8017208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Tenth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228600" y="470034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74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Eleventh </a:t>
            </a:r>
            <a:endParaRPr lang="en-US" sz="4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0371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>
            <a:fillRect/>
          </a:stretch>
        </p:blipFill>
        <p:spPr bwMode="auto">
          <a:xfrm>
            <a:off x="228600" y="562005"/>
            <a:ext cx="8002588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twelfth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5166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4572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thirteenth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0338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8028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fourteenth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8909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535247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fifteenth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0517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0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sixteenth</a:t>
            </a:r>
            <a:endParaRPr lang="en-US" sz="4400" b="0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016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875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seventeenth</a:t>
            </a:r>
            <a:endParaRPr lang="en-US" sz="4400" b="0" dirty="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76200" y="445672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5144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425450"/>
            <a:ext cx="79883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eighteenth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40348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First </a:t>
            </a:r>
            <a:endParaRPr lang="en-US" sz="5400" b="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6901" y="304800"/>
            <a:ext cx="7925423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st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nineteenth</a:t>
            </a:r>
            <a:endParaRPr lang="en-US" sz="4400" b="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/>
          <a:stretch>
            <a:fillRect/>
          </a:stretch>
        </p:blipFill>
        <p:spPr bwMode="auto">
          <a:xfrm>
            <a:off x="152400" y="436563"/>
            <a:ext cx="803275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20744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twentieth</a:t>
            </a:r>
            <a:endParaRPr lang="en-US" sz="44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/>
          <a:stretch>
            <a:fillRect/>
          </a:stretch>
        </p:blipFill>
        <p:spPr bwMode="auto">
          <a:xfrm>
            <a:off x="152400" y="414337"/>
            <a:ext cx="7986713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9628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228600" y="470034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533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Twenty-first</a:t>
            </a:r>
            <a:endParaRPr lang="en-US" sz="4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st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2993" y="479292"/>
            <a:ext cx="8229599" cy="5854448"/>
            <a:chOff x="192" y="357"/>
            <a:chExt cx="5031" cy="357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2" y="357"/>
              <a:ext cx="5031" cy="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5" t="13817" r="49507" b="9988"/>
            <a:stretch/>
          </p:blipFill>
          <p:spPr bwMode="auto">
            <a:xfrm>
              <a:off x="417" y="853"/>
              <a:ext cx="2337" cy="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58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>
            <a:fillRect/>
          </a:stretch>
        </p:blipFill>
        <p:spPr bwMode="auto">
          <a:xfrm>
            <a:off x="228600" y="562005"/>
            <a:ext cx="8002588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307" y="6103834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Twenty-second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nd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561043" y="1290638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4572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Twenty-third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rd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6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8028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4648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Twenty-fourth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4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152400" y="535247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Twenty-fifth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3817" r="49507" b="9988"/>
          <a:stretch/>
        </p:blipFill>
        <p:spPr bwMode="auto">
          <a:xfrm>
            <a:off x="609600" y="1219200"/>
            <a:ext cx="3822813" cy="446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6" y="438981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thirtieth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7155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fortieth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369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601663"/>
            <a:ext cx="7988300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fiftieth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350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2776" y="601663"/>
            <a:ext cx="7925423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err="1" smtClean="0"/>
              <a:t>Sencond</a:t>
            </a:r>
            <a:r>
              <a:rPr lang="en-US" sz="5400" b="0" dirty="0" smtClean="0"/>
              <a:t>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nd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sixtieth</a:t>
            </a:r>
            <a:endParaRPr lang="en-US" sz="4400" b="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0" y="436563"/>
            <a:ext cx="79994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1053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>
            <a:fillRect/>
          </a:stretch>
        </p:blipFill>
        <p:spPr bwMode="auto">
          <a:xfrm>
            <a:off x="549275" y="590550"/>
            <a:ext cx="79883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seventieth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249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96900"/>
            <a:ext cx="7999413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eightieth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4994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90550"/>
            <a:ext cx="804545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 smtClean="0"/>
              <a:t>ninetieth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7494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"/>
          <a:stretch>
            <a:fillRect/>
          </a:stretch>
        </p:blipFill>
        <p:spPr bwMode="auto">
          <a:xfrm>
            <a:off x="-19228" y="548355"/>
            <a:ext cx="809148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6096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0" dirty="0"/>
              <a:t>one </a:t>
            </a:r>
            <a:r>
              <a:rPr lang="en-US" sz="4400" b="0" dirty="0" smtClean="0"/>
              <a:t>hundredth</a:t>
            </a:r>
            <a:endParaRPr lang="en-US" sz="4400" b="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0" y="1196494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14273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741" y="596900"/>
            <a:ext cx="7947367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Third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smtClean="0"/>
              <a:t>rd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822" y="590550"/>
            <a:ext cx="7947205" cy="5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Fourth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897" y="601663"/>
            <a:ext cx="7972619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Fifth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660" y="601663"/>
            <a:ext cx="7947530" cy="56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Sixth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978" y="596900"/>
            <a:ext cx="7972456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Seventh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904" y="585788"/>
            <a:ext cx="7947042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52600" y="5934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0" dirty="0" smtClean="0"/>
              <a:t>Eighth </a:t>
            </a:r>
            <a:endParaRPr lang="en-US" sz="5400" b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4600" y="1295400"/>
            <a:ext cx="1600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0" dirty="0" err="1" smtClean="0"/>
              <a:t>th</a:t>
            </a:r>
            <a:r>
              <a:rPr lang="en-US" sz="9600" b="0" dirty="0" smtClean="0"/>
              <a:t> </a:t>
            </a:r>
            <a:endParaRPr lang="en-US" sz="9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73</Words>
  <Application>Microsoft Office PowerPoint</Application>
  <PresentationFormat>On-screen Show (4:3)</PresentationFormat>
  <Paragraphs>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DellK</cp:lastModifiedBy>
  <cp:revision>13</cp:revision>
  <dcterms:created xsi:type="dcterms:W3CDTF">2006-09-12T00:54:36Z</dcterms:created>
  <dcterms:modified xsi:type="dcterms:W3CDTF">2012-03-12T18:04:32Z</dcterms:modified>
</cp:coreProperties>
</file>