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notesMasterIdLst>
    <p:notesMasterId r:id="rId19"/>
  </p:notesMasterIdLst>
  <p:sldIdLst>
    <p:sldId id="257" r:id="rId3"/>
    <p:sldId id="258" r:id="rId4"/>
    <p:sldId id="259" r:id="rId5"/>
    <p:sldId id="265" r:id="rId6"/>
    <p:sldId id="264" r:id="rId7"/>
    <p:sldId id="267" r:id="rId8"/>
    <p:sldId id="268" r:id="rId9"/>
    <p:sldId id="271" r:id="rId10"/>
    <p:sldId id="411" r:id="rId11"/>
    <p:sldId id="412" r:id="rId12"/>
    <p:sldId id="413" r:id="rId13"/>
    <p:sldId id="414" r:id="rId14"/>
    <p:sldId id="415" r:id="rId15"/>
    <p:sldId id="275" r:id="rId16"/>
    <p:sldId id="279" r:id="rId17"/>
    <p:sldId id="280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FF6600"/>
    <a:srgbClr val="0000FF"/>
    <a:srgbClr val="800080"/>
    <a:srgbClr val="FF0000"/>
    <a:srgbClr val="FF3300"/>
    <a:srgbClr val="FF0066"/>
    <a:srgbClr val="C7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3" autoAdjust="0"/>
    <p:restoredTop sz="93236" autoAdjust="0"/>
  </p:normalViewPr>
  <p:slideViewPr>
    <p:cSldViewPr snapToObjects="1">
      <p:cViewPr>
        <p:scale>
          <a:sx n="75" d="100"/>
          <a:sy n="75" d="100"/>
        </p:scale>
        <p:origin x="-2778" y="-8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9D200E1-CFF9-47CC-AAB1-4AB2E5E808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D6002787-0EAE-4EDF-AD92-2AFE46CDF483}" type="slidenum">
              <a:rPr lang="en-US" b="0" smtClean="0"/>
              <a:pPr eaLnBrk="1" hangingPunct="1">
                <a:defRPr/>
              </a:pPr>
              <a:t>1</a:t>
            </a:fld>
            <a:endParaRPr lang="en-US" b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63C96F07-E38F-4819-920D-5C41CF69BAC5}" type="slidenum">
              <a:rPr lang="en-US" b="0" smtClean="0"/>
              <a:pPr eaLnBrk="1" hangingPunct="1">
                <a:defRPr/>
              </a:pPr>
              <a:t>10</a:t>
            </a:fld>
            <a:endParaRPr lang="en-US" b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5BCAB985-88D9-4CD8-A95A-7B2F27CD0AA8}" type="slidenum">
              <a:rPr lang="en-US" b="0" smtClean="0"/>
              <a:pPr eaLnBrk="1" hangingPunct="1">
                <a:defRPr/>
              </a:pPr>
              <a:t>11</a:t>
            </a:fld>
            <a:endParaRPr lang="en-US" b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36A0FC32-3CF7-4B74-B6A6-5F3D58E9C815}" type="slidenum">
              <a:rPr lang="en-US" b="0" smtClean="0"/>
              <a:pPr eaLnBrk="1" hangingPunct="1">
                <a:defRPr/>
              </a:pPr>
              <a:t>12</a:t>
            </a:fld>
            <a:endParaRPr lang="en-US" b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37072474-54DE-46CB-9A2E-33B21595F1F9}" type="slidenum">
              <a:rPr lang="en-US" b="0" smtClean="0"/>
              <a:pPr eaLnBrk="1" hangingPunct="1">
                <a:defRPr/>
              </a:pPr>
              <a:t>13</a:t>
            </a:fld>
            <a:endParaRPr lang="en-US" b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0FD3D61B-BE8F-4D36-8EF4-243563A4FBF8}" type="slidenum">
              <a:rPr lang="en-US" b="0" smtClean="0"/>
              <a:pPr eaLnBrk="1" hangingPunct="1">
                <a:defRPr/>
              </a:pPr>
              <a:t>14</a:t>
            </a:fld>
            <a:endParaRPr lang="en-US" b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2150368B-8BB5-45AC-A42A-9CB99F79BD49}" type="slidenum">
              <a:rPr lang="en-US" b="0" smtClean="0"/>
              <a:pPr eaLnBrk="1" hangingPunct="1">
                <a:defRPr/>
              </a:pPr>
              <a:t>15</a:t>
            </a:fld>
            <a:endParaRPr lang="en-US" b="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3812E943-9C78-486D-BF99-273D787A96F5}" type="slidenum">
              <a:rPr lang="en-US" b="0" smtClean="0"/>
              <a:pPr eaLnBrk="1" hangingPunct="1">
                <a:defRPr/>
              </a:pPr>
              <a:t>16</a:t>
            </a:fld>
            <a:endParaRPr lang="en-US" b="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9F4C56FB-257F-4013-A1A6-86DC8095F15D}" type="slidenum">
              <a:rPr lang="en-US" b="0" smtClean="0"/>
              <a:pPr eaLnBrk="1" hangingPunct="1">
                <a:defRPr/>
              </a:pPr>
              <a:t>2</a:t>
            </a:fld>
            <a:endParaRPr lang="en-US" b="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592A53E3-EB1A-4936-B420-FCC3391F4992}" type="slidenum">
              <a:rPr lang="en-US" b="0" smtClean="0"/>
              <a:pPr eaLnBrk="1" hangingPunct="1">
                <a:defRPr/>
              </a:pPr>
              <a:t>3</a:t>
            </a:fld>
            <a:endParaRPr lang="en-US" b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22B66D35-A571-426A-9E58-1B15D53FE6E0}" type="slidenum">
              <a:rPr lang="en-US" b="0" smtClean="0"/>
              <a:pPr eaLnBrk="1" hangingPunct="1">
                <a:defRPr/>
              </a:pPr>
              <a:t>4</a:t>
            </a:fld>
            <a:endParaRPr lang="en-US" b="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47D122D8-C03B-4960-B345-1EFE1F01E153}" type="slidenum">
              <a:rPr lang="en-US" b="0" smtClean="0"/>
              <a:pPr eaLnBrk="1" hangingPunct="1">
                <a:defRPr/>
              </a:pPr>
              <a:t>5</a:t>
            </a:fld>
            <a:endParaRPr lang="en-US" b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3AB77336-1C04-4AB9-9BAF-A581F135C68B}" type="slidenum">
              <a:rPr lang="en-US" b="0" smtClean="0"/>
              <a:pPr eaLnBrk="1" hangingPunct="1">
                <a:defRPr/>
              </a:pPr>
              <a:t>6</a:t>
            </a:fld>
            <a:endParaRPr lang="en-US" b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948FEA01-0352-4C22-A38D-3759A7EE8A5A}" type="slidenum">
              <a:rPr lang="en-US" b="0" smtClean="0"/>
              <a:pPr eaLnBrk="1" hangingPunct="1">
                <a:defRPr/>
              </a:pPr>
              <a:t>7</a:t>
            </a:fld>
            <a:endParaRPr lang="en-US" b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B31C175A-2291-49BB-9A88-52E269F7BE4E}" type="slidenum">
              <a:rPr lang="en-US" b="0" smtClean="0"/>
              <a:pPr eaLnBrk="1" hangingPunct="1">
                <a:defRPr/>
              </a:pPr>
              <a:t>8</a:t>
            </a:fld>
            <a:endParaRPr lang="en-US" b="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0C0D2976-CA30-4A97-A9EE-9164A08B2490}" type="slidenum">
              <a:rPr lang="en-US" b="0" smtClean="0"/>
              <a:pPr eaLnBrk="1" hangingPunct="1">
                <a:defRPr/>
              </a:pPr>
              <a:t>9</a:t>
            </a:fld>
            <a:endParaRPr lang="en-US" b="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and_with_swallow_1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26988"/>
            <a:ext cx="9153526" cy="107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38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5E8D7-5E0C-486F-B923-77CD9037B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7A566-25FF-418E-898C-CAB0D6E05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10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743FF-3F0A-4909-AC36-1F5874648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62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and_with_swallow_1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26988"/>
            <a:ext cx="9153526" cy="107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760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51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411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30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84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8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36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97ACD-B264-444A-8545-41FE23210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91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27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892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42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7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92286-24EB-4CB0-BAA6-B94BC3617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3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A591F-1D8C-4D4D-BEFD-436353DA4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7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C4BC8-0EC6-4870-AFB0-AD70ED0A2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0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A9AD5-2A5C-4BFA-9F0F-CDD4D2CCF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5634-9155-4CA7-BBEB-9715EC1B7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61CEC-42D5-466F-B43A-40026B31A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4C9AF-79B3-4C9C-B3E7-CB31F3AB1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tn_chapter_content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43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Band_with_swallow_10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26988"/>
            <a:ext cx="9153526" cy="107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btn_chapter_contents">
            <a:hlinkClick r:id="rId16" action="ppaction://hlinksldjump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00" y="1270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97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5627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E6C49FF-4BDD-4456-A937-D20B096C1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tn_chapter_content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43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Band_with_swallow_10b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26988"/>
            <a:ext cx="9153526" cy="107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82C7F6F-FF5E-476A-978E-5A42C0905E23}" type="slidenum">
              <a:rPr lang="en-US" b="0" smtClean="0"/>
              <a:pPr eaLnBrk="1" hangingPunct="1">
                <a:defRPr/>
              </a:pPr>
              <a:t>1</a:t>
            </a:fld>
            <a:endParaRPr lang="en-US" b="0" smtClean="0"/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1500188" y="1858963"/>
          <a:ext cx="6096000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Chart" r:id="rId4" imgW="6096000" imgH="4067323" progId="MSGraph.Chart.8">
                  <p:embed followColorScheme="full"/>
                </p:oleObj>
              </mc:Choice>
              <mc:Fallback>
                <p:oleObj name="Chart" r:id="rId4" imgW="6096000" imgH="4067323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858963"/>
                        <a:ext cx="6096000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667000" y="1630363"/>
            <a:ext cx="4183063" cy="7620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400" b="0">
                <a:latin typeface="Comic Sans MS" pitchFamily="66" charset="0"/>
              </a:rPr>
              <a:t>What day is it?</a:t>
            </a:r>
          </a:p>
        </p:txBody>
      </p:sp>
      <p:graphicFrame>
        <p:nvGraphicFramePr>
          <p:cNvPr id="3097" name="Group 25"/>
          <p:cNvGraphicFramePr>
            <a:graphicFrameLocks noGrp="1"/>
          </p:cNvGraphicFramePr>
          <p:nvPr/>
        </p:nvGraphicFramePr>
        <p:xfrm>
          <a:off x="457200" y="3505200"/>
          <a:ext cx="8305800" cy="1041400"/>
        </p:xfrm>
        <a:graphic>
          <a:graphicData uri="http://schemas.openxmlformats.org/drawingml/2006/table">
            <a:tbl>
              <a:tblPr/>
              <a:tblGrid>
                <a:gridCol w="1187450"/>
                <a:gridCol w="1185863"/>
                <a:gridCol w="1187450"/>
                <a:gridCol w="1184275"/>
                <a:gridCol w="1187450"/>
                <a:gridCol w="1185862"/>
                <a:gridCol w="1187450"/>
              </a:tblGrid>
              <a:tr h="1041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5143" name="WordArt 26"/>
          <p:cNvSpPr>
            <a:spLocks noChangeArrowheads="1" noChangeShapeType="1" noTextEdit="1"/>
          </p:cNvSpPr>
          <p:nvPr/>
        </p:nvSpPr>
        <p:spPr bwMode="auto">
          <a:xfrm>
            <a:off x="609600" y="3733800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0000FF"/>
                </a:solidFill>
                <a:latin typeface="Arial Black"/>
              </a:rPr>
              <a:t>Sunday</a:t>
            </a:r>
          </a:p>
        </p:txBody>
      </p:sp>
      <p:sp>
        <p:nvSpPr>
          <p:cNvPr id="5144" name="WordArt 27"/>
          <p:cNvSpPr>
            <a:spLocks noChangeArrowheads="1" noChangeShapeType="1" noTextEdit="1"/>
          </p:cNvSpPr>
          <p:nvPr/>
        </p:nvSpPr>
        <p:spPr bwMode="auto">
          <a:xfrm>
            <a:off x="1752600" y="3733800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800080"/>
                </a:solidFill>
                <a:latin typeface="Arial Black"/>
              </a:rPr>
              <a:t>Monday</a:t>
            </a:r>
          </a:p>
        </p:txBody>
      </p:sp>
      <p:sp>
        <p:nvSpPr>
          <p:cNvPr id="5145" name="WordArt 28"/>
          <p:cNvSpPr>
            <a:spLocks noChangeArrowheads="1" noChangeShapeType="1" noTextEdit="1"/>
          </p:cNvSpPr>
          <p:nvPr/>
        </p:nvSpPr>
        <p:spPr bwMode="auto">
          <a:xfrm>
            <a:off x="3048000" y="3733800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006600"/>
                </a:solidFill>
                <a:latin typeface="Arial Black"/>
              </a:rPr>
              <a:t>Tuesday</a:t>
            </a:r>
          </a:p>
        </p:txBody>
      </p:sp>
      <p:sp>
        <p:nvSpPr>
          <p:cNvPr id="5146" name="WordArt 29"/>
          <p:cNvSpPr>
            <a:spLocks noChangeArrowheads="1" noChangeShapeType="1" noTextEdit="1"/>
          </p:cNvSpPr>
          <p:nvPr/>
        </p:nvSpPr>
        <p:spPr bwMode="auto">
          <a:xfrm>
            <a:off x="4191000" y="3733800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FF00FF"/>
                </a:solidFill>
                <a:latin typeface="Arial Black"/>
              </a:rPr>
              <a:t>Wednesday</a:t>
            </a:r>
          </a:p>
        </p:txBody>
      </p:sp>
      <p:sp>
        <p:nvSpPr>
          <p:cNvPr id="5147" name="WordArt 30"/>
          <p:cNvSpPr>
            <a:spLocks noChangeArrowheads="1" noChangeShapeType="1" noTextEdit="1"/>
          </p:cNvSpPr>
          <p:nvPr/>
        </p:nvSpPr>
        <p:spPr bwMode="auto">
          <a:xfrm>
            <a:off x="5410200" y="3733800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993300"/>
                </a:solidFill>
                <a:latin typeface="Arial Black"/>
              </a:rPr>
              <a:t>Thursday</a:t>
            </a:r>
          </a:p>
        </p:txBody>
      </p:sp>
      <p:sp>
        <p:nvSpPr>
          <p:cNvPr id="5148" name="WordArt 31"/>
          <p:cNvSpPr>
            <a:spLocks noChangeArrowheads="1" noChangeShapeType="1" noTextEdit="1"/>
          </p:cNvSpPr>
          <p:nvPr/>
        </p:nvSpPr>
        <p:spPr bwMode="auto">
          <a:xfrm>
            <a:off x="6553200" y="3733800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33CCCC"/>
                </a:solidFill>
                <a:latin typeface="Arial Black"/>
              </a:rPr>
              <a:t>Friday</a:t>
            </a:r>
          </a:p>
        </p:txBody>
      </p:sp>
      <p:sp>
        <p:nvSpPr>
          <p:cNvPr id="5149" name="WordArt 32"/>
          <p:cNvSpPr>
            <a:spLocks noChangeArrowheads="1" noChangeShapeType="1" noTextEdit="1"/>
          </p:cNvSpPr>
          <p:nvPr/>
        </p:nvSpPr>
        <p:spPr bwMode="auto">
          <a:xfrm>
            <a:off x="7696200" y="3733800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00FF00"/>
                </a:solidFill>
                <a:latin typeface="Arial Black"/>
              </a:rPr>
              <a:t>Saturday</a:t>
            </a:r>
          </a:p>
        </p:txBody>
      </p:sp>
      <p:sp>
        <p:nvSpPr>
          <p:cNvPr id="5150" name="Text Box 3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5-1  USING </a:t>
            </a:r>
            <a:r>
              <a:rPr lang="en-US" sz="2000" b="0" i="1">
                <a:solidFill>
                  <a:schemeClr val="bg1"/>
                </a:solidFill>
              </a:rPr>
              <a:t>IT</a:t>
            </a:r>
            <a:r>
              <a:rPr lang="en-US" sz="2000" b="0">
                <a:solidFill>
                  <a:schemeClr val="bg1"/>
                </a:solidFill>
              </a:rPr>
              <a:t> TO TALK ABOUT TIME</a:t>
            </a:r>
            <a:endParaRPr lang="en-US" sz="2000" b="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93A0AC06-D25D-4938-B49C-5E9CA62B1625}" type="slidenum">
              <a:rPr lang="en-US" b="0" smtClean="0"/>
              <a:pPr eaLnBrk="1" hangingPunct="1">
                <a:defRPr/>
              </a:pPr>
              <a:t>10</a:t>
            </a:fld>
            <a:endParaRPr lang="en-US" b="0" smtClean="0"/>
          </a:p>
        </p:txBody>
      </p:sp>
      <p:sp>
        <p:nvSpPr>
          <p:cNvPr id="14339" name="AutoShape 2"/>
          <p:cNvSpPr>
            <a:spLocks noChangeArrowheads="1"/>
          </p:cNvSpPr>
          <p:nvPr/>
        </p:nvSpPr>
        <p:spPr bwMode="auto">
          <a:xfrm>
            <a:off x="6324600" y="3276600"/>
            <a:ext cx="2438400" cy="914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i="1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477000" y="3429000"/>
            <a:ext cx="2101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i="1">
                <a:solidFill>
                  <a:srgbClr val="FF0066"/>
                </a:solidFill>
              </a:rPr>
              <a:t>at</a:t>
            </a:r>
            <a:r>
              <a:rPr lang="en-US" sz="3600" b="0" i="1">
                <a:solidFill>
                  <a:srgbClr val="FF0066"/>
                </a:solidFill>
              </a:rPr>
              <a:t> </a:t>
            </a:r>
            <a:r>
              <a:rPr lang="en-US" sz="3600" b="0"/>
              <a:t>+ night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81000" y="1524000"/>
            <a:ext cx="636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i="1">
                <a:solidFill>
                  <a:srgbClr val="FF0066"/>
                </a:solidFill>
              </a:rPr>
              <a:t>at</a:t>
            </a:r>
          </a:p>
        </p:txBody>
      </p:sp>
      <p:sp>
        <p:nvSpPr>
          <p:cNvPr id="14342" name="Rectangle 12"/>
          <p:cNvSpPr>
            <a:spLocks noChangeArrowheads="1"/>
          </p:cNvSpPr>
          <p:nvPr/>
        </p:nvSpPr>
        <p:spPr bwMode="auto">
          <a:xfrm>
            <a:off x="1295400" y="1524000"/>
            <a:ext cx="478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/>
              <a:t>(c) I get home </a:t>
            </a:r>
            <a:r>
              <a:rPr lang="en-US" sz="3600" i="1">
                <a:solidFill>
                  <a:srgbClr val="FF0066"/>
                </a:solidFill>
              </a:rPr>
              <a:t>at</a:t>
            </a:r>
            <a:r>
              <a:rPr lang="en-US" sz="3600" b="0"/>
              <a:t> night.</a:t>
            </a:r>
          </a:p>
        </p:txBody>
      </p:sp>
      <p:pic>
        <p:nvPicPr>
          <p:cNvPr id="14343" name="Picture 1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6375"/>
            <a:ext cx="5029200" cy="2487613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4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5-2  PREPOSITIONS OF TIME</a:t>
            </a:r>
            <a:endParaRPr lang="en-US" sz="2000" b="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19122880-7C19-4ABB-AC08-F17B3821B104}" type="slidenum">
              <a:rPr lang="en-US" b="0" smtClean="0"/>
              <a:pPr eaLnBrk="1" hangingPunct="1">
                <a:defRPr/>
              </a:pPr>
              <a:t>11</a:t>
            </a:fld>
            <a:endParaRPr lang="en-US" b="0" smtClean="0"/>
          </a:p>
        </p:txBody>
      </p:sp>
      <p:sp>
        <p:nvSpPr>
          <p:cNvPr id="15363" name="AutoShape 2"/>
          <p:cNvSpPr>
            <a:spLocks noChangeArrowheads="1"/>
          </p:cNvSpPr>
          <p:nvPr/>
        </p:nvSpPr>
        <p:spPr bwMode="auto">
          <a:xfrm>
            <a:off x="2514600" y="4724400"/>
            <a:ext cx="3810000" cy="914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i="1"/>
          </a:p>
        </p:txBody>
      </p:sp>
      <p:sp>
        <p:nvSpPr>
          <p:cNvPr id="317453" name="Text Box 13"/>
          <p:cNvSpPr txBox="1">
            <a:spLocks noChangeArrowheads="1"/>
          </p:cNvSpPr>
          <p:nvPr/>
        </p:nvSpPr>
        <p:spPr bwMode="auto">
          <a:xfrm>
            <a:off x="2667000" y="4876800"/>
            <a:ext cx="3524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i="1">
                <a:solidFill>
                  <a:srgbClr val="FF0066"/>
                </a:solidFill>
              </a:rPr>
              <a:t>in</a:t>
            </a:r>
            <a:r>
              <a:rPr lang="en-US" sz="3600" b="0" i="1">
                <a:solidFill>
                  <a:srgbClr val="FF0066"/>
                </a:solidFill>
              </a:rPr>
              <a:t> </a:t>
            </a:r>
            <a:r>
              <a:rPr lang="en-US" sz="3600" b="0"/>
              <a:t>+ </a:t>
            </a:r>
            <a:r>
              <a:rPr lang="en-US" sz="3600" b="0" i="1"/>
              <a:t>the morning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1270000" y="1333500"/>
            <a:ext cx="69596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/>
              <a:t>(d) School starts </a:t>
            </a:r>
            <a:r>
              <a:rPr lang="en-US" sz="3600" i="1">
                <a:solidFill>
                  <a:srgbClr val="FF0066"/>
                </a:solidFill>
              </a:rPr>
              <a:t>in </a:t>
            </a:r>
            <a:r>
              <a:rPr lang="en-US" sz="3600" b="0"/>
              <a:t>September.</a:t>
            </a:r>
          </a:p>
          <a:p>
            <a:pPr eaLnBrk="1" hangingPunct="1"/>
            <a:endParaRPr lang="en-US" sz="3600" b="0"/>
          </a:p>
          <a:p>
            <a:pPr eaLnBrk="1" hangingPunct="1"/>
            <a:r>
              <a:rPr lang="en-US" sz="3600" b="0"/>
              <a:t>(e) She went to Florida </a:t>
            </a:r>
            <a:r>
              <a:rPr lang="en-US" sz="3600" i="1">
                <a:solidFill>
                  <a:srgbClr val="FF0066"/>
                </a:solidFill>
              </a:rPr>
              <a:t>in</a:t>
            </a:r>
            <a:r>
              <a:rPr lang="en-US" sz="3600" b="0"/>
              <a:t> 2005.</a:t>
            </a:r>
          </a:p>
          <a:p>
            <a:pPr eaLnBrk="1" hangingPunct="1"/>
            <a:endParaRPr lang="en-US" sz="3600" b="0"/>
          </a:p>
          <a:p>
            <a:pPr eaLnBrk="1" hangingPunct="1"/>
            <a:r>
              <a:rPr lang="en-US" sz="3600" b="0"/>
              <a:t>(f) I take a walk </a:t>
            </a:r>
            <a:r>
              <a:rPr lang="en-US" sz="3600" i="1">
                <a:solidFill>
                  <a:srgbClr val="FF0066"/>
                </a:solidFill>
              </a:rPr>
              <a:t>in </a:t>
            </a:r>
            <a:r>
              <a:rPr lang="en-US" sz="3600" b="0"/>
              <a:t>the</a:t>
            </a:r>
            <a:r>
              <a:rPr lang="en-US" sz="3600" i="1">
                <a:solidFill>
                  <a:srgbClr val="FF0066"/>
                </a:solidFill>
              </a:rPr>
              <a:t> </a:t>
            </a:r>
            <a:r>
              <a:rPr lang="en-US" sz="3600" b="0"/>
              <a:t>morning.</a:t>
            </a:r>
            <a:endParaRPr lang="en-US" sz="3200"/>
          </a:p>
        </p:txBody>
      </p:sp>
      <p:sp>
        <p:nvSpPr>
          <p:cNvPr id="317444" name="Text Box 4"/>
          <p:cNvSpPr txBox="1">
            <a:spLocks noChangeArrowheads="1"/>
          </p:cNvSpPr>
          <p:nvPr/>
        </p:nvSpPr>
        <p:spPr bwMode="auto">
          <a:xfrm>
            <a:off x="3124200" y="4876800"/>
            <a:ext cx="274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i="1">
                <a:solidFill>
                  <a:srgbClr val="FF0066"/>
                </a:solidFill>
              </a:rPr>
              <a:t>in</a:t>
            </a:r>
            <a:r>
              <a:rPr lang="en-US" sz="3600" b="0" i="1">
                <a:solidFill>
                  <a:srgbClr val="FF0066"/>
                </a:solidFill>
              </a:rPr>
              <a:t> </a:t>
            </a:r>
            <a:r>
              <a:rPr lang="en-US" sz="3600" b="0"/>
              <a:t>+ month</a:t>
            </a:r>
          </a:p>
        </p:txBody>
      </p:sp>
      <p:sp>
        <p:nvSpPr>
          <p:cNvPr id="317445" name="Text Box 5"/>
          <p:cNvSpPr txBox="1">
            <a:spLocks noChangeArrowheads="1"/>
          </p:cNvSpPr>
          <p:nvPr/>
        </p:nvSpPr>
        <p:spPr bwMode="auto">
          <a:xfrm>
            <a:off x="381000" y="1270000"/>
            <a:ext cx="63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i="1">
                <a:solidFill>
                  <a:srgbClr val="FF0066"/>
                </a:solidFill>
              </a:rPr>
              <a:t>in</a:t>
            </a:r>
          </a:p>
        </p:txBody>
      </p:sp>
      <p:sp>
        <p:nvSpPr>
          <p:cNvPr id="317452" name="Text Box 12"/>
          <p:cNvSpPr txBox="1">
            <a:spLocks noChangeArrowheads="1"/>
          </p:cNvSpPr>
          <p:nvPr/>
        </p:nvSpPr>
        <p:spPr bwMode="auto">
          <a:xfrm>
            <a:off x="3352800" y="4876800"/>
            <a:ext cx="2000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i="1">
                <a:solidFill>
                  <a:srgbClr val="FF0066"/>
                </a:solidFill>
              </a:rPr>
              <a:t>in</a:t>
            </a:r>
            <a:r>
              <a:rPr lang="en-US" sz="3600" b="0" i="1">
                <a:solidFill>
                  <a:srgbClr val="FF0066"/>
                </a:solidFill>
              </a:rPr>
              <a:t> </a:t>
            </a:r>
            <a:r>
              <a:rPr lang="en-US" sz="3600" b="0"/>
              <a:t>+ year</a:t>
            </a:r>
          </a:p>
        </p:txBody>
      </p:sp>
      <p:sp>
        <p:nvSpPr>
          <p:cNvPr id="15369" name="Text Box 1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5-2  PREPOSITIONS OF TIME</a:t>
            </a:r>
            <a:endParaRPr lang="en-US" sz="2000" b="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59259E-6 L -0.00139 0.1636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817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16366 L -0.00139 0.3303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3" grpId="0"/>
      <p:bldP spid="317444" grpId="0"/>
      <p:bldP spid="317445" grpId="0"/>
      <p:bldP spid="317445" grpId="1"/>
      <p:bldP spid="317452" grpId="0"/>
      <p:bldP spid="31745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279B34E-4C13-490C-A000-6C73662FB8A1}" type="slidenum">
              <a:rPr lang="en-US" b="0" smtClean="0"/>
              <a:pPr eaLnBrk="1" hangingPunct="1">
                <a:defRPr/>
              </a:pPr>
              <a:t>12</a:t>
            </a:fld>
            <a:endParaRPr lang="en-US" b="0" smtClean="0"/>
          </a:p>
        </p:txBody>
      </p:sp>
      <p:sp>
        <p:nvSpPr>
          <p:cNvPr id="16387" name="AutoShape 2"/>
          <p:cNvSpPr>
            <a:spLocks noChangeArrowheads="1"/>
          </p:cNvSpPr>
          <p:nvPr/>
        </p:nvSpPr>
        <p:spPr bwMode="auto">
          <a:xfrm>
            <a:off x="4876800" y="4191000"/>
            <a:ext cx="3886200" cy="914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i="1"/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1270000" y="1333500"/>
            <a:ext cx="7493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/>
              <a:t>(i) She goes shopping </a:t>
            </a:r>
            <a:r>
              <a:rPr lang="en-US" sz="3600" i="1">
                <a:solidFill>
                  <a:srgbClr val="FF0066"/>
                </a:solidFill>
              </a:rPr>
              <a:t>on</a:t>
            </a:r>
            <a:r>
              <a:rPr lang="en-US" sz="3600" b="0"/>
              <a:t> Tuesday.</a:t>
            </a:r>
          </a:p>
          <a:p>
            <a:pPr eaLnBrk="1" hangingPunct="1"/>
            <a:endParaRPr lang="en-US" sz="3600" b="0"/>
          </a:p>
          <a:p>
            <a:pPr eaLnBrk="1" hangingPunct="1"/>
            <a:r>
              <a:rPr lang="en-US" sz="3600" b="0"/>
              <a:t>(j) The twins were born </a:t>
            </a:r>
            <a:r>
              <a:rPr lang="en-US" sz="3600" i="1">
                <a:solidFill>
                  <a:srgbClr val="FF0066"/>
                </a:solidFill>
              </a:rPr>
              <a:t>on</a:t>
            </a:r>
            <a:r>
              <a:rPr lang="en-US" sz="3600" b="0"/>
              <a:t> </a:t>
            </a:r>
          </a:p>
          <a:p>
            <a:pPr eaLnBrk="1" hangingPunct="1"/>
            <a:r>
              <a:rPr lang="en-US" sz="3600" b="0"/>
              <a:t>	March 3, 2005.</a:t>
            </a:r>
            <a:endParaRPr lang="en-US" sz="3200"/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4953000" y="4343400"/>
            <a:ext cx="3651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i="1">
                <a:solidFill>
                  <a:srgbClr val="FF0066"/>
                </a:solidFill>
              </a:rPr>
              <a:t>on</a:t>
            </a:r>
            <a:r>
              <a:rPr lang="en-US" sz="3600" b="0" i="1">
                <a:solidFill>
                  <a:srgbClr val="FF0066"/>
                </a:solidFill>
              </a:rPr>
              <a:t> </a:t>
            </a:r>
            <a:r>
              <a:rPr lang="en-US" sz="3600" b="0"/>
              <a:t>+ specific day</a:t>
            </a:r>
          </a:p>
        </p:txBody>
      </p:sp>
      <p:sp>
        <p:nvSpPr>
          <p:cNvPr id="319493" name="Text Box 5"/>
          <p:cNvSpPr txBox="1">
            <a:spLocks noChangeArrowheads="1"/>
          </p:cNvSpPr>
          <p:nvPr/>
        </p:nvSpPr>
        <p:spPr bwMode="auto">
          <a:xfrm>
            <a:off x="381000" y="1270000"/>
            <a:ext cx="803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i="1">
                <a:solidFill>
                  <a:srgbClr val="FF0066"/>
                </a:solidFill>
              </a:rPr>
              <a:t>on</a:t>
            </a:r>
          </a:p>
        </p:txBody>
      </p:sp>
      <p:pic>
        <p:nvPicPr>
          <p:cNvPr id="319500" name="Picture 1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00400"/>
            <a:ext cx="2371725" cy="32004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9501" name="Picture 13" descr="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11575"/>
            <a:ext cx="4038600" cy="2689225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9502" name="Text Box 14"/>
          <p:cNvSpPr txBox="1">
            <a:spLocks noChangeArrowheads="1"/>
          </p:cNvSpPr>
          <p:nvPr/>
        </p:nvSpPr>
        <p:spPr bwMode="auto">
          <a:xfrm>
            <a:off x="4876800" y="4343400"/>
            <a:ext cx="3803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i="1">
                <a:solidFill>
                  <a:srgbClr val="FF0066"/>
                </a:solidFill>
              </a:rPr>
              <a:t>on</a:t>
            </a:r>
            <a:r>
              <a:rPr lang="en-US" sz="3600" b="0" i="1">
                <a:solidFill>
                  <a:srgbClr val="FF0066"/>
                </a:solidFill>
              </a:rPr>
              <a:t> </a:t>
            </a:r>
            <a:r>
              <a:rPr lang="en-US" sz="3600" b="0"/>
              <a:t>+ specific date</a:t>
            </a:r>
          </a:p>
        </p:txBody>
      </p:sp>
      <p:sp>
        <p:nvSpPr>
          <p:cNvPr id="16394" name="Text Box 17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5-2  PREPOSITIONS OF TIME</a:t>
            </a:r>
            <a:endParaRPr lang="en-US" sz="2000" b="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59259E-6 L -0.00139 0.1636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817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2" grpId="0"/>
      <p:bldP spid="31950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04107198-29E1-4972-8F86-78FECA4E0FB5}" type="slidenum">
              <a:rPr lang="en-US" b="0" smtClean="0"/>
              <a:pPr eaLnBrk="1" hangingPunct="1">
                <a:defRPr/>
              </a:pPr>
              <a:t>13</a:t>
            </a:fld>
            <a:endParaRPr lang="en-US" b="0" smtClean="0"/>
          </a:p>
        </p:txBody>
      </p:sp>
      <p:sp>
        <p:nvSpPr>
          <p:cNvPr id="17411" name="AutoShape 2"/>
          <p:cNvSpPr>
            <a:spLocks noChangeArrowheads="1"/>
          </p:cNvSpPr>
          <p:nvPr/>
        </p:nvSpPr>
        <p:spPr bwMode="auto">
          <a:xfrm>
            <a:off x="1524000" y="4648200"/>
            <a:ext cx="5562600" cy="10668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i="1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762000" y="1371600"/>
            <a:ext cx="6578600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sz="3600" b="0"/>
          </a:p>
          <a:p>
            <a:pPr eaLnBrk="1" hangingPunct="1"/>
            <a:r>
              <a:rPr lang="en-US" sz="3600" b="0"/>
              <a:t>(k) I work </a:t>
            </a:r>
            <a:r>
              <a:rPr lang="en-US" sz="3600" i="1">
                <a:solidFill>
                  <a:srgbClr val="FF0066"/>
                </a:solidFill>
              </a:rPr>
              <a:t>from</a:t>
            </a:r>
            <a:r>
              <a:rPr lang="en-US" sz="3600" b="0"/>
              <a:t> 9:00 </a:t>
            </a:r>
            <a:r>
              <a:rPr lang="en-US" sz="3600" i="1">
                <a:solidFill>
                  <a:srgbClr val="FF0066"/>
                </a:solidFill>
              </a:rPr>
              <a:t>to</a:t>
            </a:r>
            <a:r>
              <a:rPr lang="en-US" sz="3600" b="0"/>
              <a:t> 5:00.</a:t>
            </a:r>
            <a:endParaRPr lang="en-US" sz="3200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81000" y="1319213"/>
            <a:ext cx="441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i="1">
                <a:solidFill>
                  <a:srgbClr val="FF0066"/>
                </a:solidFill>
              </a:rPr>
              <a:t>From ... to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2667000" y="2667000"/>
            <a:ext cx="1752600" cy="1524000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3429000" y="3352800"/>
            <a:ext cx="190500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9"/>
          <p:cNvSpPr>
            <a:spLocks noChangeShapeType="1"/>
          </p:cNvSpPr>
          <p:nvPr/>
        </p:nvSpPr>
        <p:spPr bwMode="auto">
          <a:xfrm flipH="1" flipV="1">
            <a:off x="3517900" y="2768600"/>
            <a:ext cx="0" cy="58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11"/>
          <p:cNvSpPr>
            <a:spLocks noChangeShapeType="1"/>
          </p:cNvSpPr>
          <p:nvPr/>
        </p:nvSpPr>
        <p:spPr bwMode="auto">
          <a:xfrm flipH="1">
            <a:off x="2971800" y="34290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Rectangle 13"/>
          <p:cNvSpPr>
            <a:spLocks noChangeArrowheads="1"/>
          </p:cNvSpPr>
          <p:nvPr/>
        </p:nvSpPr>
        <p:spPr bwMode="auto">
          <a:xfrm>
            <a:off x="1676400" y="4876800"/>
            <a:ext cx="563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 i="1">
                <a:solidFill>
                  <a:srgbClr val="FF0066"/>
                </a:solidFill>
              </a:rPr>
              <a:t>from</a:t>
            </a:r>
            <a:r>
              <a:rPr lang="en-US" sz="3600"/>
              <a:t> </a:t>
            </a:r>
            <a:r>
              <a:rPr lang="en-US" sz="3600" b="0"/>
              <a:t>(a time) </a:t>
            </a:r>
            <a:r>
              <a:rPr lang="en-US" sz="3600"/>
              <a:t> </a:t>
            </a:r>
            <a:r>
              <a:rPr lang="en-US" sz="3600" i="1">
                <a:solidFill>
                  <a:srgbClr val="FF0066"/>
                </a:solidFill>
              </a:rPr>
              <a:t>to</a:t>
            </a:r>
            <a:r>
              <a:rPr lang="en-US" sz="3600"/>
              <a:t> </a:t>
            </a:r>
            <a:r>
              <a:rPr lang="en-US" sz="3600" b="0"/>
              <a:t>(a time)</a:t>
            </a:r>
          </a:p>
        </p:txBody>
      </p:sp>
      <p:sp>
        <p:nvSpPr>
          <p:cNvPr id="17419" name="Oval 15"/>
          <p:cNvSpPr>
            <a:spLocks noChangeArrowheads="1"/>
          </p:cNvSpPr>
          <p:nvPr/>
        </p:nvSpPr>
        <p:spPr bwMode="auto">
          <a:xfrm>
            <a:off x="5334000" y="2667000"/>
            <a:ext cx="1752600" cy="1524000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17420" name="Oval 16"/>
          <p:cNvSpPr>
            <a:spLocks noChangeArrowheads="1"/>
          </p:cNvSpPr>
          <p:nvPr/>
        </p:nvSpPr>
        <p:spPr bwMode="auto">
          <a:xfrm>
            <a:off x="6096000" y="3352800"/>
            <a:ext cx="190500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7"/>
          <p:cNvSpPr>
            <a:spLocks noChangeShapeType="1"/>
          </p:cNvSpPr>
          <p:nvPr/>
        </p:nvSpPr>
        <p:spPr bwMode="auto">
          <a:xfrm flipH="1" flipV="1">
            <a:off x="6197600" y="2768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8"/>
          <p:cNvSpPr>
            <a:spLocks noChangeShapeType="1"/>
          </p:cNvSpPr>
          <p:nvPr/>
        </p:nvSpPr>
        <p:spPr bwMode="auto">
          <a:xfrm>
            <a:off x="6248400" y="3556000"/>
            <a:ext cx="228600" cy="3190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Text Box 2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5-2  PREPOSITIONS OF TIME</a:t>
            </a:r>
            <a:endParaRPr lang="en-US" sz="2000" b="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DD8106BF-CC53-48AD-842F-CB50841317A5}" type="slidenum">
              <a:rPr lang="en-US" b="0" smtClean="0"/>
              <a:pPr eaLnBrk="1" hangingPunct="1">
                <a:defRPr/>
              </a:pPr>
              <a:t>14</a:t>
            </a:fld>
            <a:endParaRPr lang="en-US" b="0" smtClean="0"/>
          </a:p>
        </p:txBody>
      </p:sp>
      <p:sp>
        <p:nvSpPr>
          <p:cNvPr id="18435" name="Text Box 12"/>
          <p:cNvSpPr txBox="1">
            <a:spLocks noChangeArrowheads="1"/>
          </p:cNvSpPr>
          <p:nvPr/>
        </p:nvSpPr>
        <p:spPr bwMode="auto">
          <a:xfrm>
            <a:off x="2971800" y="4800600"/>
            <a:ext cx="617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b="0"/>
              <a:t>The baby was born __ 2:00 </a:t>
            </a:r>
            <a:r>
              <a:rPr lang="en-US" sz="2000" b="0"/>
              <a:t>A.M.</a:t>
            </a:r>
          </a:p>
        </p:txBody>
      </p:sp>
      <p:sp>
        <p:nvSpPr>
          <p:cNvPr id="18436" name="Text Box 10"/>
          <p:cNvSpPr txBox="1">
            <a:spLocks noChangeArrowheads="1"/>
          </p:cNvSpPr>
          <p:nvPr/>
        </p:nvSpPr>
        <p:spPr bwMode="auto">
          <a:xfrm>
            <a:off x="2971800" y="3835400"/>
            <a:ext cx="571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b="0"/>
              <a:t>The baby was born __ July.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2971800" y="2809875"/>
            <a:ext cx="594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b="0"/>
              <a:t>The baby was born __ Monday.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6527800" y="2806700"/>
            <a:ext cx="63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/>
              <a:t>on</a:t>
            </a:r>
          </a:p>
        </p:txBody>
      </p:sp>
      <p:sp>
        <p:nvSpPr>
          <p:cNvPr id="18439" name="Text Box 1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5-2  Let’s Practice</a:t>
            </a:r>
          </a:p>
        </p:txBody>
      </p:sp>
      <p:sp>
        <p:nvSpPr>
          <p:cNvPr id="18440" name="AutoShape 20"/>
          <p:cNvSpPr>
            <a:spLocks noChangeArrowheads="1"/>
          </p:cNvSpPr>
          <p:nvPr/>
        </p:nvSpPr>
        <p:spPr bwMode="auto">
          <a:xfrm>
            <a:off x="1981200" y="1371600"/>
            <a:ext cx="5257800" cy="838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/>
              <a:t>at    in    on    from ... to</a:t>
            </a:r>
            <a:endParaRPr lang="en-US" i="1"/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6586538" y="3840163"/>
            <a:ext cx="5000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/>
              <a:t>in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6564313" y="4787900"/>
            <a:ext cx="522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/>
              <a:t>at</a:t>
            </a:r>
          </a:p>
        </p:txBody>
      </p:sp>
      <p:pic>
        <p:nvPicPr>
          <p:cNvPr id="18443" name="Picture 24" descr="C5S18_270695_Bab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2200275" cy="33020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/>
      <p:bldP spid="25621" grpId="0"/>
      <p:bldP spid="256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0976CFB2-FB8C-4C59-8AF2-67C0E7CCA698}" type="slidenum">
              <a:rPr lang="en-US" b="0" smtClean="0"/>
              <a:pPr eaLnBrk="1" hangingPunct="1">
                <a:defRPr/>
              </a:pPr>
              <a:t>15</a:t>
            </a:fld>
            <a:endParaRPr lang="en-US" b="0" smtClean="0"/>
          </a:p>
        </p:txBody>
      </p:sp>
      <p:sp>
        <p:nvSpPr>
          <p:cNvPr id="19459" name="Text Box 6"/>
          <p:cNvSpPr txBox="1">
            <a:spLocks noChangeArrowheads="1"/>
          </p:cNvSpPr>
          <p:nvPr/>
        </p:nvSpPr>
        <p:spPr bwMode="auto">
          <a:xfrm>
            <a:off x="533400" y="2530475"/>
            <a:ext cx="861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/>
              <a:t>I teach a class __ 8:30 </a:t>
            </a:r>
            <a:r>
              <a:rPr lang="en-US" sz="2000" b="0"/>
              <a:t>A.M</a:t>
            </a:r>
            <a:r>
              <a:rPr lang="en-US" b="0"/>
              <a:t>.</a:t>
            </a:r>
            <a:r>
              <a:rPr lang="en-US" sz="3600" b="0"/>
              <a:t> __ Monday.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581400" y="2530475"/>
            <a:ext cx="56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/>
              <a:t>at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784850" y="2530475"/>
            <a:ext cx="692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/>
              <a:t>on</a:t>
            </a:r>
          </a:p>
        </p:txBody>
      </p:sp>
      <p:sp>
        <p:nvSpPr>
          <p:cNvPr id="19462" name="Text Box 1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5-2  Let’s Practice</a:t>
            </a:r>
          </a:p>
        </p:txBody>
      </p:sp>
      <p:sp>
        <p:nvSpPr>
          <p:cNvPr id="19463" name="AutoShape 15"/>
          <p:cNvSpPr>
            <a:spLocks noChangeArrowheads="1"/>
          </p:cNvSpPr>
          <p:nvPr/>
        </p:nvSpPr>
        <p:spPr bwMode="auto">
          <a:xfrm>
            <a:off x="1905000" y="1371600"/>
            <a:ext cx="5257800" cy="838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/>
              <a:t>at    in    on    from ... to</a:t>
            </a:r>
            <a:endParaRPr lang="en-US" i="1"/>
          </a:p>
        </p:txBody>
      </p:sp>
      <p:pic>
        <p:nvPicPr>
          <p:cNvPr id="19464" name="Picture 17" descr="C5S20_283507_teach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03600"/>
            <a:ext cx="3708400" cy="30797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/>
      <p:bldP spid="2970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6F2FA089-3497-4CA5-B6CD-B87A92EEF524}" type="slidenum">
              <a:rPr lang="en-US" b="0" smtClean="0"/>
              <a:pPr eaLnBrk="1" hangingPunct="1">
                <a:defRPr/>
              </a:pPr>
              <a:t>16</a:t>
            </a:fld>
            <a:endParaRPr lang="en-US" b="0" smtClean="0"/>
          </a:p>
        </p:txBody>
      </p:sp>
      <p:sp>
        <p:nvSpPr>
          <p:cNvPr id="20483" name="Text Box 6"/>
          <p:cNvSpPr txBox="1">
            <a:spLocks noChangeArrowheads="1"/>
          </p:cNvSpPr>
          <p:nvPr/>
        </p:nvSpPr>
        <p:spPr bwMode="auto">
          <a:xfrm>
            <a:off x="1676400" y="2438400"/>
            <a:ext cx="5791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/>
              <a:t>He swims __ the afternoon.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879850" y="2438400"/>
            <a:ext cx="539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/>
              <a:t>in</a:t>
            </a:r>
          </a:p>
        </p:txBody>
      </p:sp>
      <p:pic>
        <p:nvPicPr>
          <p:cNvPr id="20485" name="Picture 9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3346450"/>
            <a:ext cx="4208462" cy="3103563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6" name="Text Box 10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5-2  Let’s Practice</a:t>
            </a:r>
          </a:p>
        </p:txBody>
      </p:sp>
      <p:sp>
        <p:nvSpPr>
          <p:cNvPr id="20487" name="AutoShape 13"/>
          <p:cNvSpPr>
            <a:spLocks noChangeArrowheads="1"/>
          </p:cNvSpPr>
          <p:nvPr/>
        </p:nvSpPr>
        <p:spPr bwMode="auto">
          <a:xfrm>
            <a:off x="1905000" y="1371600"/>
            <a:ext cx="5257800" cy="838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/>
              <a:t>at    in    on    from ... to</a:t>
            </a:r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B06BBFA2-C3CB-4DA9-9949-9E1C4FEF52AA}" type="slidenum">
              <a:rPr lang="en-US" b="0" smtClean="0"/>
              <a:pPr eaLnBrk="1" hangingPunct="1">
                <a:defRPr/>
              </a:pPr>
              <a:t>2</a:t>
            </a:fld>
            <a:endParaRPr lang="en-US" b="0" smtClean="0"/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228600" y="2057400"/>
            <a:ext cx="8686800" cy="685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3" name="Rectangle 27"/>
          <p:cNvSpPr>
            <a:spLocks noChangeArrowheads="1"/>
          </p:cNvSpPr>
          <p:nvPr/>
        </p:nvSpPr>
        <p:spPr bwMode="auto">
          <a:xfrm>
            <a:off x="5257800" y="4648200"/>
            <a:ext cx="3657600" cy="685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4953000" y="2108200"/>
            <a:ext cx="424815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i="1">
                <a:solidFill>
                  <a:schemeClr val="hlink"/>
                </a:solidFill>
              </a:rPr>
              <a:t>It’s</a:t>
            </a:r>
            <a:r>
              <a:rPr lang="en-US" sz="2800"/>
              <a:t> </a:t>
            </a:r>
            <a:r>
              <a:rPr lang="en-US" sz="2800" b="0"/>
              <a:t>Friday.</a:t>
            </a:r>
          </a:p>
          <a:p>
            <a:pPr eaLnBrk="1" hangingPunct="1"/>
            <a:endParaRPr lang="en-US" sz="2800"/>
          </a:p>
          <a:p>
            <a:pPr eaLnBrk="1" hangingPunct="1"/>
            <a:r>
              <a:rPr lang="en-US" sz="2800" i="1">
                <a:solidFill>
                  <a:schemeClr val="hlink"/>
                </a:solidFill>
              </a:rPr>
              <a:t>It’s</a:t>
            </a:r>
            <a:r>
              <a:rPr lang="en-US" sz="2800"/>
              <a:t> </a:t>
            </a:r>
            <a:r>
              <a:rPr lang="en-US" sz="2800" b="0"/>
              <a:t>January.</a:t>
            </a:r>
          </a:p>
          <a:p>
            <a:pPr eaLnBrk="1" hangingPunct="1"/>
            <a:endParaRPr lang="en-US" sz="2800" b="0"/>
          </a:p>
          <a:p>
            <a:pPr eaLnBrk="1" hangingPunct="1"/>
            <a:r>
              <a:rPr lang="en-US" sz="2800" i="1">
                <a:solidFill>
                  <a:schemeClr val="hlink"/>
                </a:solidFill>
              </a:rPr>
              <a:t>It’s</a:t>
            </a:r>
            <a:r>
              <a:rPr lang="en-US" sz="2800"/>
              <a:t> </a:t>
            </a:r>
            <a:r>
              <a:rPr lang="en-US" sz="2800" b="0"/>
              <a:t>2011.</a:t>
            </a:r>
            <a:r>
              <a:rPr lang="en-US" sz="2800"/>
              <a:t> </a:t>
            </a:r>
          </a:p>
          <a:p>
            <a:pPr eaLnBrk="1" hangingPunct="1"/>
            <a:endParaRPr lang="en-US" sz="2800"/>
          </a:p>
          <a:p>
            <a:pPr eaLnBrk="1" hangingPunct="1"/>
            <a:r>
              <a:rPr lang="en-US" sz="2800" i="1">
                <a:solidFill>
                  <a:schemeClr val="hlink"/>
                </a:solidFill>
              </a:rPr>
              <a:t>It’s </a:t>
            </a:r>
            <a:r>
              <a:rPr lang="en-US" sz="2800" b="0"/>
              <a:t>January 13</a:t>
            </a:r>
            <a:r>
              <a:rPr lang="en-US" sz="2800" b="0" baseline="30000"/>
              <a:t>th</a:t>
            </a:r>
            <a:r>
              <a:rPr lang="en-US" sz="2800" b="0"/>
              <a:t>.</a:t>
            </a:r>
          </a:p>
          <a:p>
            <a:pPr eaLnBrk="1" hangingPunct="1"/>
            <a:endParaRPr lang="en-US" sz="2800" b="0"/>
          </a:p>
          <a:p>
            <a:pPr eaLnBrk="1" hangingPunct="1"/>
            <a:r>
              <a:rPr lang="en-US" sz="2800" i="1">
                <a:solidFill>
                  <a:schemeClr val="hlink"/>
                </a:solidFill>
              </a:rPr>
              <a:t>It’s</a:t>
            </a:r>
            <a:r>
              <a:rPr lang="en-US" sz="2800"/>
              <a:t> </a:t>
            </a:r>
            <a:r>
              <a:rPr lang="en-US" sz="2800" b="0"/>
              <a:t>the 13</a:t>
            </a:r>
            <a:r>
              <a:rPr lang="en-US" sz="2800" b="0" baseline="30000"/>
              <a:t>th</a:t>
            </a:r>
            <a:r>
              <a:rPr lang="en-US" sz="2800" b="0"/>
              <a:t> of January</a:t>
            </a:r>
          </a:p>
          <a:p>
            <a:pPr eaLnBrk="1" hangingPunct="1"/>
            <a:endParaRPr lang="en-US" sz="3200"/>
          </a:p>
          <a:p>
            <a:pPr eaLnBrk="1" hangingPunct="1"/>
            <a:endParaRPr lang="en-US" sz="3200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388938" y="2108200"/>
            <a:ext cx="4459287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/>
              <a:t>(a)</a:t>
            </a:r>
            <a:r>
              <a:rPr lang="en-US" sz="2800"/>
              <a:t>  </a:t>
            </a:r>
            <a:r>
              <a:rPr lang="en-US" sz="2800" b="0"/>
              <a:t>What day is it?</a:t>
            </a:r>
          </a:p>
          <a:p>
            <a:pPr eaLnBrk="1" hangingPunct="1"/>
            <a:endParaRPr lang="en-US" sz="2800" b="0"/>
          </a:p>
          <a:p>
            <a:pPr eaLnBrk="1" hangingPunct="1"/>
            <a:r>
              <a:rPr lang="en-US" sz="2800" b="0"/>
              <a:t>(b)</a:t>
            </a:r>
            <a:r>
              <a:rPr lang="en-US" sz="2800"/>
              <a:t>  </a:t>
            </a:r>
            <a:r>
              <a:rPr lang="en-US" sz="2800" b="0"/>
              <a:t>What month is it?</a:t>
            </a:r>
          </a:p>
          <a:p>
            <a:pPr eaLnBrk="1" hangingPunct="1"/>
            <a:endParaRPr lang="en-US" sz="2800"/>
          </a:p>
          <a:p>
            <a:pPr eaLnBrk="1" hangingPunct="1"/>
            <a:r>
              <a:rPr lang="en-US" sz="2800" b="0"/>
              <a:t>(c)</a:t>
            </a:r>
            <a:r>
              <a:rPr lang="en-US" sz="2800"/>
              <a:t>  </a:t>
            </a:r>
            <a:r>
              <a:rPr lang="en-US" sz="2800" b="0"/>
              <a:t>What year is it?</a:t>
            </a:r>
          </a:p>
          <a:p>
            <a:pPr eaLnBrk="1" hangingPunct="1"/>
            <a:endParaRPr lang="en-US" sz="2800"/>
          </a:p>
          <a:p>
            <a:pPr eaLnBrk="1" hangingPunct="1"/>
            <a:r>
              <a:rPr lang="en-US" sz="2800" b="0"/>
              <a:t>(d)</a:t>
            </a:r>
            <a:r>
              <a:rPr lang="en-US" sz="2800"/>
              <a:t>  </a:t>
            </a:r>
            <a:r>
              <a:rPr lang="en-US" sz="2800" b="0"/>
              <a:t>What’s the date today?</a:t>
            </a:r>
          </a:p>
          <a:p>
            <a:pPr eaLnBrk="1" hangingPunct="1"/>
            <a:endParaRPr lang="en-US" sz="3200" b="0"/>
          </a:p>
          <a:p>
            <a:pPr eaLnBrk="1" hangingPunct="1"/>
            <a:endParaRPr lang="en-US" sz="3200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228600" y="16002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746125" y="1157288"/>
            <a:ext cx="2039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QUESTION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703888" y="1157288"/>
            <a:ext cx="1763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ANSWER</a:t>
            </a:r>
          </a:p>
        </p:txBody>
      </p:sp>
      <p:sp>
        <p:nvSpPr>
          <p:cNvPr id="6154" name="Text Box 2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5-1  USING </a:t>
            </a:r>
            <a:r>
              <a:rPr lang="en-US" sz="2000" b="0" i="1">
                <a:solidFill>
                  <a:schemeClr val="bg1"/>
                </a:solidFill>
              </a:rPr>
              <a:t>IT</a:t>
            </a:r>
            <a:r>
              <a:rPr lang="en-US" sz="2000" b="0">
                <a:solidFill>
                  <a:schemeClr val="bg1"/>
                </a:solidFill>
              </a:rPr>
              <a:t> TO TALK ABOUT TIME</a:t>
            </a:r>
            <a:endParaRPr lang="en-US" sz="2000" b="0" i="1">
              <a:solidFill>
                <a:schemeClr val="bg1"/>
              </a:solidFill>
            </a:endParaRPr>
          </a:p>
        </p:txBody>
      </p:sp>
      <p:sp>
        <p:nvSpPr>
          <p:cNvPr id="6155" name="Rectangle 22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166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1667 L 0 0.25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5 L 0 0.37222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0.12778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5" grpId="0" animBg="1"/>
      <p:bldP spid="4115" grpId="1" animBg="1"/>
      <p:bldP spid="4115" grpId="2" animBg="1"/>
      <p:bldP spid="4115" grpId="3" animBg="1"/>
      <p:bldP spid="4123" grpId="0" animBg="1"/>
      <p:bldP spid="412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CF6F9C84-0EB0-4D3B-A6E1-1251EAD95040}" type="slidenum">
              <a:rPr lang="en-US" b="0" smtClean="0"/>
              <a:pPr eaLnBrk="1" hangingPunct="1">
                <a:defRPr/>
              </a:pPr>
              <a:t>3</a:t>
            </a:fld>
            <a:endParaRPr lang="en-US" b="0" smtClean="0"/>
          </a:p>
        </p:txBody>
      </p:sp>
      <p:sp>
        <p:nvSpPr>
          <p:cNvPr id="7171" name="Oval 28"/>
          <p:cNvSpPr>
            <a:spLocks noChangeArrowheads="1"/>
          </p:cNvSpPr>
          <p:nvPr/>
        </p:nvSpPr>
        <p:spPr bwMode="auto">
          <a:xfrm>
            <a:off x="914400" y="2895600"/>
            <a:ext cx="2590800" cy="2514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546600" y="2857500"/>
            <a:ext cx="3395663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i="1">
                <a:solidFill>
                  <a:schemeClr val="hlink"/>
                </a:solidFill>
              </a:rPr>
              <a:t>It’s</a:t>
            </a:r>
            <a:r>
              <a:rPr lang="en-US" sz="2800"/>
              <a:t> </a:t>
            </a:r>
            <a:r>
              <a:rPr lang="en-US" sz="2800" b="0"/>
              <a:t>5:00.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 i="1">
                <a:solidFill>
                  <a:schemeClr val="hlink"/>
                </a:solidFill>
              </a:rPr>
              <a:t>It’s</a:t>
            </a:r>
            <a:r>
              <a:rPr lang="en-US" sz="2800"/>
              <a:t> </a:t>
            </a:r>
            <a:r>
              <a:rPr lang="en-US" sz="2800" b="0"/>
              <a:t>five.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 i="1">
                <a:solidFill>
                  <a:schemeClr val="hlink"/>
                </a:solidFill>
              </a:rPr>
              <a:t>It’s</a:t>
            </a:r>
            <a:r>
              <a:rPr lang="en-US" sz="2800"/>
              <a:t> </a:t>
            </a:r>
            <a:r>
              <a:rPr lang="en-US" sz="2800" b="0"/>
              <a:t>five o’clock.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 i="1">
                <a:solidFill>
                  <a:schemeClr val="hlink"/>
                </a:solidFill>
              </a:rPr>
              <a:t>It’s</a:t>
            </a:r>
            <a:r>
              <a:rPr lang="en-US" sz="2800"/>
              <a:t> </a:t>
            </a:r>
            <a:r>
              <a:rPr lang="en-US" sz="2800" b="0"/>
              <a:t>five (o’clock) </a:t>
            </a:r>
            <a:r>
              <a:rPr lang="en-US" sz="2000" b="0"/>
              <a:t>P.M.</a:t>
            </a: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444500" y="19050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/>
              <a:t>(e)</a:t>
            </a:r>
            <a:r>
              <a:rPr lang="en-US" sz="2800"/>
              <a:t>  </a:t>
            </a:r>
            <a:r>
              <a:rPr lang="en-US" sz="2800" b="0"/>
              <a:t>What time is it?</a:t>
            </a:r>
          </a:p>
        </p:txBody>
      </p:sp>
      <p:sp>
        <p:nvSpPr>
          <p:cNvPr id="7174" name="Line 3"/>
          <p:cNvSpPr>
            <a:spLocks noChangeShapeType="1"/>
          </p:cNvSpPr>
          <p:nvPr/>
        </p:nvSpPr>
        <p:spPr bwMode="auto">
          <a:xfrm>
            <a:off x="228600" y="16002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974725" y="1146175"/>
            <a:ext cx="2039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QUESTION</a:t>
            </a:r>
          </a:p>
        </p:txBody>
      </p:sp>
      <p:sp>
        <p:nvSpPr>
          <p:cNvPr id="7176" name="Text Box 5"/>
          <p:cNvSpPr txBox="1">
            <a:spLocks noChangeArrowheads="1"/>
          </p:cNvSpPr>
          <p:nvPr/>
        </p:nvSpPr>
        <p:spPr bwMode="auto">
          <a:xfrm>
            <a:off x="5856288" y="1157288"/>
            <a:ext cx="1763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ANSWER</a:t>
            </a:r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1812925" y="48006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b="0"/>
          </a:p>
        </p:txBody>
      </p:sp>
      <p:sp>
        <p:nvSpPr>
          <p:cNvPr id="7178" name="Line 62"/>
          <p:cNvSpPr>
            <a:spLocks noChangeShapeType="1"/>
          </p:cNvSpPr>
          <p:nvPr/>
        </p:nvSpPr>
        <p:spPr bwMode="auto">
          <a:xfrm>
            <a:off x="2343150" y="4343400"/>
            <a:ext cx="387350" cy="5334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Oval 63"/>
          <p:cNvSpPr>
            <a:spLocks noChangeArrowheads="1"/>
          </p:cNvSpPr>
          <p:nvPr/>
        </p:nvSpPr>
        <p:spPr bwMode="auto">
          <a:xfrm>
            <a:off x="2114550" y="4114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Line 65"/>
          <p:cNvSpPr>
            <a:spLocks noChangeShapeType="1"/>
          </p:cNvSpPr>
          <p:nvPr/>
        </p:nvSpPr>
        <p:spPr bwMode="auto">
          <a:xfrm flipH="1" flipV="1">
            <a:off x="2266950" y="3048000"/>
            <a:ext cx="0" cy="114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Text Box 6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5-1  USING </a:t>
            </a:r>
            <a:r>
              <a:rPr lang="en-US" sz="2000" b="0" i="1">
                <a:solidFill>
                  <a:schemeClr val="bg1"/>
                </a:solidFill>
              </a:rPr>
              <a:t>IT</a:t>
            </a:r>
            <a:r>
              <a:rPr lang="en-US" sz="2000" b="0">
                <a:solidFill>
                  <a:schemeClr val="bg1"/>
                </a:solidFill>
              </a:rPr>
              <a:t> TO TALK ABOUT TIME</a:t>
            </a:r>
            <a:endParaRPr lang="en-US" sz="2000" b="0" i="1">
              <a:solidFill>
                <a:schemeClr val="bg1"/>
              </a:solidFill>
            </a:endParaRPr>
          </a:p>
        </p:txBody>
      </p:sp>
      <p:sp>
        <p:nvSpPr>
          <p:cNvPr id="7182" name="Rectangle 75"/>
          <p:cNvSpPr>
            <a:spLocks noChangeArrowheads="1"/>
          </p:cNvSpPr>
          <p:nvPr/>
        </p:nvSpPr>
        <p:spPr bwMode="auto">
          <a:xfrm>
            <a:off x="228600" y="1219200"/>
            <a:ext cx="8686800" cy="5257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10C01B94-A455-4D15-B14F-4C0B7F5E6DFB}" type="slidenum">
              <a:rPr lang="en-US" b="0" smtClean="0"/>
              <a:pPr eaLnBrk="1" hangingPunct="1">
                <a:defRPr/>
              </a:pPr>
              <a:t>4</a:t>
            </a:fld>
            <a:endParaRPr lang="en-US" b="0" smtClean="0"/>
          </a:p>
        </p:txBody>
      </p:sp>
      <p:pic>
        <p:nvPicPr>
          <p:cNvPr id="8195" name="Picture 85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05000"/>
            <a:ext cx="1736725" cy="227965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6" name="AutoShape 7"/>
          <p:cNvSpPr>
            <a:spLocks noChangeArrowheads="1"/>
          </p:cNvSpPr>
          <p:nvPr/>
        </p:nvSpPr>
        <p:spPr bwMode="auto">
          <a:xfrm>
            <a:off x="6705600" y="1295400"/>
            <a:ext cx="2057400" cy="1447800"/>
          </a:xfrm>
          <a:prstGeom prst="wedgeRoundRectCallout">
            <a:avLst>
              <a:gd name="adj1" fmla="val -74847"/>
              <a:gd name="adj2" fmla="val 3949"/>
              <a:gd name="adj3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i="1"/>
          </a:p>
        </p:txBody>
      </p:sp>
      <p:pic>
        <p:nvPicPr>
          <p:cNvPr id="8197" name="Picture 82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1905000"/>
            <a:ext cx="1852612" cy="22860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304800" y="1295400"/>
            <a:ext cx="2057400" cy="1143000"/>
          </a:xfrm>
          <a:prstGeom prst="wedgeRoundRectCallout">
            <a:avLst>
              <a:gd name="adj1" fmla="val 69060"/>
              <a:gd name="adj2" fmla="val 74028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0"/>
              <a:t>What day is it?</a:t>
            </a:r>
          </a:p>
        </p:txBody>
      </p:sp>
      <p:graphicFrame>
        <p:nvGraphicFramePr>
          <p:cNvPr id="13369" name="Group 57"/>
          <p:cNvGraphicFramePr>
            <a:graphicFrameLocks noGrp="1"/>
          </p:cNvGraphicFramePr>
          <p:nvPr/>
        </p:nvGraphicFramePr>
        <p:xfrm>
          <a:off x="457200" y="4826000"/>
          <a:ext cx="8305800" cy="1041400"/>
        </p:xfrm>
        <a:graphic>
          <a:graphicData uri="http://schemas.openxmlformats.org/drawingml/2006/table">
            <a:tbl>
              <a:tblPr/>
              <a:tblGrid>
                <a:gridCol w="1187450"/>
                <a:gridCol w="1185863"/>
                <a:gridCol w="1187450"/>
                <a:gridCol w="1184275"/>
                <a:gridCol w="1187450"/>
                <a:gridCol w="1185862"/>
                <a:gridCol w="1187450"/>
              </a:tblGrid>
              <a:tr h="1041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8217" name="WordArt 75"/>
          <p:cNvSpPr>
            <a:spLocks noChangeArrowheads="1" noChangeShapeType="1" noTextEdit="1"/>
          </p:cNvSpPr>
          <p:nvPr/>
        </p:nvSpPr>
        <p:spPr bwMode="auto">
          <a:xfrm>
            <a:off x="609600" y="5046663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0000FF"/>
                </a:solidFill>
                <a:latin typeface="Arial Black"/>
              </a:rPr>
              <a:t>Sunday</a:t>
            </a:r>
          </a:p>
        </p:txBody>
      </p:sp>
      <p:sp>
        <p:nvSpPr>
          <p:cNvPr id="8218" name="WordArt 76"/>
          <p:cNvSpPr>
            <a:spLocks noChangeArrowheads="1" noChangeShapeType="1" noTextEdit="1"/>
          </p:cNvSpPr>
          <p:nvPr/>
        </p:nvSpPr>
        <p:spPr bwMode="auto">
          <a:xfrm>
            <a:off x="1752600" y="5046663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800080"/>
                </a:solidFill>
                <a:latin typeface="Arial Black"/>
              </a:rPr>
              <a:t>Monday</a:t>
            </a:r>
          </a:p>
        </p:txBody>
      </p:sp>
      <p:sp>
        <p:nvSpPr>
          <p:cNvPr id="8219" name="WordArt 77"/>
          <p:cNvSpPr>
            <a:spLocks noChangeArrowheads="1" noChangeShapeType="1" noTextEdit="1"/>
          </p:cNvSpPr>
          <p:nvPr/>
        </p:nvSpPr>
        <p:spPr bwMode="auto">
          <a:xfrm>
            <a:off x="3048000" y="5046663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006600"/>
                </a:solidFill>
                <a:latin typeface="Arial Black"/>
              </a:rPr>
              <a:t>Tuesday</a:t>
            </a:r>
          </a:p>
        </p:txBody>
      </p:sp>
      <p:sp>
        <p:nvSpPr>
          <p:cNvPr id="8220" name="WordArt 78"/>
          <p:cNvSpPr>
            <a:spLocks noChangeArrowheads="1" noChangeShapeType="1" noTextEdit="1"/>
          </p:cNvSpPr>
          <p:nvPr/>
        </p:nvSpPr>
        <p:spPr bwMode="auto">
          <a:xfrm>
            <a:off x="4191000" y="5046663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FF00FF"/>
                </a:solidFill>
                <a:latin typeface="Arial Black"/>
              </a:rPr>
              <a:t>Wednesday</a:t>
            </a:r>
          </a:p>
        </p:txBody>
      </p:sp>
      <p:sp>
        <p:nvSpPr>
          <p:cNvPr id="8221" name="WordArt 79"/>
          <p:cNvSpPr>
            <a:spLocks noChangeArrowheads="1" noChangeShapeType="1" noTextEdit="1"/>
          </p:cNvSpPr>
          <p:nvPr/>
        </p:nvSpPr>
        <p:spPr bwMode="auto">
          <a:xfrm>
            <a:off x="5410200" y="5046663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993300"/>
                </a:solidFill>
                <a:latin typeface="Arial Black"/>
              </a:rPr>
              <a:t>Thursday</a:t>
            </a:r>
          </a:p>
        </p:txBody>
      </p:sp>
      <p:sp>
        <p:nvSpPr>
          <p:cNvPr id="8222" name="WordArt 80"/>
          <p:cNvSpPr>
            <a:spLocks noChangeArrowheads="1" noChangeShapeType="1" noTextEdit="1"/>
          </p:cNvSpPr>
          <p:nvPr/>
        </p:nvSpPr>
        <p:spPr bwMode="auto">
          <a:xfrm>
            <a:off x="6553200" y="5046663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33CCCC"/>
                </a:solidFill>
                <a:latin typeface="Arial Black"/>
              </a:rPr>
              <a:t>Friday</a:t>
            </a:r>
          </a:p>
        </p:txBody>
      </p:sp>
      <p:sp>
        <p:nvSpPr>
          <p:cNvPr id="8223" name="WordArt 81"/>
          <p:cNvSpPr>
            <a:spLocks noChangeArrowheads="1" noChangeShapeType="1" noTextEdit="1"/>
          </p:cNvSpPr>
          <p:nvPr/>
        </p:nvSpPr>
        <p:spPr bwMode="auto">
          <a:xfrm>
            <a:off x="7696200" y="5046663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00FF00"/>
                </a:solidFill>
                <a:latin typeface="Arial Black"/>
              </a:rPr>
              <a:t>Saturday</a:t>
            </a:r>
          </a:p>
        </p:txBody>
      </p:sp>
      <p:sp>
        <p:nvSpPr>
          <p:cNvPr id="8224" name="Rectangle 87"/>
          <p:cNvSpPr>
            <a:spLocks noChangeArrowheads="1"/>
          </p:cNvSpPr>
          <p:nvPr/>
        </p:nvSpPr>
        <p:spPr bwMode="auto">
          <a:xfrm>
            <a:off x="457200" y="4800600"/>
            <a:ext cx="1219200" cy="1066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5" name="AutoShape 88"/>
          <p:cNvSpPr>
            <a:spLocks noChangeArrowheads="1"/>
          </p:cNvSpPr>
          <p:nvPr/>
        </p:nvSpPr>
        <p:spPr bwMode="auto">
          <a:xfrm>
            <a:off x="914400" y="4114800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226" name="Text Box 9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5-1  Let’s Practice</a:t>
            </a:r>
          </a:p>
        </p:txBody>
      </p: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7010400" y="1371600"/>
            <a:ext cx="2057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/>
              <a:t>It’s</a:t>
            </a:r>
          </a:p>
          <a:p>
            <a:r>
              <a:rPr lang="en-US" sz="3200" b="0"/>
              <a:t>Sunday</a:t>
            </a:r>
          </a:p>
        </p:txBody>
      </p:sp>
      <p:sp>
        <p:nvSpPr>
          <p:cNvPr id="8228" name="Text Box 96"/>
          <p:cNvSpPr txBox="1">
            <a:spLocks noChangeArrowheads="1"/>
          </p:cNvSpPr>
          <p:nvPr/>
        </p:nvSpPr>
        <p:spPr bwMode="auto">
          <a:xfrm>
            <a:off x="6781800" y="1371600"/>
            <a:ext cx="1981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0"/>
              <a:t>______________.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868BA755-E099-4825-BB47-FA99ACB734ED}" type="slidenum">
              <a:rPr lang="en-US" b="0" smtClean="0"/>
              <a:pPr eaLnBrk="1" hangingPunct="1">
                <a:defRPr/>
              </a:pPr>
              <a:t>5</a:t>
            </a:fld>
            <a:endParaRPr lang="en-US" b="0" smtClean="0"/>
          </a:p>
        </p:txBody>
      </p:sp>
      <p:pic>
        <p:nvPicPr>
          <p:cNvPr id="9219" name="Picture 584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946400"/>
            <a:ext cx="4495800" cy="3005138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Rectangle 575"/>
          <p:cNvSpPr>
            <a:spLocks noChangeArrowheads="1"/>
          </p:cNvSpPr>
          <p:nvPr/>
        </p:nvSpPr>
        <p:spPr bwMode="auto">
          <a:xfrm>
            <a:off x="1473200" y="5054600"/>
            <a:ext cx="228600" cy="228600"/>
          </a:xfrm>
          <a:prstGeom prst="rect">
            <a:avLst/>
          </a:prstGeom>
          <a:solidFill>
            <a:schemeClr val="hlink">
              <a:alpha val="5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896" name="Group 632"/>
          <p:cNvGraphicFramePr>
            <a:graphicFrameLocks noGrp="1"/>
          </p:cNvGraphicFramePr>
          <p:nvPr/>
        </p:nvGraphicFramePr>
        <p:xfrm>
          <a:off x="368300" y="3124200"/>
          <a:ext cx="3124200" cy="2165351"/>
        </p:xfrm>
        <a:graphic>
          <a:graphicData uri="http://schemas.openxmlformats.org/drawingml/2006/table">
            <a:tbl>
              <a:tblPr/>
              <a:tblGrid>
                <a:gridCol w="460375"/>
                <a:gridCol w="484188"/>
                <a:gridCol w="444500"/>
                <a:gridCol w="492125"/>
                <a:gridCol w="454025"/>
                <a:gridCol w="374650"/>
                <a:gridCol w="414337"/>
              </a:tblGrid>
              <a:tr h="29368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November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Tue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Thu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75" name="Text Box 57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5-1  Let’s Practice</a:t>
            </a:r>
          </a:p>
        </p:txBody>
      </p:sp>
      <p:sp>
        <p:nvSpPr>
          <p:cNvPr id="9276" name="AutoShape 577"/>
          <p:cNvSpPr>
            <a:spLocks noChangeArrowheads="1"/>
          </p:cNvSpPr>
          <p:nvPr/>
        </p:nvSpPr>
        <p:spPr bwMode="auto">
          <a:xfrm>
            <a:off x="1312863" y="1371600"/>
            <a:ext cx="2344737" cy="1371600"/>
          </a:xfrm>
          <a:prstGeom prst="wedgeRoundRectCallout">
            <a:avLst>
              <a:gd name="adj1" fmla="val 95972"/>
              <a:gd name="adj2" fmla="val 82060"/>
              <a:gd name="adj3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3200" b="0"/>
          </a:p>
        </p:txBody>
      </p:sp>
      <p:sp>
        <p:nvSpPr>
          <p:cNvPr id="9277" name="AutoShape 578"/>
          <p:cNvSpPr>
            <a:spLocks noChangeArrowheads="1"/>
          </p:cNvSpPr>
          <p:nvPr/>
        </p:nvSpPr>
        <p:spPr bwMode="auto">
          <a:xfrm>
            <a:off x="4343400" y="1600200"/>
            <a:ext cx="3733800" cy="685800"/>
          </a:xfrm>
          <a:prstGeom prst="wedgeRoundRectCallout">
            <a:avLst>
              <a:gd name="adj1" fmla="val 27042"/>
              <a:gd name="adj2" fmla="val 204630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i="1"/>
          </a:p>
        </p:txBody>
      </p:sp>
      <p:sp>
        <p:nvSpPr>
          <p:cNvPr id="11846" name="Rectangle 582"/>
          <p:cNvSpPr>
            <a:spLocks noChangeArrowheads="1"/>
          </p:cNvSpPr>
          <p:nvPr/>
        </p:nvSpPr>
        <p:spPr bwMode="auto">
          <a:xfrm>
            <a:off x="1447800" y="1524000"/>
            <a:ext cx="2057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b="0"/>
              <a:t>What day</a:t>
            </a:r>
          </a:p>
          <a:p>
            <a:pPr algn="ctr"/>
            <a:r>
              <a:rPr lang="en-US" sz="3200" b="0"/>
              <a:t>is it</a:t>
            </a:r>
          </a:p>
        </p:txBody>
      </p:sp>
      <p:sp>
        <p:nvSpPr>
          <p:cNvPr id="9279" name="Rectangle 580"/>
          <p:cNvSpPr>
            <a:spLocks noChangeArrowheads="1"/>
          </p:cNvSpPr>
          <p:nvPr/>
        </p:nvSpPr>
        <p:spPr bwMode="auto">
          <a:xfrm>
            <a:off x="4419600" y="1638300"/>
            <a:ext cx="457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/>
              <a:t>It’s November 29</a:t>
            </a:r>
            <a:r>
              <a:rPr lang="en-US" sz="3200" b="0" baseline="30000"/>
              <a:t>th</a:t>
            </a:r>
            <a:r>
              <a:rPr lang="en-US" b="0"/>
              <a:t>.</a:t>
            </a:r>
          </a:p>
        </p:txBody>
      </p:sp>
      <p:sp>
        <p:nvSpPr>
          <p:cNvPr id="9280" name="Text Box 586"/>
          <p:cNvSpPr txBox="1">
            <a:spLocks noChangeArrowheads="1"/>
          </p:cNvSpPr>
          <p:nvPr/>
        </p:nvSpPr>
        <p:spPr bwMode="auto">
          <a:xfrm>
            <a:off x="1447800" y="1524000"/>
            <a:ext cx="2057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0"/>
              <a:t>_______________?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9DD45B1A-BAD9-4891-981E-943E912BE862}" type="slidenum">
              <a:rPr lang="en-US" b="0" smtClean="0"/>
              <a:pPr eaLnBrk="1" hangingPunct="1">
                <a:defRPr/>
              </a:pPr>
              <a:t>6</a:t>
            </a:fld>
            <a:endParaRPr lang="en-US" b="0" smtClean="0"/>
          </a:p>
        </p:txBody>
      </p:sp>
      <p:pic>
        <p:nvPicPr>
          <p:cNvPr id="10243" name="Picture 2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048000"/>
            <a:ext cx="2132013" cy="32004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4" name="AutoShape 7"/>
          <p:cNvSpPr>
            <a:spLocks noChangeArrowheads="1"/>
          </p:cNvSpPr>
          <p:nvPr/>
        </p:nvSpPr>
        <p:spPr bwMode="auto">
          <a:xfrm>
            <a:off x="6934200" y="1676400"/>
            <a:ext cx="1447800" cy="838200"/>
          </a:xfrm>
          <a:prstGeom prst="wedgeRoundRectCallout">
            <a:avLst>
              <a:gd name="adj1" fmla="val -18750"/>
              <a:gd name="adj2" fmla="val 167046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i="1"/>
          </a:p>
        </p:txBody>
      </p:sp>
      <p:sp>
        <p:nvSpPr>
          <p:cNvPr id="10245" name="Oval 17"/>
          <p:cNvSpPr>
            <a:spLocks noChangeArrowheads="1"/>
          </p:cNvSpPr>
          <p:nvPr/>
        </p:nvSpPr>
        <p:spPr bwMode="auto">
          <a:xfrm>
            <a:off x="762000" y="3200400"/>
            <a:ext cx="2819400" cy="28194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10246" name="Line 18"/>
          <p:cNvSpPr>
            <a:spLocks noChangeShapeType="1"/>
          </p:cNvSpPr>
          <p:nvPr/>
        </p:nvSpPr>
        <p:spPr bwMode="auto">
          <a:xfrm flipV="1">
            <a:off x="2209800" y="3886200"/>
            <a:ext cx="296863" cy="762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Oval 19"/>
          <p:cNvSpPr>
            <a:spLocks noChangeArrowheads="1"/>
          </p:cNvSpPr>
          <p:nvPr/>
        </p:nvSpPr>
        <p:spPr bwMode="auto">
          <a:xfrm>
            <a:off x="2057400" y="4419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20"/>
          <p:cNvSpPr>
            <a:spLocks noChangeShapeType="1"/>
          </p:cNvSpPr>
          <p:nvPr/>
        </p:nvSpPr>
        <p:spPr bwMode="auto">
          <a:xfrm>
            <a:off x="2209800" y="4648200"/>
            <a:ext cx="0" cy="1066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49" name="Picture 21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048000"/>
            <a:ext cx="2349500" cy="3205163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0" name="Text Box 2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5-1  Let’s Practice</a:t>
            </a:r>
          </a:p>
        </p:txBody>
      </p:sp>
      <p:sp>
        <p:nvSpPr>
          <p:cNvPr id="10251" name="AutoShape 24"/>
          <p:cNvSpPr>
            <a:spLocks noChangeArrowheads="1"/>
          </p:cNvSpPr>
          <p:nvPr/>
        </p:nvSpPr>
        <p:spPr bwMode="auto">
          <a:xfrm>
            <a:off x="1447800" y="1447800"/>
            <a:ext cx="2590800" cy="1371600"/>
          </a:xfrm>
          <a:prstGeom prst="wedgeRoundRectCallout">
            <a:avLst>
              <a:gd name="adj1" fmla="val 62194"/>
              <a:gd name="adj2" fmla="val 127431"/>
              <a:gd name="adj3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i="1"/>
          </a:p>
        </p:txBody>
      </p:sp>
      <p:sp>
        <p:nvSpPr>
          <p:cNvPr id="10252" name="Rectangle 25"/>
          <p:cNvSpPr>
            <a:spLocks noChangeArrowheads="1"/>
          </p:cNvSpPr>
          <p:nvPr/>
        </p:nvSpPr>
        <p:spPr bwMode="auto">
          <a:xfrm>
            <a:off x="7086600" y="1779588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/>
              <a:t>1:30</a:t>
            </a: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1752600" y="1600200"/>
            <a:ext cx="20113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/>
              <a:t>What time</a:t>
            </a:r>
          </a:p>
          <a:p>
            <a:r>
              <a:rPr lang="en-US" sz="3200" b="0"/>
              <a:t>is it</a:t>
            </a:r>
          </a:p>
        </p:txBody>
      </p:sp>
      <p:sp>
        <p:nvSpPr>
          <p:cNvPr id="10254" name="Text Box 27"/>
          <p:cNvSpPr txBox="1">
            <a:spLocks noChangeArrowheads="1"/>
          </p:cNvSpPr>
          <p:nvPr/>
        </p:nvSpPr>
        <p:spPr bwMode="auto">
          <a:xfrm>
            <a:off x="1752600" y="1600200"/>
            <a:ext cx="2057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0"/>
              <a:t>_______________?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3134C4B0-2FE2-4797-AF25-E7041DB7CD89}" type="slidenum">
              <a:rPr lang="en-US" b="0" smtClean="0"/>
              <a:pPr eaLnBrk="1" hangingPunct="1">
                <a:defRPr/>
              </a:pPr>
              <a:t>7</a:t>
            </a:fld>
            <a:endParaRPr lang="en-US" b="0" smtClean="0"/>
          </a:p>
        </p:txBody>
      </p:sp>
      <p:pic>
        <p:nvPicPr>
          <p:cNvPr id="11267" name="Picture 3" descr="C2S24_2062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00400"/>
            <a:ext cx="3962400" cy="29067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38" name="Rectangle 106"/>
          <p:cNvSpPr>
            <a:spLocks noChangeArrowheads="1"/>
          </p:cNvSpPr>
          <p:nvPr/>
        </p:nvSpPr>
        <p:spPr bwMode="auto">
          <a:xfrm>
            <a:off x="3251200" y="4241800"/>
            <a:ext cx="228600" cy="228600"/>
          </a:xfrm>
          <a:prstGeom prst="rect">
            <a:avLst/>
          </a:prstGeom>
          <a:solidFill>
            <a:schemeClr val="hlink">
              <a:alpha val="5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AutoShape 6"/>
          <p:cNvSpPr>
            <a:spLocks noChangeArrowheads="1"/>
          </p:cNvSpPr>
          <p:nvPr/>
        </p:nvSpPr>
        <p:spPr bwMode="auto">
          <a:xfrm>
            <a:off x="381000" y="1219200"/>
            <a:ext cx="2870200" cy="1676400"/>
          </a:xfrm>
          <a:prstGeom prst="wedgeRoundRectCallout">
            <a:avLst>
              <a:gd name="adj1" fmla="val 94912"/>
              <a:gd name="adj2" fmla="val 75190"/>
              <a:gd name="adj3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2800" b="0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612775" y="1447800"/>
            <a:ext cx="26384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/>
              <a:t>What’s the date today</a:t>
            </a:r>
          </a:p>
        </p:txBody>
      </p:sp>
      <p:graphicFrame>
        <p:nvGraphicFramePr>
          <p:cNvPr id="437298" name="Group 50"/>
          <p:cNvGraphicFramePr>
            <a:graphicFrameLocks noGrp="1"/>
          </p:cNvGraphicFramePr>
          <p:nvPr/>
        </p:nvGraphicFramePr>
        <p:xfrm>
          <a:off x="381000" y="3352800"/>
          <a:ext cx="3124200" cy="2165351"/>
        </p:xfrm>
        <a:graphic>
          <a:graphicData uri="http://schemas.openxmlformats.org/drawingml/2006/table">
            <a:tbl>
              <a:tblPr/>
              <a:tblGrid>
                <a:gridCol w="460375"/>
                <a:gridCol w="484188"/>
                <a:gridCol w="444500"/>
                <a:gridCol w="492125"/>
                <a:gridCol w="454025"/>
                <a:gridCol w="374650"/>
                <a:gridCol w="414337"/>
              </a:tblGrid>
              <a:tr h="29368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May   2012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Tue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Thu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 29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 31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25" name="Text Box 10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5-1  Let’s Practice</a:t>
            </a:r>
          </a:p>
        </p:txBody>
      </p:sp>
      <p:sp>
        <p:nvSpPr>
          <p:cNvPr id="11326" name="AutoShape 103"/>
          <p:cNvSpPr>
            <a:spLocks noChangeArrowheads="1"/>
          </p:cNvSpPr>
          <p:nvPr/>
        </p:nvSpPr>
        <p:spPr bwMode="auto">
          <a:xfrm>
            <a:off x="4267200" y="1676400"/>
            <a:ext cx="4114800" cy="838200"/>
          </a:xfrm>
          <a:prstGeom prst="wedgeRoundRectCallout">
            <a:avLst>
              <a:gd name="adj1" fmla="val 13157"/>
              <a:gd name="adj2" fmla="val 170074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i="1"/>
          </a:p>
        </p:txBody>
      </p:sp>
      <p:sp>
        <p:nvSpPr>
          <p:cNvPr id="11327" name="Rectangle 105"/>
          <p:cNvSpPr>
            <a:spLocks noChangeArrowheads="1"/>
          </p:cNvSpPr>
          <p:nvPr/>
        </p:nvSpPr>
        <p:spPr bwMode="auto">
          <a:xfrm>
            <a:off x="4267200" y="1828800"/>
            <a:ext cx="34782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/>
              <a:t>It´s May 3</a:t>
            </a:r>
            <a:r>
              <a:rPr lang="en-US" sz="3200" b="0" baseline="30000"/>
              <a:t>rd</a:t>
            </a:r>
            <a:r>
              <a:rPr lang="en-US" sz="3200" b="0"/>
              <a:t>, 2012.</a:t>
            </a:r>
          </a:p>
        </p:txBody>
      </p:sp>
      <p:sp>
        <p:nvSpPr>
          <p:cNvPr id="11328" name="Text Box 4"/>
          <p:cNvSpPr txBox="1">
            <a:spLocks noChangeArrowheads="1"/>
          </p:cNvSpPr>
          <p:nvPr/>
        </p:nvSpPr>
        <p:spPr bwMode="auto">
          <a:xfrm>
            <a:off x="612775" y="1447800"/>
            <a:ext cx="2478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0"/>
              <a:t>___________________?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8" grpId="0" animBg="1"/>
      <p:bldP spid="184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4B87294-8E41-455D-BB2A-8DFAE1004BE2}" type="slidenum">
              <a:rPr lang="en-US" b="0" smtClean="0"/>
              <a:pPr eaLnBrk="1" hangingPunct="1">
                <a:defRPr/>
              </a:pPr>
              <a:t>8</a:t>
            </a:fld>
            <a:endParaRPr lang="en-US" b="0" smtClean="0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133600" y="1325563"/>
            <a:ext cx="4859338" cy="1431925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400" b="0">
                <a:latin typeface="Comic Sans MS" pitchFamily="66" charset="0"/>
              </a:rPr>
              <a:t>We eat breakfast</a:t>
            </a:r>
          </a:p>
          <a:p>
            <a:pPr algn="ctr" eaLnBrk="1" hangingPunct="1"/>
            <a:r>
              <a:rPr lang="en-US" sz="4400" b="0">
                <a:latin typeface="Comic Sans MS" pitchFamily="66" charset="0"/>
              </a:rPr>
              <a:t>in the morning.</a:t>
            </a:r>
          </a:p>
        </p:txBody>
      </p:sp>
      <p:pic>
        <p:nvPicPr>
          <p:cNvPr id="12292" name="Picture 6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00400"/>
            <a:ext cx="4419600" cy="2941638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5-2  PREPOSITIONS OF TIME</a:t>
            </a:r>
            <a:endParaRPr lang="en-US" sz="2000" b="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625664BF-8F66-474A-AC08-F5CA86A90655}" type="slidenum">
              <a:rPr lang="en-US" b="0" smtClean="0"/>
              <a:pPr eaLnBrk="1" hangingPunct="1">
                <a:defRPr/>
              </a:pPr>
              <a:t>9</a:t>
            </a:fld>
            <a:endParaRPr lang="en-US" b="0" smtClean="0"/>
          </a:p>
        </p:txBody>
      </p:sp>
      <p:sp>
        <p:nvSpPr>
          <p:cNvPr id="13315" name="AutoShape 2"/>
          <p:cNvSpPr>
            <a:spLocks noChangeArrowheads="1"/>
          </p:cNvSpPr>
          <p:nvPr/>
        </p:nvSpPr>
        <p:spPr bwMode="auto">
          <a:xfrm>
            <a:off x="4876800" y="4191000"/>
            <a:ext cx="3733800" cy="914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i="1"/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1270000" y="1333500"/>
            <a:ext cx="6045200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/>
              <a:t>(a) We get up </a:t>
            </a:r>
            <a:r>
              <a:rPr lang="en-US" sz="3600" i="1">
                <a:solidFill>
                  <a:srgbClr val="FF0066"/>
                </a:solidFill>
              </a:rPr>
              <a:t>at</a:t>
            </a:r>
            <a:r>
              <a:rPr lang="en-US" sz="3600" b="0"/>
              <a:t> 5:00 </a:t>
            </a:r>
            <a:r>
              <a:rPr lang="en-US" sz="2400" b="0"/>
              <a:t>A.M.</a:t>
            </a:r>
          </a:p>
          <a:p>
            <a:pPr eaLnBrk="1" hangingPunct="1"/>
            <a:endParaRPr lang="en-US" sz="3600" b="0"/>
          </a:p>
          <a:p>
            <a:pPr eaLnBrk="1" hangingPunct="1"/>
            <a:r>
              <a:rPr lang="en-US" sz="3600" b="0"/>
              <a:t>(b) We exercise </a:t>
            </a:r>
            <a:r>
              <a:rPr lang="en-US" sz="3600" i="1">
                <a:solidFill>
                  <a:srgbClr val="FF0066"/>
                </a:solidFill>
              </a:rPr>
              <a:t>at</a:t>
            </a:r>
            <a:r>
              <a:rPr lang="en-US" sz="3600" b="0"/>
              <a:t> 2:00 </a:t>
            </a:r>
            <a:r>
              <a:rPr lang="en-US" sz="2400" b="0"/>
              <a:t>P.M.</a:t>
            </a:r>
          </a:p>
          <a:p>
            <a:pPr eaLnBrk="1" hangingPunct="1"/>
            <a:endParaRPr lang="en-US" sz="2800" b="0"/>
          </a:p>
          <a:p>
            <a:pPr eaLnBrk="1" hangingPunct="1"/>
            <a:endParaRPr lang="en-US" sz="3200"/>
          </a:p>
          <a:p>
            <a:pPr eaLnBrk="1" hangingPunct="1"/>
            <a:endParaRPr lang="en-US" sz="3200"/>
          </a:p>
          <a:p>
            <a:pPr eaLnBrk="1" hangingPunct="1"/>
            <a:endParaRPr lang="en-US" sz="3200"/>
          </a:p>
          <a:p>
            <a:pPr eaLnBrk="1" hangingPunct="1"/>
            <a:endParaRPr lang="en-US" sz="3200"/>
          </a:p>
          <a:p>
            <a:pPr eaLnBrk="1" hangingPunct="1"/>
            <a:endParaRPr lang="en-US" sz="3200"/>
          </a:p>
          <a:p>
            <a:pPr eaLnBrk="1" hangingPunct="1"/>
            <a:endParaRPr lang="en-US" sz="3200"/>
          </a:p>
          <a:p>
            <a:pPr eaLnBrk="1" hangingPunct="1"/>
            <a:endParaRPr lang="en-US" sz="3200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4953000" y="4343400"/>
            <a:ext cx="362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i="1">
                <a:solidFill>
                  <a:srgbClr val="FF0066"/>
                </a:solidFill>
              </a:rPr>
              <a:t>at</a:t>
            </a:r>
            <a:r>
              <a:rPr lang="en-US" sz="3600" b="0" i="1">
                <a:solidFill>
                  <a:srgbClr val="FF0066"/>
                </a:solidFill>
              </a:rPr>
              <a:t> </a:t>
            </a:r>
            <a:r>
              <a:rPr lang="en-US" sz="3600" b="0"/>
              <a:t>+ specific time</a:t>
            </a:r>
          </a:p>
        </p:txBody>
      </p:sp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381000" y="1270000"/>
            <a:ext cx="636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i="1">
                <a:solidFill>
                  <a:srgbClr val="FF0066"/>
                </a:solidFill>
              </a:rPr>
              <a:t>at</a:t>
            </a: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1828800" y="3581400"/>
            <a:ext cx="2209800" cy="1981200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313352" name="Line 8"/>
          <p:cNvSpPr>
            <a:spLocks noChangeShapeType="1"/>
          </p:cNvSpPr>
          <p:nvPr/>
        </p:nvSpPr>
        <p:spPr bwMode="auto">
          <a:xfrm flipV="1">
            <a:off x="3048000" y="4267200"/>
            <a:ext cx="423863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2844800" y="4495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H="1" flipV="1">
            <a:off x="2997200" y="3733800"/>
            <a:ext cx="0" cy="990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58" name="Line 14"/>
          <p:cNvSpPr>
            <a:spLocks noChangeShapeType="1"/>
          </p:cNvSpPr>
          <p:nvPr/>
        </p:nvSpPr>
        <p:spPr bwMode="auto">
          <a:xfrm>
            <a:off x="3048000" y="4724400"/>
            <a:ext cx="304800" cy="4572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Text Box 17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5-2  PREPOSITIONS OF TIME</a:t>
            </a:r>
            <a:endParaRPr lang="en-US" sz="2000" b="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59259E-6 L -0.00139 0.1636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817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9" grpId="0"/>
      <p:bldP spid="313352" grpId="0" animBg="1"/>
      <p:bldP spid="313358" grpId="0" animBg="1"/>
    </p:bldLst>
  </p:timing>
</p:sld>
</file>

<file path=ppt/theme/theme1.xml><?xml version="1.0" encoding="utf-8"?>
<a:theme xmlns:a="http://schemas.openxmlformats.org/drawingml/2006/main" name="BEG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E70000"/>
      </a:accent6>
      <a:hlink>
        <a:srgbClr val="C7303B"/>
      </a:hlink>
      <a:folHlink>
        <a:srgbClr val="808080"/>
      </a:folHlink>
    </a:clrScheme>
    <a:fontScheme name="BEG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G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G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E70000"/>
      </a:accent6>
      <a:hlink>
        <a:srgbClr val="C7303B"/>
      </a:hlink>
      <a:folHlink>
        <a:srgbClr val="808080"/>
      </a:folHlink>
    </a:clrScheme>
    <a:fontScheme name="1_BEG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BEG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5484</TotalTime>
  <Words>503</Words>
  <Application>Microsoft Office PowerPoint</Application>
  <PresentationFormat>On-screen Show (4:3)</PresentationFormat>
  <Paragraphs>243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Comic Sans MS</vt:lpstr>
      <vt:lpstr>BEG DESIGN</vt:lpstr>
      <vt:lpstr>1_BEG DESIGN</vt:lpstr>
      <vt:lpstr>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Laurette Simmons</dc:creator>
  <cp:lastModifiedBy>DellK</cp:lastModifiedBy>
  <cp:revision>235</cp:revision>
  <dcterms:created xsi:type="dcterms:W3CDTF">2006-09-13T17:05:50Z</dcterms:created>
  <dcterms:modified xsi:type="dcterms:W3CDTF">2012-03-13T18:09:50Z</dcterms:modified>
</cp:coreProperties>
</file>