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81" r:id="rId2"/>
    <p:sldId id="287" r:id="rId3"/>
    <p:sldId id="282" r:id="rId4"/>
    <p:sldId id="283" r:id="rId5"/>
    <p:sldId id="284" r:id="rId6"/>
    <p:sldId id="285" r:id="rId7"/>
    <p:sldId id="286" r:id="rId8"/>
    <p:sldId id="28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F4E09-2171-46EE-8394-D57E3CC79C26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05302-6F2F-4E2F-9254-23689A77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91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E722-FFAF-43D2-9025-9B6E98D8A00A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63F5-D42B-4900-8218-802E589A81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E722-FFAF-43D2-9025-9B6E98D8A00A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63F5-D42B-4900-8218-802E589A81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E722-FFAF-43D2-9025-9B6E98D8A00A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63F5-D42B-4900-8218-802E589A81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E722-FFAF-43D2-9025-9B6E98D8A00A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63F5-D42B-4900-8218-802E589A81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E722-FFAF-43D2-9025-9B6E98D8A00A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63F5-D42B-4900-8218-802E589A81E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E722-FFAF-43D2-9025-9B6E98D8A00A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63F5-D42B-4900-8218-802E589A81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E722-FFAF-43D2-9025-9B6E98D8A00A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63F5-D42B-4900-8218-802E589A81E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E722-FFAF-43D2-9025-9B6E98D8A00A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63F5-D42B-4900-8218-802E589A81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E722-FFAF-43D2-9025-9B6E98D8A00A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63F5-D42B-4900-8218-802E589A81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E722-FFAF-43D2-9025-9B6E98D8A00A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63F5-D42B-4900-8218-802E589A81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E722-FFAF-43D2-9025-9B6E98D8A00A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63F5-D42B-4900-8218-802E589A81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5A9E722-FFAF-43D2-9025-9B6E98D8A00A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79F63F5-D42B-4900-8218-802E589A81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Pronunciation</a:t>
            </a:r>
            <a:r>
              <a:rPr lang="es-PE" dirty="0" smtClean="0"/>
              <a:t> </a:t>
            </a:r>
            <a:br>
              <a:rPr lang="es-PE" dirty="0" smtClean="0"/>
            </a:br>
            <a:r>
              <a:rPr lang="es-PE" dirty="0" smtClean="0"/>
              <a:t>of </a:t>
            </a:r>
            <a:r>
              <a:rPr lang="es-PE" b="1" i="1" u="sng" dirty="0" smtClean="0">
                <a:solidFill>
                  <a:srgbClr val="FF0000"/>
                </a:solidFill>
              </a:rPr>
              <a:t>t</a:t>
            </a:r>
            <a:r>
              <a:rPr lang="es-PE" dirty="0" smtClean="0"/>
              <a:t> and </a:t>
            </a:r>
            <a:r>
              <a:rPr lang="es-PE" b="1" i="1" u="sng" dirty="0" err="1" smtClean="0">
                <a:solidFill>
                  <a:srgbClr val="FF0000"/>
                </a:solidFill>
              </a:rPr>
              <a:t>th</a:t>
            </a:r>
            <a:endParaRPr lang="en-US" b="1" i="1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7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sodahead.com/polls/001037997/th_xlarg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"/>
            <a:ext cx="6324600" cy="589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05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916" y="685799"/>
            <a:ext cx="3819148" cy="914400"/>
          </a:xfrm>
        </p:spPr>
        <p:txBody>
          <a:bodyPr>
            <a:normAutofit/>
          </a:bodyPr>
          <a:lstStyle/>
          <a:p>
            <a:r>
              <a:rPr lang="es-PE" sz="4000" dirty="0" smtClean="0"/>
              <a:t>Fort 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381000"/>
            <a:ext cx="3817360" cy="3810000"/>
          </a:xfrm>
        </p:spPr>
        <p:txBody>
          <a:bodyPr>
            <a:noAutofit/>
          </a:bodyPr>
          <a:lstStyle/>
          <a:p>
            <a:r>
              <a:rPr lang="es-PE" sz="4000" dirty="0" err="1" smtClean="0"/>
              <a:t>Fourth</a:t>
            </a:r>
            <a:r>
              <a:rPr lang="es-PE" sz="4400" dirty="0" smtClean="0"/>
              <a:t> </a:t>
            </a:r>
          </a:p>
          <a:p>
            <a:endParaRPr lang="es-PE" sz="4400" dirty="0"/>
          </a:p>
          <a:p>
            <a:r>
              <a:rPr lang="es-PE" sz="6000" dirty="0" smtClean="0"/>
              <a:t>4th</a:t>
            </a:r>
            <a:r>
              <a:rPr lang="es-PE" sz="4400" dirty="0" smtClean="0"/>
              <a:t> </a:t>
            </a:r>
            <a:endParaRPr lang="en-US" sz="4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" y="2133600"/>
            <a:ext cx="4594974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0649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916" y="685799"/>
            <a:ext cx="3819148" cy="914400"/>
          </a:xfrm>
        </p:spPr>
        <p:txBody>
          <a:bodyPr>
            <a:normAutofit/>
          </a:bodyPr>
          <a:lstStyle/>
          <a:p>
            <a:r>
              <a:rPr lang="es-PE" sz="4000" dirty="0" err="1" smtClean="0"/>
              <a:t>tent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381000"/>
            <a:ext cx="3817360" cy="3810000"/>
          </a:xfrm>
        </p:spPr>
        <p:txBody>
          <a:bodyPr>
            <a:noAutofit/>
          </a:bodyPr>
          <a:lstStyle/>
          <a:p>
            <a:r>
              <a:rPr lang="es-PE" sz="4000" dirty="0" err="1" smtClean="0"/>
              <a:t>tenth</a:t>
            </a:r>
            <a:r>
              <a:rPr lang="es-PE" sz="4400" dirty="0" smtClean="0"/>
              <a:t> </a:t>
            </a:r>
          </a:p>
          <a:p>
            <a:endParaRPr lang="es-PE" sz="4400" dirty="0"/>
          </a:p>
          <a:p>
            <a:r>
              <a:rPr lang="es-PE" sz="6000" dirty="0" smtClean="0"/>
              <a:t>10th </a:t>
            </a:r>
            <a:r>
              <a:rPr lang="es-PE" sz="4400" dirty="0" smtClean="0"/>
              <a:t> </a:t>
            </a:r>
            <a:endParaRPr lang="en-US" sz="4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912" y="2362200"/>
            <a:ext cx="4668776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361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228600"/>
            <a:ext cx="3904884" cy="990602"/>
          </a:xfrm>
        </p:spPr>
        <p:txBody>
          <a:bodyPr>
            <a:normAutofit/>
          </a:bodyPr>
          <a:lstStyle/>
          <a:p>
            <a:r>
              <a:rPr lang="es-PE" sz="4000" dirty="0" err="1" smtClean="0"/>
              <a:t>Bat</a:t>
            </a:r>
            <a:r>
              <a:rPr lang="es-PE" sz="4000" dirty="0" smtClean="0"/>
              <a:t> 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381000"/>
            <a:ext cx="3817360" cy="914400"/>
          </a:xfrm>
        </p:spPr>
        <p:txBody>
          <a:bodyPr>
            <a:noAutofit/>
          </a:bodyPr>
          <a:lstStyle/>
          <a:p>
            <a:r>
              <a:rPr lang="es-PE" sz="4000" dirty="0" smtClean="0"/>
              <a:t>Bath </a:t>
            </a:r>
            <a:endParaRPr lang="en-US" sz="4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4648200" cy="35290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914357"/>
            <a:ext cx="4876800" cy="39319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779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228600"/>
            <a:ext cx="3904884" cy="990602"/>
          </a:xfrm>
        </p:spPr>
        <p:txBody>
          <a:bodyPr>
            <a:normAutofit/>
          </a:bodyPr>
          <a:lstStyle/>
          <a:p>
            <a:r>
              <a:rPr lang="es-PE" sz="4000" dirty="0" err="1" smtClean="0"/>
              <a:t>Boat</a:t>
            </a:r>
            <a:r>
              <a:rPr lang="es-PE" sz="4000" dirty="0" smtClean="0"/>
              <a:t> 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381000"/>
            <a:ext cx="3817360" cy="914400"/>
          </a:xfrm>
        </p:spPr>
        <p:txBody>
          <a:bodyPr>
            <a:noAutofit/>
          </a:bodyPr>
          <a:lstStyle/>
          <a:p>
            <a:r>
              <a:rPr lang="es-PE" sz="4000" dirty="0" err="1" smtClean="0"/>
              <a:t>Both</a:t>
            </a:r>
            <a:r>
              <a:rPr lang="es-PE" sz="4000" dirty="0" smtClean="0"/>
              <a:t> </a:t>
            </a:r>
            <a:endParaRPr lang="en-US" sz="4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430530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33574"/>
            <a:ext cx="4179228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257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228600"/>
            <a:ext cx="3904884" cy="990602"/>
          </a:xfrm>
        </p:spPr>
        <p:txBody>
          <a:bodyPr>
            <a:normAutofit/>
          </a:bodyPr>
          <a:lstStyle/>
          <a:p>
            <a:r>
              <a:rPr lang="es-PE" sz="4000" dirty="0" smtClean="0"/>
              <a:t>Mat 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381000"/>
            <a:ext cx="3817360" cy="914400"/>
          </a:xfrm>
        </p:spPr>
        <p:txBody>
          <a:bodyPr>
            <a:noAutofit/>
          </a:bodyPr>
          <a:lstStyle/>
          <a:p>
            <a:r>
              <a:rPr lang="es-PE" sz="4000" dirty="0" err="1" smtClean="0"/>
              <a:t>Ma</a:t>
            </a:r>
            <a:r>
              <a:rPr lang="es-PE" sz="4000" dirty="0" err="1"/>
              <a:t>t</a:t>
            </a:r>
            <a:r>
              <a:rPr lang="es-PE" sz="4000" dirty="0" err="1" smtClean="0"/>
              <a:t>h</a:t>
            </a:r>
            <a:r>
              <a:rPr lang="es-PE" sz="4000" dirty="0" smtClean="0"/>
              <a:t> </a:t>
            </a:r>
            <a:endParaRPr lang="en-US" sz="4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90800"/>
            <a:ext cx="381000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09800"/>
            <a:ext cx="464820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25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Tongue</a:t>
            </a:r>
            <a:r>
              <a:rPr lang="es-PE" dirty="0" smtClean="0"/>
              <a:t> </a:t>
            </a:r>
            <a:r>
              <a:rPr lang="es-PE" dirty="0" err="1" smtClean="0"/>
              <a:t>Twister</a:t>
            </a:r>
            <a:r>
              <a:rPr lang="es-PE" dirty="0" smtClean="0"/>
              <a:t> t - </a:t>
            </a:r>
            <a:r>
              <a:rPr lang="es-PE" dirty="0" err="1" smtClean="0"/>
              <a:t>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0292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lphaLcPeriod"/>
            </a:pPr>
            <a:r>
              <a:rPr lang="es-PE" sz="4000" i="1" dirty="0" smtClean="0"/>
              <a:t>I </a:t>
            </a:r>
            <a:r>
              <a:rPr lang="es-PE" sz="4000" i="1" dirty="0" err="1" smtClean="0"/>
              <a:t>be</a:t>
            </a:r>
            <a:r>
              <a:rPr lang="es-PE" sz="4000" i="1" dirty="0" err="1" smtClean="0">
                <a:solidFill>
                  <a:srgbClr val="FF0000"/>
                </a:solidFill>
              </a:rPr>
              <a:t>t</a:t>
            </a:r>
            <a:r>
              <a:rPr lang="es-PE" sz="4000" i="1" dirty="0" smtClean="0"/>
              <a:t> </a:t>
            </a:r>
            <a:r>
              <a:rPr lang="es-PE" sz="4000" i="1" dirty="0" err="1" smtClean="0"/>
              <a:t>Be</a:t>
            </a:r>
            <a:r>
              <a:rPr lang="es-PE" sz="4000" i="1" dirty="0" err="1" smtClean="0">
                <a:solidFill>
                  <a:srgbClr val="FF0000"/>
                </a:solidFill>
              </a:rPr>
              <a:t>th</a:t>
            </a:r>
            <a:r>
              <a:rPr lang="es-PE" sz="4000" i="1" dirty="0" smtClean="0"/>
              <a:t> </a:t>
            </a:r>
            <a:r>
              <a:rPr lang="es-PE" sz="4000" i="1" dirty="0" err="1" smtClean="0"/>
              <a:t>doesn´t</a:t>
            </a:r>
            <a:r>
              <a:rPr lang="es-PE" sz="4000" i="1" dirty="0" smtClean="0"/>
              <a:t> </a:t>
            </a:r>
            <a:r>
              <a:rPr lang="es-PE" sz="4000" i="1" dirty="0" err="1" smtClean="0"/>
              <a:t>make</a:t>
            </a:r>
            <a:r>
              <a:rPr lang="es-PE" sz="4000" i="1" dirty="0" smtClean="0"/>
              <a:t> </a:t>
            </a:r>
            <a:r>
              <a:rPr lang="es-PE" sz="4000" i="1" dirty="0" err="1" smtClean="0"/>
              <a:t>her</a:t>
            </a:r>
            <a:r>
              <a:rPr lang="es-PE" sz="4000" i="1" dirty="0" smtClean="0"/>
              <a:t> </a:t>
            </a:r>
            <a:r>
              <a:rPr lang="es-PE" sz="4000" i="1" dirty="0" err="1" smtClean="0"/>
              <a:t>bed</a:t>
            </a:r>
            <a:r>
              <a:rPr lang="es-PE" sz="4000" i="1" dirty="0" smtClean="0"/>
              <a:t>.</a:t>
            </a:r>
          </a:p>
          <a:p>
            <a:pPr marL="457200" indent="-457200">
              <a:buFont typeface="+mj-lt"/>
              <a:buAutoNum type="alphaLcPeriod"/>
            </a:pPr>
            <a:endParaRPr lang="es-PE" sz="4000" i="1" dirty="0" smtClean="0"/>
          </a:p>
          <a:p>
            <a:pPr marL="457200" indent="-457200">
              <a:buFont typeface="+mj-lt"/>
              <a:buAutoNum type="alphaLcPeriod"/>
            </a:pPr>
            <a:r>
              <a:rPr lang="es-PE" sz="4000" i="1" dirty="0" err="1" smtClean="0"/>
              <a:t>There</a:t>
            </a:r>
            <a:r>
              <a:rPr lang="es-PE" sz="4000" i="1" dirty="0" smtClean="0"/>
              <a:t> </a:t>
            </a:r>
            <a:r>
              <a:rPr lang="es-PE" sz="4000" i="1" dirty="0" err="1" smtClean="0"/>
              <a:t>is</a:t>
            </a:r>
            <a:r>
              <a:rPr lang="es-PE" sz="4000" i="1" dirty="0" smtClean="0"/>
              <a:t> a </a:t>
            </a:r>
            <a:r>
              <a:rPr lang="es-PE" sz="4000" i="1" dirty="0" err="1" smtClean="0"/>
              <a:t>my</a:t>
            </a:r>
            <a:r>
              <a:rPr lang="es-PE" sz="4000" i="1" dirty="0" err="1" smtClean="0">
                <a:solidFill>
                  <a:srgbClr val="FF0000"/>
                </a:solidFill>
              </a:rPr>
              <a:t>th</a:t>
            </a:r>
            <a:r>
              <a:rPr lang="es-PE" sz="4000" i="1" dirty="0" smtClean="0">
                <a:solidFill>
                  <a:srgbClr val="FF0000"/>
                </a:solidFill>
              </a:rPr>
              <a:t> </a:t>
            </a:r>
            <a:r>
              <a:rPr lang="es-PE" sz="4000" i="1" dirty="0" err="1" smtClean="0"/>
              <a:t>about</a:t>
            </a:r>
            <a:r>
              <a:rPr lang="es-PE" sz="4000" i="1" dirty="0" smtClean="0"/>
              <a:t> a </a:t>
            </a:r>
            <a:r>
              <a:rPr lang="es-PE" sz="4000" i="1" dirty="0" err="1" smtClean="0"/>
              <a:t>mi</a:t>
            </a:r>
            <a:r>
              <a:rPr lang="es-PE" sz="4000" i="1" dirty="0" err="1" smtClean="0">
                <a:solidFill>
                  <a:srgbClr val="FF0000"/>
                </a:solidFill>
              </a:rPr>
              <a:t>tt</a:t>
            </a:r>
            <a:r>
              <a:rPr lang="en-US" sz="4000" i="1" dirty="0"/>
              <a:t> </a:t>
            </a:r>
            <a:r>
              <a:rPr lang="en-US" sz="4000" i="1" dirty="0" smtClean="0"/>
              <a:t>turning meat in the four</a:t>
            </a:r>
            <a:r>
              <a:rPr lang="en-US" sz="4000" i="1" dirty="0" smtClean="0">
                <a:solidFill>
                  <a:srgbClr val="FF0000"/>
                </a:solidFill>
              </a:rPr>
              <a:t>th</a:t>
            </a:r>
            <a:r>
              <a:rPr lang="en-US" sz="4000" i="1" dirty="0" smtClean="0"/>
              <a:t> nor</a:t>
            </a:r>
            <a:r>
              <a:rPr lang="en-US" sz="4000" i="1" dirty="0" smtClean="0">
                <a:solidFill>
                  <a:srgbClr val="FF0000"/>
                </a:solidFill>
              </a:rPr>
              <a:t>th</a:t>
            </a:r>
            <a:r>
              <a:rPr lang="en-US" sz="4000" i="1" dirty="0" smtClean="0"/>
              <a:t>.</a:t>
            </a:r>
            <a:endParaRPr lang="en-US" sz="4000" i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lphaLcPeriod"/>
            </a:pPr>
            <a:endParaRPr lang="en-US" sz="4000" i="1" dirty="0" smtClean="0"/>
          </a:p>
          <a:p>
            <a:pPr marL="457200" indent="-457200">
              <a:buFont typeface="+mj-lt"/>
              <a:buAutoNum type="alphaLcPeriod"/>
            </a:pPr>
            <a:r>
              <a:rPr lang="es-PE" sz="4000" i="1" dirty="0" err="1" smtClean="0">
                <a:solidFill>
                  <a:srgbClr val="FF0000"/>
                </a:solidFill>
              </a:rPr>
              <a:t>Th</a:t>
            </a:r>
            <a:r>
              <a:rPr lang="es-PE" sz="4000" i="1" dirty="0" err="1" smtClean="0"/>
              <a:t>ick</a:t>
            </a:r>
            <a:r>
              <a:rPr lang="es-PE" sz="4000" i="1" dirty="0" smtClean="0"/>
              <a:t> </a:t>
            </a:r>
            <a:r>
              <a:rPr lang="es-PE" sz="4000" i="1" dirty="0" err="1" smtClean="0">
                <a:solidFill>
                  <a:srgbClr val="FF0000"/>
                </a:solidFill>
              </a:rPr>
              <a:t>t</a:t>
            </a:r>
            <a:r>
              <a:rPr lang="es-PE" sz="4000" i="1" dirty="0" err="1" smtClean="0"/>
              <a:t>icks</a:t>
            </a:r>
            <a:r>
              <a:rPr lang="es-PE" sz="4000" i="1" dirty="0" smtClean="0"/>
              <a:t> </a:t>
            </a:r>
            <a:r>
              <a:rPr lang="es-PE" sz="4000" i="1" dirty="0" err="1" smtClean="0"/>
              <a:t>on</a:t>
            </a:r>
            <a:r>
              <a:rPr lang="es-PE" sz="4000" i="1" dirty="0" smtClean="0"/>
              <a:t> </a:t>
            </a:r>
            <a:r>
              <a:rPr lang="es-PE" sz="4000" i="1" dirty="0" err="1" smtClean="0">
                <a:solidFill>
                  <a:srgbClr val="FF0000"/>
                </a:solidFill>
              </a:rPr>
              <a:t>th</a:t>
            </a:r>
            <a:r>
              <a:rPr lang="es-PE" sz="4000" i="1" dirty="0" err="1" smtClean="0"/>
              <a:t>ree</a:t>
            </a:r>
            <a:r>
              <a:rPr lang="es-PE" sz="4000" i="1" dirty="0" smtClean="0"/>
              <a:t> </a:t>
            </a:r>
            <a:r>
              <a:rPr lang="es-PE" sz="4000" i="1" dirty="0" err="1" smtClean="0">
                <a:solidFill>
                  <a:srgbClr val="FF0000"/>
                </a:solidFill>
              </a:rPr>
              <a:t>t</a:t>
            </a:r>
            <a:r>
              <a:rPr lang="es-PE" sz="4000" i="1" dirty="0" err="1" smtClean="0"/>
              <a:t>rees</a:t>
            </a:r>
            <a:r>
              <a:rPr lang="es-PE" sz="4000" i="1" dirty="0" smtClean="0"/>
              <a:t> </a:t>
            </a:r>
            <a:r>
              <a:rPr lang="es-PE" sz="4000" i="1" dirty="0" err="1" smtClean="0"/>
              <a:t>brou</a:t>
            </a:r>
            <a:r>
              <a:rPr lang="es-PE" sz="4000" i="1" dirty="0" err="1" smtClean="0">
                <a:solidFill>
                  <a:srgbClr val="FF0000"/>
                </a:solidFill>
              </a:rPr>
              <a:t>ght</a:t>
            </a:r>
            <a:r>
              <a:rPr lang="es-PE" sz="4000" i="1" dirty="0" smtClean="0"/>
              <a:t> </a:t>
            </a:r>
            <a:r>
              <a:rPr lang="es-PE" sz="4000" i="1" dirty="0" err="1" smtClean="0"/>
              <a:t>bro</a:t>
            </a:r>
            <a:r>
              <a:rPr lang="es-PE" sz="4000" i="1" dirty="0" err="1" smtClean="0">
                <a:solidFill>
                  <a:srgbClr val="FF0000"/>
                </a:solidFill>
              </a:rPr>
              <a:t>th</a:t>
            </a:r>
            <a:r>
              <a:rPr lang="es-PE" sz="4000" i="1" dirty="0" smtClean="0"/>
              <a:t> </a:t>
            </a:r>
            <a:r>
              <a:rPr lang="es-PE" sz="4000" i="1" dirty="0" err="1" smtClean="0"/>
              <a:t>to</a:t>
            </a:r>
            <a:r>
              <a:rPr lang="es-PE" sz="4000" i="1" dirty="0" smtClean="0"/>
              <a:t> ten </a:t>
            </a:r>
            <a:r>
              <a:rPr lang="es-PE" sz="4000" i="1" dirty="0" err="1" smtClean="0">
                <a:solidFill>
                  <a:srgbClr val="FF0000"/>
                </a:solidFill>
              </a:rPr>
              <a:t>th</a:t>
            </a:r>
            <a:r>
              <a:rPr lang="es-PE" sz="4000" i="1" dirty="0" err="1" smtClean="0"/>
              <a:t>in</a:t>
            </a:r>
            <a:r>
              <a:rPr lang="es-PE" sz="4000" i="1" dirty="0" smtClean="0"/>
              <a:t> </a:t>
            </a:r>
            <a:r>
              <a:rPr lang="es-PE" sz="4000" i="1" dirty="0" err="1" smtClean="0">
                <a:solidFill>
                  <a:srgbClr val="FF0000"/>
                </a:solidFill>
              </a:rPr>
              <a:t>t</a:t>
            </a:r>
            <a:r>
              <a:rPr lang="es-PE" sz="4000" i="1" dirty="0" err="1" smtClean="0"/>
              <a:t>in</a:t>
            </a:r>
            <a:r>
              <a:rPr lang="es-PE" sz="4000" i="1" dirty="0" smtClean="0"/>
              <a:t> </a:t>
            </a:r>
            <a:r>
              <a:rPr lang="es-PE" sz="4000" i="1" dirty="0" err="1" smtClean="0"/>
              <a:t>men</a:t>
            </a:r>
            <a:r>
              <a:rPr lang="es-PE" sz="4000" i="1" dirty="0" smtClean="0"/>
              <a:t>.</a:t>
            </a:r>
            <a:endParaRPr lang="en-US" sz="4000" i="1" dirty="0" smtClean="0"/>
          </a:p>
        </p:txBody>
      </p:sp>
    </p:spTree>
    <p:extLst>
      <p:ext uri="{BB962C8B-B14F-4D97-AF65-F5344CB8AC3E}">
        <p14:creationId xmlns:p14="http://schemas.microsoft.com/office/powerpoint/2010/main" val="2596436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44</TotalTime>
  <Words>53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Clarity</vt:lpstr>
      <vt:lpstr>Pronunciation  of t and 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Tongue Twister t - th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Koshka</cp:lastModifiedBy>
  <cp:revision>6</cp:revision>
  <dcterms:created xsi:type="dcterms:W3CDTF">2010-06-14T06:01:27Z</dcterms:created>
  <dcterms:modified xsi:type="dcterms:W3CDTF">2013-12-09T18:04:07Z</dcterms:modified>
</cp:coreProperties>
</file>