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90" r:id="rId4"/>
    <p:sldId id="291" r:id="rId5"/>
    <p:sldId id="261" r:id="rId6"/>
    <p:sldId id="273" r:id="rId7"/>
    <p:sldId id="274" r:id="rId8"/>
    <p:sldId id="275" r:id="rId9"/>
    <p:sldId id="259" r:id="rId10"/>
    <p:sldId id="294" r:id="rId11"/>
    <p:sldId id="295" r:id="rId12"/>
    <p:sldId id="282" r:id="rId13"/>
    <p:sldId id="280" r:id="rId14"/>
    <p:sldId id="287" r:id="rId15"/>
    <p:sldId id="289" r:id="rId16"/>
    <p:sldId id="285" r:id="rId17"/>
    <p:sldId id="281" r:id="rId18"/>
    <p:sldId id="286" r:id="rId19"/>
    <p:sldId id="292" r:id="rId20"/>
    <p:sldId id="296" r:id="rId21"/>
    <p:sldId id="297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1629326-BE34-4138-9FEE-E8E627C7592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hyperlink" Target="http://www.youtube.com/watch?v=qNrEqSAviTI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woOHbbaj6fM" TargetMode="Externa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Festivals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03– Unit 5b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1335"/>
            <a:ext cx="7024744" cy="1143000"/>
          </a:xfrm>
        </p:spPr>
        <p:txBody>
          <a:bodyPr>
            <a:normAutofit/>
          </a:bodyPr>
          <a:lstStyle/>
          <a:p>
            <a:r>
              <a:rPr lang="es-PE" dirty="0" err="1" smtClean="0"/>
              <a:t>Take</a:t>
            </a:r>
            <a:r>
              <a:rPr lang="es-PE" dirty="0" smtClean="0"/>
              <a:t> </a:t>
            </a:r>
            <a:r>
              <a:rPr lang="es-PE" dirty="0" err="1" smtClean="0"/>
              <a:t>photos</a:t>
            </a:r>
            <a:r>
              <a:rPr lang="es-PE" dirty="0" smtClean="0"/>
              <a:t> </a:t>
            </a:r>
            <a:endParaRPr lang="en-US" dirty="0"/>
          </a:p>
        </p:txBody>
      </p:sp>
      <p:pic>
        <p:nvPicPr>
          <p:cNvPr id="1030" name="Picture 6" descr="http://content5.videojug.com/3c/3c9ee284-a03f-9e4f-6e73-ff0008c9da56/how-to-take-portrait-photos.WidePla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142" y="0"/>
            <a:ext cx="7024744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Miss ______  </a:t>
            </a:r>
            <a:endParaRPr lang="en-US" dirty="0"/>
          </a:p>
        </p:txBody>
      </p:sp>
      <p:pic>
        <p:nvPicPr>
          <p:cNvPr id="2050" name="Picture 2" descr="http://4.bp.blogspot.com/-mHF_Ph6zn-E/UYJ3j09rkpI/AAAAAAAAAe4/IRIvYulzV4w/s200/MissedTheB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28" y="1143000"/>
            <a:ext cx="39452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rhinolacrosse.com/wp-content/uploads/2011/03/dont-miss-the-b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9338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Festivals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597968"/>
            <a:ext cx="3776376" cy="588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4648200" cy="4087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2651338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001000" cy="5120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0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91461"/>
            <a:ext cx="3776376" cy="2895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" y="1904999"/>
            <a:ext cx="4239720" cy="4087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09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Listening</a:t>
            </a:r>
            <a:r>
              <a:rPr lang="es-PE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254804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894" y="2806047"/>
            <a:ext cx="3124200" cy="3600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oktoberfes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2400"/>
            <a:ext cx="3429000" cy="2647950"/>
          </a:xfrm>
          <a:prstGeom prst="rect">
            <a:avLst/>
          </a:prstGeom>
        </p:spPr>
      </p:pic>
      <p:pic>
        <p:nvPicPr>
          <p:cNvPr id="8" name="Picture 7" descr="saus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2047"/>
            <a:ext cx="2857500" cy="2679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73374" y="5625772"/>
            <a:ext cx="3313355" cy="7480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Oktoberfest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868389" y="6324600"/>
            <a:ext cx="3309803" cy="5334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18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4711836" cy="3543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1658"/>
            <a:ext cx="3106800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85800"/>
            <a:ext cx="2857500" cy="17887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73374" y="5625772"/>
            <a:ext cx="3313355" cy="7480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Moon Festival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868389" y="6324600"/>
            <a:ext cx="3309803" cy="5334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Reading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57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Food Festivals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estival-gastronomico-trujil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80944"/>
            <a:ext cx="3657600" cy="3877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" y="844044"/>
            <a:ext cx="9144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4 CuadroTexto"/>
          <p:cNvSpPr txBox="1"/>
          <p:nvPr/>
        </p:nvSpPr>
        <p:spPr>
          <a:xfrm>
            <a:off x="298816" y="188640"/>
            <a:ext cx="882799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What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do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you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find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on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this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webpage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?</a:t>
            </a:r>
            <a:endParaRPr lang="es-PE" sz="3200" dirty="0">
              <a:solidFill>
                <a:srgbClr val="FF0000"/>
              </a:solidFill>
              <a:latin typeface="Kristen ITC" pitchFamily="66" charset="0"/>
            </a:endParaRPr>
          </a:p>
        </p:txBody>
      </p:sp>
      <p:sp>
        <p:nvSpPr>
          <p:cNvPr id="4" name="4 CuadroTexto"/>
          <p:cNvSpPr txBox="1"/>
          <p:nvPr/>
        </p:nvSpPr>
        <p:spPr>
          <a:xfrm>
            <a:off x="182376" y="6260944"/>
            <a:ext cx="882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Do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you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usually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visit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this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webpage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?</a:t>
            </a:r>
            <a:endParaRPr lang="es-PE" sz="3200" dirty="0">
              <a:solidFill>
                <a:srgbClr val="FF0000"/>
              </a:solidFill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5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4.bp.blogspot.com/-TzXktiRHpYc/UEbhxUi4lwI/AAAAAAAAC24/klflsS9MPAI/s1600/Burning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6632"/>
            <a:ext cx="2520280" cy="3836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Rectángulo"/>
          <p:cNvSpPr/>
          <p:nvPr/>
        </p:nvSpPr>
        <p:spPr>
          <a:xfrm>
            <a:off x="0" y="15007"/>
            <a:ext cx="5226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</a:t>
            </a:r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Burning</a:t>
            </a:r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Man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" name="Picture 2" descr="http://upload.wikimedia.org/wikipedia/commons/e/e3/Bliss_dance_at_Burning_man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19"/>
            <a:ext cx="2666261" cy="2269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://www.kern-photo.com/wp-content/uploads/2010/09/wpid-burning_man_2010_metropolis_couples_in_love_01-2010-09-19-16-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005064"/>
            <a:ext cx="4165057" cy="2773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revistadrogart.files.wordpress.com/2011/08/festival_burning_man_6sfw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1010610"/>
            <a:ext cx="2916054" cy="3503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532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57600"/>
            <a:ext cx="3810000" cy="2537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80887"/>
            <a:ext cx="3124200" cy="2883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4" y="-1"/>
            <a:ext cx="4962614" cy="3305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56" y="457200"/>
            <a:ext cx="3980597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05400" y="6400800"/>
            <a:ext cx="4062101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Burning Man Festival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43400" y="3339654"/>
            <a:ext cx="2971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6"/>
              </a:rPr>
              <a:t>http://</a:t>
            </a:r>
            <a:r>
              <a:rPr lang="en-US" sz="700" dirty="0" smtClean="0">
                <a:hlinkClick r:id="rId6"/>
              </a:rPr>
              <a:t>www.youtube.com/watch?v=woOHbbaj6fM</a:t>
            </a:r>
            <a:r>
              <a:rPr lang="en-US" sz="700" dirty="0" smtClean="0"/>
              <a:t> </a:t>
            </a:r>
            <a:endParaRPr lang="en-US" sz="700" dirty="0"/>
          </a:p>
        </p:txBody>
      </p:sp>
      <p:sp>
        <p:nvSpPr>
          <p:cNvPr id="3" name="Rectangle 2"/>
          <p:cNvSpPr/>
          <p:nvPr/>
        </p:nvSpPr>
        <p:spPr>
          <a:xfrm>
            <a:off x="838200" y="6293078"/>
            <a:ext cx="289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7"/>
              </a:rPr>
              <a:t>http://</a:t>
            </a:r>
            <a:r>
              <a:rPr lang="en-US" sz="800" dirty="0" smtClean="0">
                <a:hlinkClick r:id="rId7"/>
              </a:rPr>
              <a:t>www.youtube.com/watch?v=qNrEqSAviTI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55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57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Harvest Festivals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91000"/>
            <a:ext cx="36576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10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971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Religious Festivals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035"/>
            <a:ext cx="4894326" cy="6569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56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762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83323"/>
            <a:ext cx="7010400" cy="50555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89888"/>
            <a:ext cx="7200900" cy="4896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762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29512"/>
            <a:ext cx="7429500" cy="4933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381000"/>
            <a:ext cx="5024919" cy="6019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142" y="0"/>
            <a:ext cx="7024744" cy="1143000"/>
          </a:xfrm>
        </p:spPr>
        <p:txBody>
          <a:bodyPr/>
          <a:lstStyle/>
          <a:p>
            <a:r>
              <a:rPr lang="es-PE" dirty="0" err="1" smtClean="0"/>
              <a:t>Perform</a:t>
            </a:r>
            <a:r>
              <a:rPr lang="es-PE" dirty="0" smtClean="0"/>
              <a:t> </a:t>
            </a:r>
            <a:endParaRPr lang="en-US" dirty="0"/>
          </a:p>
        </p:txBody>
      </p:sp>
      <p:pic>
        <p:nvPicPr>
          <p:cNvPr id="1026" name="Picture 2" descr="http://img.thesun.co.uk/aidemitlum/archive/01702/Ed-Sheeran-and-Tay_170291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40" y="0"/>
            <a:ext cx="50393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ehman.edu/lehman/enews/2009_03_23/images_issue/bal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05200"/>
            <a:ext cx="4429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130</TotalTime>
  <Words>54</Words>
  <Application>Microsoft Office PowerPoint</Application>
  <PresentationFormat>On-screen Show (4:3)</PresentationFormat>
  <Paragraphs>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Festivals</vt:lpstr>
      <vt:lpstr>Food Festivals</vt:lpstr>
      <vt:lpstr>Harvest Festivals</vt:lpstr>
      <vt:lpstr>Religious Festivals</vt:lpstr>
      <vt:lpstr>Parade </vt:lpstr>
      <vt:lpstr>Parade </vt:lpstr>
      <vt:lpstr>Parade </vt:lpstr>
      <vt:lpstr>Parade </vt:lpstr>
      <vt:lpstr>Perform </vt:lpstr>
      <vt:lpstr>Take photos </vt:lpstr>
      <vt:lpstr>Miss ______  </vt:lpstr>
      <vt:lpstr>Festivals</vt:lpstr>
      <vt:lpstr>PowerPoint Presentation</vt:lpstr>
      <vt:lpstr>PowerPoint Presentation</vt:lpstr>
      <vt:lpstr>PowerPoint Presentation</vt:lpstr>
      <vt:lpstr>Listening </vt:lpstr>
      <vt:lpstr>PowerPoint Presentation</vt:lpstr>
      <vt:lpstr>PowerPoint Presentation</vt:lpstr>
      <vt:lpstr>Reading 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20</cp:revision>
  <dcterms:created xsi:type="dcterms:W3CDTF">2010-07-08T04:51:11Z</dcterms:created>
  <dcterms:modified xsi:type="dcterms:W3CDTF">2013-12-10T17:59:57Z</dcterms:modified>
</cp:coreProperties>
</file>