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20637-A02F-450D-B1C7-8F981BE89E9E}" type="datetimeFigureOut">
              <a:rPr lang="es-PE" smtClean="0"/>
              <a:t>15/07/2013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" y="844044"/>
            <a:ext cx="91440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4 CuadroTexto"/>
          <p:cNvSpPr txBox="1"/>
          <p:nvPr/>
        </p:nvSpPr>
        <p:spPr>
          <a:xfrm>
            <a:off x="298816" y="188640"/>
            <a:ext cx="8827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What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do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you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find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in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this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webpage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?</a:t>
            </a:r>
            <a:endParaRPr lang="es-PE" sz="3200" dirty="0">
              <a:solidFill>
                <a:srgbClr val="FF0000"/>
              </a:solidFill>
              <a:latin typeface="Kristen ITC" pitchFamily="66" charset="0"/>
            </a:endParaRPr>
          </a:p>
        </p:txBody>
      </p:sp>
      <p:sp>
        <p:nvSpPr>
          <p:cNvPr id="4" name="4 CuadroTexto"/>
          <p:cNvSpPr txBox="1"/>
          <p:nvPr/>
        </p:nvSpPr>
        <p:spPr>
          <a:xfrm>
            <a:off x="182376" y="6260944"/>
            <a:ext cx="8827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Do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you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usually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visit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this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Kristen ITC" pitchFamily="66" charset="0"/>
              </a:rPr>
              <a:t>webpage</a:t>
            </a:r>
            <a:r>
              <a:rPr lang="es-ES" sz="3200" dirty="0" smtClean="0">
                <a:solidFill>
                  <a:srgbClr val="FF0000"/>
                </a:solidFill>
                <a:latin typeface="Kristen ITC" pitchFamily="66" charset="0"/>
              </a:rPr>
              <a:t>?</a:t>
            </a:r>
            <a:endParaRPr lang="es-PE" sz="3200" dirty="0">
              <a:solidFill>
                <a:srgbClr val="FF0000"/>
              </a:solidFill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9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4.bp.blogspot.com/-TzXktiRHpYc/UEbhxUi4lwI/AAAAAAAAC24/klflsS9MPAI/s1600/Burning-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16632"/>
            <a:ext cx="2520280" cy="3836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Rectángulo"/>
          <p:cNvSpPr/>
          <p:nvPr/>
        </p:nvSpPr>
        <p:spPr>
          <a:xfrm>
            <a:off x="0" y="15007"/>
            <a:ext cx="5226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s-E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The</a:t>
            </a:r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s-E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Burning</a:t>
            </a:r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s-E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Man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5" name="Picture 2" descr="http://upload.wikimedia.org/wikipedia/commons/e/e3/Bliss_dance_at_Burning_man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19"/>
            <a:ext cx="2666261" cy="2269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://www.kern-photo.com/wp-content/uploads/2010/09/wpid-burning_man_2010_metropolis_couples_in_love_01-2010-09-19-16-5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005064"/>
            <a:ext cx="4165057" cy="2773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http://revistadrogart.files.wordpress.com/2011/08/festival_burning_man_6sfw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1010610"/>
            <a:ext cx="2916054" cy="3503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PowerPoint Presentation</vt:lpstr>
      <vt:lpstr>PowerPoint Presentation</vt:lpstr>
    </vt:vector>
  </TitlesOfParts>
  <Company>Corporation®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User2</dc:creator>
  <cp:lastModifiedBy>Koshka</cp:lastModifiedBy>
  <cp:revision>6</cp:revision>
  <dcterms:created xsi:type="dcterms:W3CDTF">2013-02-12T16:27:52Z</dcterms:created>
  <dcterms:modified xsi:type="dcterms:W3CDTF">2013-07-15T18:21:20Z</dcterms:modified>
</cp:coreProperties>
</file>