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3"/>
  </p:notesMasterIdLst>
  <p:sldIdLst>
    <p:sldId id="256" r:id="rId4"/>
    <p:sldId id="260" r:id="rId5"/>
    <p:sldId id="261" r:id="rId6"/>
    <p:sldId id="262" r:id="rId7"/>
    <p:sldId id="263" r:id="rId8"/>
    <p:sldId id="264" r:id="rId9"/>
    <p:sldId id="270" r:id="rId10"/>
    <p:sldId id="267" r:id="rId11"/>
    <p:sldId id="27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BEAUJO" initials="JJB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0B8"/>
    <a:srgbClr val="EFB001"/>
    <a:srgbClr val="971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2" autoAdjust="0"/>
    <p:restoredTop sz="94595" autoAdjust="0"/>
  </p:normalViewPr>
  <p:slideViewPr>
    <p:cSldViewPr>
      <p:cViewPr varScale="1">
        <p:scale>
          <a:sx n="71" d="100"/>
          <a:sy n="71" d="100"/>
        </p:scale>
        <p:origin x="-1482" y="-96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0:55:30.861" idx="2">
    <p:pos x="2570" y="3594"/>
    <p:text>I'm not sure if it is Part IV.  My set of originals doesn't say.  I'll check next time around.</p:text>
  </p:cm>
  <p:cm authorId="0" dt="2006-03-21T14:21:21.523" idx="24">
    <p:pos x="599" y="2305"/>
    <p:text>This is presentation #5.  Please change.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3:51:23.724" idx="4">
    <p:pos x="483" y="1290"/>
    <p:text>Take out "Oh" when Mr Smartypants says, "Oh I got an A+."  </p:text>
  </p:cm>
  <p:cm authorId="0" dt="2006-02-03T13:53:58.958" idx="5">
    <p:pos x="5002" y="2097"/>
    <p:text>Change "What?!?!...that" to "You got 'A+' again!?!?  How do you do it?"  </p:text>
  </p:cm>
  <p:cm authorId="0" dt="2006-02-03T12:13:13.931" idx="14">
    <p:pos x="458" y="1904"/>
    <p:text>No italics in these statements EXCEPT
(am) I am usually late for class
(your) Maybe I need to try your study habits [but not bold]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1:30:40.883" idx="6">
    <p:pos x="5111" y="1007"/>
    <p:text>Bold only (Adverbs of frequency) and (how often)
No italics</p:text>
  </p:cm>
  <p:cm authorId="0" dt="2006-02-03T12:14:39.810" idx="15">
    <p:pos x="2020" y="3854"/>
    <p:text>No italics on any of the red frequency adverbs.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1:29:24.550" idx="7">
    <p:pos x="2160" y="1239"/>
    <p:text>No italics (after)
No bold except (after) and (be)</p:text>
  </p:cm>
  <p:cm authorId="0" dt="2006-02-03T12:16:20.952" idx="16">
    <p:pos x="2173" y="2890"/>
    <p:text>No italics in the sample senteces.
Bold the verbs and frquency adverbs.  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1:41:03.268" idx="8">
    <p:pos x="3389" y="1238"/>
    <p:text>Bold only (before other verbs)
White period</p:text>
  </p:cm>
  <p:cm authorId="0" dt="2006-02-03T12:17:26.366" idx="17">
    <p:pos x="2532" y="2723"/>
    <p:text>No italics in the sample senteces.
Bold the verbs and frquency adverbs.  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1:32:47.085" idx="9">
    <p:pos x="5053" y="1277"/>
    <p:text>Bold only (usually) and (sometimes)</p:text>
  </p:cm>
  <p:cm authorId="0" dt="2006-02-03T12:17:59.924" idx="18">
    <p:pos x="4029" y="3440"/>
    <p:text>No italics in the sample senteces.
Bold the frquency adverbs.  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4:00:20.208" idx="1">
    <p:pos x="3966" y="1070"/>
    <p:text>Instruction line in italics.
Reword: Work with a partner.  Describe your study habits.  Use adverbs of frequency and the phrases below.</p:text>
  </p:cm>
  <p:cm authorId="0" dt="2006-02-03T13:46:11.399" idx="22">
    <p:pos x="3056" y="1252"/>
    <p:text>No italics in sample sentence or example</p:text>
  </p:cm>
  <p:cm authorId="0" dt="2006-02-03T13:47:52.663" idx="23">
    <p:pos x="3632" y="1252"/>
    <p:text>When the practice prompts appear, the example prompt should disappear.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2:25:15.662" idx="12">
    <p:pos x="5034" y="1388"/>
    <p:text>Delete "How often is...word."
Unbold (Use)
Italicize only (How often)</p:text>
  </p:cm>
  <p:cm authorId="0" dt="2006-02-03T12:23:25.739" idx="13">
    <p:pos x="1917" y="1789"/>
    <p:text>No italics
No bold, no color (do)
</p:text>
  </p:cm>
  <p:cm authorId="0" dt="2006-02-03T12:24:11.077" idx="19">
    <p:pos x="3364" y="1981"/>
    <p:text>No italics (rarely)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3:43:52.591" idx="3">
    <p:pos x="190" y="771"/>
    <p:text>Instruction line in italics. 
No italics but keep bold (how often)
Reword: With a partner, ask questions with how often.  Follow the examples.</p:text>
  </p:cm>
  <p:cm authorId="0" dt="2006-02-03T13:49:07.380" idx="20">
    <p:pos x="3812" y="3760"/>
    <p:text>
In the answers to the example:
Bold the frequency adverbs in color
Bold the verbs in black (do, fall, are)
No italics
Red (you)</p:text>
  </p:cm>
  <p:cm authorId="0" dt="2006-02-03T13:49:20.911" idx="21">
    <p:pos x="3997" y="901"/>
    <p:text>
No italics
Replace "(do/are)" with a blank line of equal length in black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E13C5C-2CE7-4B1C-AE73-67D30B90B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F31DB752-1097-4746-81C8-F10C906003FC}" type="slidenum">
              <a:rPr lang="en-US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4A379F74-555B-4009-B900-0BA0607B8263}" type="slidenum">
              <a:rPr lang="en-US" sz="1200" b="0">
                <a:solidFill>
                  <a:schemeClr val="tx1"/>
                </a:solidFill>
              </a:rPr>
              <a:pPr eaLnBrk="1" hangingPunct="1"/>
              <a:t>2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50960DB5-3874-4C54-9C5E-D69424612681}" type="slidenum">
              <a:rPr lang="en-US" sz="1200" b="0">
                <a:solidFill>
                  <a:schemeClr val="tx1"/>
                </a:solidFill>
              </a:rPr>
              <a:pPr eaLnBrk="1" hangingPunct="1"/>
              <a:t>3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66CEFCBE-A3A4-4CEB-BB1C-659EE38A1E1E}" type="slidenum">
              <a:rPr lang="en-US" sz="1200" b="0">
                <a:solidFill>
                  <a:schemeClr val="tx1"/>
                </a:solidFill>
              </a:rPr>
              <a:pPr eaLnBrk="1" hangingPunct="1"/>
              <a:t>4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47FBBFE2-2C3A-4DFB-98FC-20A0A5B13A0C}" type="slidenum">
              <a:rPr lang="en-US" sz="1200" b="0">
                <a:solidFill>
                  <a:schemeClr val="tx1"/>
                </a:solidFill>
              </a:rPr>
              <a:pPr eaLnBrk="1" hangingPunct="1"/>
              <a:t>5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7EEDA2BC-E53F-4B99-9AFB-94AE75331881}" type="slidenum">
              <a:rPr lang="en-US" sz="1200" b="0">
                <a:solidFill>
                  <a:schemeClr val="tx1"/>
                </a:solidFill>
              </a:rPr>
              <a:pPr eaLnBrk="1" hangingPunct="1"/>
              <a:t>6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F8F0BC70-F36E-467E-992F-13A562CE441B}" type="slidenum">
              <a:rPr lang="en-US" sz="1200" b="0">
                <a:solidFill>
                  <a:schemeClr val="tx1"/>
                </a:solidFill>
              </a:rPr>
              <a:pPr eaLnBrk="1" hangingPunct="1"/>
              <a:t>7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B5372740-B2C0-4969-B6AF-55076E737DAA}" type="slidenum">
              <a:rPr lang="en-US" sz="1200" b="0">
                <a:solidFill>
                  <a:schemeClr val="tx1"/>
                </a:solidFill>
              </a:rPr>
              <a:pPr eaLnBrk="1" hangingPunct="1"/>
              <a:t>8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9337290B-624C-424F-94EF-E20A4993578A}" type="slidenum">
              <a:rPr lang="en-US" sz="1200" b="0">
                <a:solidFill>
                  <a:schemeClr val="tx1"/>
                </a:solidFill>
              </a:rPr>
              <a:pPr eaLnBrk="1" hangingPunct="1"/>
              <a:t>9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1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600200"/>
            <a:ext cx="5486400" cy="1752600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886200"/>
            <a:ext cx="48006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883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5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1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1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9988" y="1600200"/>
            <a:ext cx="5484812" cy="175577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1865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71700" y="3886200"/>
            <a:ext cx="47990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ct val="20000"/>
              </a:spcBef>
              <a:defRPr sz="3200" b="0" i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499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884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1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4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1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501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9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255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47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7013"/>
            <a:ext cx="2171700" cy="589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7013"/>
            <a:ext cx="6362700" cy="5899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1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1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9988" y="1600200"/>
            <a:ext cx="5484812" cy="175577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289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173288" y="3886200"/>
            <a:ext cx="4799012" cy="13716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065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39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469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26289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600200"/>
            <a:ext cx="26289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2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8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84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47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557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628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737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5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70600" y="227013"/>
            <a:ext cx="1514475" cy="198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27013"/>
            <a:ext cx="4394200" cy="198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02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3" y="227013"/>
            <a:ext cx="6024562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600200"/>
            <a:ext cx="5410200" cy="609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1647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7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7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584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15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29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Rectangle 28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29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Oval 30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17"/>
          <p:cNvSpPr>
            <a:spLocks noGrp="1" noChangeArrowheads="1"/>
          </p:cNvSpPr>
          <p:nvPr>
            <p:ph type="title"/>
          </p:nvPr>
        </p:nvSpPr>
        <p:spPr bwMode="auto">
          <a:xfrm>
            <a:off x="1562100" y="228600"/>
            <a:ext cx="6019800" cy="841375"/>
          </a:xfrm>
          <a:prstGeom prst="roundRect">
            <a:avLst>
              <a:gd name="adj" fmla="val 16667"/>
            </a:avLst>
          </a:prstGeom>
          <a:solidFill>
            <a:srgbClr val="EFB001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2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Rectangle 17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Rectangle 18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Oval 19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7013"/>
            <a:ext cx="4570413" cy="841375"/>
          </a:xfrm>
          <a:prstGeom prst="homePlate">
            <a:avLst>
              <a:gd name="adj" fmla="val 135802"/>
            </a:avLst>
          </a:prstGeom>
          <a:solidFill>
            <a:srgbClr val="EFB001"/>
          </a:solidFill>
          <a:ln w="57150" algn="ctr">
            <a:solidFill>
              <a:schemeClr val="tx1"/>
            </a:solidFill>
            <a:miter lim="800000"/>
            <a:headEnd/>
            <a:tailEnd/>
          </a:ln>
          <a:effectLst>
            <a:outerShdw dist="68392" dir="409191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8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Rectangle 22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Rectangle 23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4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5" name="Group 25"/>
          <p:cNvGrpSpPr>
            <a:grpSpLocks/>
          </p:cNvGrpSpPr>
          <p:nvPr userDrawn="1"/>
        </p:nvGrpSpPr>
        <p:grpSpPr bwMode="auto">
          <a:xfrm>
            <a:off x="0" y="1371600"/>
            <a:ext cx="9144000" cy="1143000"/>
            <a:chOff x="0" y="864"/>
            <a:chExt cx="5760" cy="720"/>
          </a:xfrm>
        </p:grpSpPr>
        <p:sp>
          <p:nvSpPr>
            <p:cNvPr id="3078" name="Rectangle 26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lnSpc>
                  <a:spcPct val="0"/>
                </a:lnSpc>
                <a:spcBef>
                  <a:spcPct val="50000"/>
                </a:spcBef>
              </a:pPr>
              <a:endParaRPr lang="en-US" sz="3200" b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pic>
          <p:nvPicPr>
            <p:cNvPr id="3079" name="Picture 27" descr="1320h0763 notepad with pen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3" y="227013"/>
            <a:ext cx="6024562" cy="841375"/>
          </a:xfrm>
          <a:prstGeom prst="roundRect">
            <a:avLst>
              <a:gd name="adj" fmla="val 16667"/>
            </a:avLst>
          </a:prstGeom>
          <a:solidFill>
            <a:srgbClr val="EFB001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00200"/>
            <a:ext cx="541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6" Type="http://schemas.openxmlformats.org/officeDocument/2006/relationships/comments" Target="../comments/commen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comments" Target="../comments/commen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comments" Target="../comments/comment5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comments" Target="../comments/comment6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9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1676400"/>
            <a:ext cx="3429000" cy="1468438"/>
          </a:xfrm>
          <a:noFill/>
          <a:ln w="57150"/>
        </p:spPr>
        <p:txBody>
          <a:bodyPr/>
          <a:lstStyle/>
          <a:p>
            <a:pPr eaLnBrk="1" hangingPunct="1"/>
            <a:r>
              <a:rPr lang="en-US" sz="4400" smtClean="0"/>
              <a:t>Adverbs of Frequency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14800"/>
            <a:ext cx="48006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smtClean="0"/>
              <a:t>Study Habits</a:t>
            </a:r>
            <a:endParaRPr lang="en-US" sz="360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66813" y="1533525"/>
            <a:ext cx="86201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600"/>
              <a:t>5</a:t>
            </a:r>
          </a:p>
        </p:txBody>
      </p:sp>
      <p:pic>
        <p:nvPicPr>
          <p:cNvPr id="7173" name="Picture 9" descr="2114607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82975"/>
            <a:ext cx="35052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224366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4825"/>
            <a:ext cx="27162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69" name="AutoShape 449"/>
          <p:cNvSpPr>
            <a:spLocks noChangeArrowheads="1"/>
          </p:cNvSpPr>
          <p:nvPr/>
        </p:nvSpPr>
        <p:spPr bwMode="auto">
          <a:xfrm>
            <a:off x="3962400" y="1447800"/>
            <a:ext cx="4953000" cy="1447800"/>
          </a:xfrm>
          <a:prstGeom prst="wedgeRoundRectCallout">
            <a:avLst>
              <a:gd name="adj1" fmla="val -13685"/>
              <a:gd name="adj2" fmla="val 9407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 Hmmm… Well, I </a:t>
            </a:r>
            <a:r>
              <a:rPr lang="en-US" sz="2800" i="1">
                <a:solidFill>
                  <a:schemeClr val="tx1"/>
                </a:solidFill>
              </a:rPr>
              <a:t>am</a:t>
            </a:r>
            <a:r>
              <a:rPr lang="en-US" sz="2800" b="0" i="1">
                <a:solidFill>
                  <a:srgbClr val="971328"/>
                </a:solidFill>
              </a:rPr>
              <a:t> </a:t>
            </a:r>
            <a:r>
              <a:rPr lang="en-US" sz="2800">
                <a:solidFill>
                  <a:srgbClr val="971328"/>
                </a:solidFill>
              </a:rPr>
              <a:t>usually</a:t>
            </a:r>
            <a:r>
              <a:rPr lang="en-US" sz="2800" i="1">
                <a:solidFill>
                  <a:srgbClr val="971328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late for class, and I</a:t>
            </a:r>
            <a:r>
              <a:rPr lang="en-US" sz="2800" b="0">
                <a:solidFill>
                  <a:srgbClr val="971328"/>
                </a:solidFill>
              </a:rPr>
              <a:t> </a:t>
            </a:r>
            <a:r>
              <a:rPr lang="en-US" sz="2800">
                <a:solidFill>
                  <a:srgbClr val="971328"/>
                </a:solidFill>
              </a:rPr>
              <a:t>never</a:t>
            </a:r>
            <a:r>
              <a:rPr lang="en-US" sz="2800" b="0">
                <a:solidFill>
                  <a:srgbClr val="971328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do</a:t>
            </a:r>
            <a:r>
              <a:rPr lang="en-US" sz="2800" b="0">
                <a:solidFill>
                  <a:schemeClr val="tx1"/>
                </a:solidFill>
              </a:rPr>
              <a:t> my homework.</a:t>
            </a:r>
          </a:p>
        </p:txBody>
      </p:sp>
      <p:sp>
        <p:nvSpPr>
          <p:cNvPr id="184770" name="AutoShape 450"/>
          <p:cNvSpPr>
            <a:spLocks noChangeArrowheads="1"/>
          </p:cNvSpPr>
          <p:nvPr/>
        </p:nvSpPr>
        <p:spPr bwMode="auto">
          <a:xfrm>
            <a:off x="4419600" y="1447800"/>
            <a:ext cx="3886200" cy="1066800"/>
          </a:xfrm>
          <a:prstGeom prst="wedgeRoundRectCallout">
            <a:avLst>
              <a:gd name="adj1" fmla="val -11315"/>
              <a:gd name="adj2" fmla="val 136162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 Maybe I need to try </a:t>
            </a:r>
            <a:r>
              <a:rPr lang="en-US" sz="2800" b="0" i="1">
                <a:solidFill>
                  <a:schemeClr val="tx1"/>
                </a:solidFill>
              </a:rPr>
              <a:t>your</a:t>
            </a:r>
            <a:r>
              <a:rPr lang="en-US" sz="2800" b="0">
                <a:solidFill>
                  <a:schemeClr val="tx1"/>
                </a:solidFill>
              </a:rPr>
              <a:t> study habits.</a:t>
            </a:r>
          </a:p>
        </p:txBody>
      </p:sp>
      <p:sp>
        <p:nvSpPr>
          <p:cNvPr id="184767" name="AutoShape 447"/>
          <p:cNvSpPr>
            <a:spLocks noChangeArrowheads="1"/>
          </p:cNvSpPr>
          <p:nvPr/>
        </p:nvSpPr>
        <p:spPr bwMode="auto">
          <a:xfrm>
            <a:off x="4191000" y="1524000"/>
            <a:ext cx="4114800" cy="1295400"/>
          </a:xfrm>
          <a:prstGeom prst="wedgeRoundRectCallout">
            <a:avLst>
              <a:gd name="adj1" fmla="val -4940"/>
              <a:gd name="adj2" fmla="val 95468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You got an “A+” again!?!?  How do you do it?</a:t>
            </a:r>
          </a:p>
        </p:txBody>
      </p:sp>
      <p:sp>
        <p:nvSpPr>
          <p:cNvPr id="184768" name="AutoShape 448"/>
          <p:cNvSpPr>
            <a:spLocks noChangeArrowheads="1"/>
          </p:cNvSpPr>
          <p:nvPr/>
        </p:nvSpPr>
        <p:spPr bwMode="auto">
          <a:xfrm>
            <a:off x="1828800" y="1447800"/>
            <a:ext cx="6477000" cy="1143000"/>
          </a:xfrm>
          <a:prstGeom prst="wedgeRoundRectCallout">
            <a:avLst>
              <a:gd name="adj1" fmla="val -29167"/>
              <a:gd name="adj2" fmla="val 10375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sz="2800" b="0">
                <a:solidFill>
                  <a:schemeClr val="tx1"/>
                </a:solidFill>
              </a:rPr>
              <a:t> Well, I </a:t>
            </a:r>
            <a:r>
              <a:rPr lang="en-US" sz="2800">
                <a:solidFill>
                  <a:srgbClr val="971328"/>
                </a:solidFill>
              </a:rPr>
              <a:t>always </a:t>
            </a:r>
            <a:r>
              <a:rPr lang="en-US" sz="2800">
                <a:solidFill>
                  <a:schemeClr val="tx1"/>
                </a:solidFill>
              </a:rPr>
              <a:t>do</a:t>
            </a:r>
            <a:r>
              <a:rPr lang="en-US" sz="2800" b="0">
                <a:solidFill>
                  <a:schemeClr val="tx1"/>
                </a:solidFill>
              </a:rPr>
              <a:t> my homework, and I </a:t>
            </a:r>
            <a:r>
              <a:rPr lang="en-US" sz="2800">
                <a:solidFill>
                  <a:srgbClr val="971328"/>
                </a:solidFill>
              </a:rPr>
              <a:t>often </a:t>
            </a:r>
            <a:r>
              <a:rPr lang="en-US" sz="2800">
                <a:solidFill>
                  <a:schemeClr val="tx1"/>
                </a:solidFill>
              </a:rPr>
              <a:t>ask</a:t>
            </a:r>
            <a:r>
              <a:rPr lang="en-US" sz="2800" i="1">
                <a:solidFill>
                  <a:srgbClr val="971328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the teacher for help.</a:t>
            </a:r>
          </a:p>
        </p:txBody>
      </p:sp>
      <p:sp>
        <p:nvSpPr>
          <p:cNvPr id="184765" name="AutoShape 445"/>
          <p:cNvSpPr>
            <a:spLocks noChangeArrowheads="1"/>
          </p:cNvSpPr>
          <p:nvPr/>
        </p:nvSpPr>
        <p:spPr bwMode="auto">
          <a:xfrm>
            <a:off x="4114800" y="1981200"/>
            <a:ext cx="3886200" cy="685800"/>
          </a:xfrm>
          <a:prstGeom prst="wedgeRoundRectCallout">
            <a:avLst>
              <a:gd name="adj1" fmla="val -2287"/>
              <a:gd name="adj2" fmla="val 18032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I got an “F” again.</a:t>
            </a:r>
          </a:p>
        </p:txBody>
      </p:sp>
      <p:sp>
        <p:nvSpPr>
          <p:cNvPr id="8200" name="AutoShap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00800" cy="841375"/>
          </a:xfrm>
          <a:ln w="28575"/>
        </p:spPr>
        <p:txBody>
          <a:bodyPr/>
          <a:lstStyle/>
          <a:p>
            <a:pPr eaLnBrk="1" hangingPunct="1"/>
            <a:r>
              <a:rPr lang="en-US" sz="4400" smtClean="0"/>
              <a:t>Study Habits</a:t>
            </a:r>
          </a:p>
        </p:txBody>
      </p:sp>
      <p:grpSp>
        <p:nvGrpSpPr>
          <p:cNvPr id="8201" name="Group 444"/>
          <p:cNvGrpSpPr>
            <a:grpSpLocks/>
          </p:cNvGrpSpPr>
          <p:nvPr/>
        </p:nvGrpSpPr>
        <p:grpSpPr bwMode="auto">
          <a:xfrm>
            <a:off x="1328738" y="2892425"/>
            <a:ext cx="3200400" cy="3508375"/>
            <a:chOff x="576" y="1248"/>
            <a:chExt cx="2315" cy="2642"/>
          </a:xfrm>
        </p:grpSpPr>
        <p:sp>
          <p:nvSpPr>
            <p:cNvPr id="8203" name="AutoShape 300"/>
            <p:cNvSpPr>
              <a:spLocks noChangeAspect="1" noChangeArrowheads="1" noTextEdit="1"/>
            </p:cNvSpPr>
            <p:nvPr/>
          </p:nvSpPr>
          <p:spPr bwMode="auto">
            <a:xfrm>
              <a:off x="576" y="1248"/>
              <a:ext cx="2315" cy="2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Freeform 303"/>
            <p:cNvSpPr>
              <a:spLocks/>
            </p:cNvSpPr>
            <p:nvPr/>
          </p:nvSpPr>
          <p:spPr bwMode="auto">
            <a:xfrm>
              <a:off x="758" y="1251"/>
              <a:ext cx="2130" cy="2606"/>
            </a:xfrm>
            <a:custGeom>
              <a:avLst/>
              <a:gdLst>
                <a:gd name="T0" fmla="*/ 892 w 14907"/>
                <a:gd name="T1" fmla="*/ 69 h 18240"/>
                <a:gd name="T2" fmla="*/ 1080 w 14907"/>
                <a:gd name="T3" fmla="*/ 178 h 18240"/>
                <a:gd name="T4" fmla="*/ 1137 w 14907"/>
                <a:gd name="T5" fmla="*/ 395 h 18240"/>
                <a:gd name="T6" fmla="*/ 1144 w 14907"/>
                <a:gd name="T7" fmla="*/ 546 h 18240"/>
                <a:gd name="T8" fmla="*/ 1132 w 14907"/>
                <a:gd name="T9" fmla="*/ 799 h 18240"/>
                <a:gd name="T10" fmla="*/ 1054 w 14907"/>
                <a:gd name="T11" fmla="*/ 1005 h 18240"/>
                <a:gd name="T12" fmla="*/ 892 w 14907"/>
                <a:gd name="T13" fmla="*/ 1139 h 18240"/>
                <a:gd name="T14" fmla="*/ 738 w 14907"/>
                <a:gd name="T15" fmla="*/ 1212 h 18240"/>
                <a:gd name="T16" fmla="*/ 924 w 14907"/>
                <a:gd name="T17" fmla="*/ 1257 h 18240"/>
                <a:gd name="T18" fmla="*/ 1180 w 14907"/>
                <a:gd name="T19" fmla="*/ 1294 h 18240"/>
                <a:gd name="T20" fmla="*/ 1341 w 14907"/>
                <a:gd name="T21" fmla="*/ 1093 h 18240"/>
                <a:gd name="T22" fmla="*/ 1452 w 14907"/>
                <a:gd name="T23" fmla="*/ 927 h 18240"/>
                <a:gd name="T24" fmla="*/ 1444 w 14907"/>
                <a:gd name="T25" fmla="*/ 656 h 18240"/>
                <a:gd name="T26" fmla="*/ 1878 w 14907"/>
                <a:gd name="T27" fmla="*/ 580 h 18240"/>
                <a:gd name="T28" fmla="*/ 2100 w 14907"/>
                <a:gd name="T29" fmla="*/ 759 h 18240"/>
                <a:gd name="T30" fmla="*/ 2027 w 14907"/>
                <a:gd name="T31" fmla="*/ 1196 h 18240"/>
                <a:gd name="T32" fmla="*/ 1955 w 14907"/>
                <a:gd name="T33" fmla="*/ 1561 h 18240"/>
                <a:gd name="T34" fmla="*/ 1761 w 14907"/>
                <a:gd name="T35" fmla="*/ 1688 h 18240"/>
                <a:gd name="T36" fmla="*/ 1371 w 14907"/>
                <a:gd name="T37" fmla="*/ 1608 h 18240"/>
                <a:gd name="T38" fmla="*/ 1264 w 14907"/>
                <a:gd name="T39" fmla="*/ 1461 h 18240"/>
                <a:gd name="T40" fmla="*/ 1219 w 14907"/>
                <a:gd name="T41" fmla="*/ 1387 h 18240"/>
                <a:gd name="T42" fmla="*/ 1087 w 14907"/>
                <a:gd name="T43" fmla="*/ 1536 h 18240"/>
                <a:gd name="T44" fmla="*/ 959 w 14907"/>
                <a:gd name="T45" fmla="*/ 1594 h 18240"/>
                <a:gd name="T46" fmla="*/ 986 w 14907"/>
                <a:gd name="T47" fmla="*/ 1860 h 18240"/>
                <a:gd name="T48" fmla="*/ 922 w 14907"/>
                <a:gd name="T49" fmla="*/ 2075 h 18240"/>
                <a:gd name="T50" fmla="*/ 870 w 14907"/>
                <a:gd name="T51" fmla="*/ 2225 h 18240"/>
                <a:gd name="T52" fmla="*/ 1031 w 14907"/>
                <a:gd name="T53" fmla="*/ 2285 h 18240"/>
                <a:gd name="T54" fmla="*/ 1157 w 14907"/>
                <a:gd name="T55" fmla="*/ 2431 h 18240"/>
                <a:gd name="T56" fmla="*/ 1383 w 14907"/>
                <a:gd name="T57" fmla="*/ 2461 h 18240"/>
                <a:gd name="T58" fmla="*/ 1520 w 14907"/>
                <a:gd name="T59" fmla="*/ 2470 h 18240"/>
                <a:gd name="T60" fmla="*/ 1263 w 14907"/>
                <a:gd name="T61" fmla="*/ 2467 h 18240"/>
                <a:gd name="T62" fmla="*/ 1348 w 14907"/>
                <a:gd name="T63" fmla="*/ 2477 h 18240"/>
                <a:gd name="T64" fmla="*/ 1409 w 14907"/>
                <a:gd name="T65" fmla="*/ 2484 h 18240"/>
                <a:gd name="T66" fmla="*/ 1205 w 14907"/>
                <a:gd name="T67" fmla="*/ 2490 h 18240"/>
                <a:gd name="T68" fmla="*/ 1195 w 14907"/>
                <a:gd name="T69" fmla="*/ 2535 h 18240"/>
                <a:gd name="T70" fmla="*/ 1293 w 14907"/>
                <a:gd name="T71" fmla="*/ 2541 h 18240"/>
                <a:gd name="T72" fmla="*/ 1297 w 14907"/>
                <a:gd name="T73" fmla="*/ 2558 h 18240"/>
                <a:gd name="T74" fmla="*/ 1048 w 14907"/>
                <a:gd name="T75" fmla="*/ 2606 h 18240"/>
                <a:gd name="T76" fmla="*/ 759 w 14907"/>
                <a:gd name="T77" fmla="*/ 2568 h 18240"/>
                <a:gd name="T78" fmla="*/ 757 w 14907"/>
                <a:gd name="T79" fmla="*/ 2557 h 18240"/>
                <a:gd name="T80" fmla="*/ 553 w 14907"/>
                <a:gd name="T81" fmla="*/ 2526 h 18240"/>
                <a:gd name="T82" fmla="*/ 275 w 14907"/>
                <a:gd name="T83" fmla="*/ 2568 h 18240"/>
                <a:gd name="T84" fmla="*/ 339 w 14907"/>
                <a:gd name="T85" fmla="*/ 2554 h 18240"/>
                <a:gd name="T86" fmla="*/ 201 w 14907"/>
                <a:gd name="T87" fmla="*/ 2545 h 18240"/>
                <a:gd name="T88" fmla="*/ 119 w 14907"/>
                <a:gd name="T89" fmla="*/ 2523 h 18240"/>
                <a:gd name="T90" fmla="*/ 6 w 14907"/>
                <a:gd name="T91" fmla="*/ 2492 h 18240"/>
                <a:gd name="T92" fmla="*/ 87 w 14907"/>
                <a:gd name="T93" fmla="*/ 2448 h 18240"/>
                <a:gd name="T94" fmla="*/ 219 w 14907"/>
                <a:gd name="T95" fmla="*/ 2272 h 18240"/>
                <a:gd name="T96" fmla="*/ 384 w 14907"/>
                <a:gd name="T97" fmla="*/ 2203 h 18240"/>
                <a:gd name="T98" fmla="*/ 466 w 14907"/>
                <a:gd name="T99" fmla="*/ 2144 h 18240"/>
                <a:gd name="T100" fmla="*/ 355 w 14907"/>
                <a:gd name="T101" fmla="*/ 1998 h 18240"/>
                <a:gd name="T102" fmla="*/ 297 w 14907"/>
                <a:gd name="T103" fmla="*/ 1753 h 18240"/>
                <a:gd name="T104" fmla="*/ 236 w 14907"/>
                <a:gd name="T105" fmla="*/ 1597 h 18240"/>
                <a:gd name="T106" fmla="*/ 285 w 14907"/>
                <a:gd name="T107" fmla="*/ 1390 h 18240"/>
                <a:gd name="T108" fmla="*/ 469 w 14907"/>
                <a:gd name="T109" fmla="*/ 1246 h 18240"/>
                <a:gd name="T110" fmla="*/ 585 w 14907"/>
                <a:gd name="T111" fmla="*/ 1122 h 18240"/>
                <a:gd name="T112" fmla="*/ 367 w 14907"/>
                <a:gd name="T113" fmla="*/ 970 h 18240"/>
                <a:gd name="T114" fmla="*/ 180 w 14907"/>
                <a:gd name="T115" fmla="*/ 847 h 18240"/>
                <a:gd name="T116" fmla="*/ 185 w 14907"/>
                <a:gd name="T117" fmla="*/ 669 h 18240"/>
                <a:gd name="T118" fmla="*/ 224 w 14907"/>
                <a:gd name="T119" fmla="*/ 521 h 18240"/>
                <a:gd name="T120" fmla="*/ 245 w 14907"/>
                <a:gd name="T121" fmla="*/ 337 h 18240"/>
                <a:gd name="T122" fmla="*/ 375 w 14907"/>
                <a:gd name="T123" fmla="*/ 174 h 18240"/>
                <a:gd name="T124" fmla="*/ 536 w 14907"/>
                <a:gd name="T125" fmla="*/ 84 h 182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907" h="18240">
                  <a:moveTo>
                    <a:pt x="5027" y="70"/>
                  </a:moveTo>
                  <a:lnTo>
                    <a:pt x="5047" y="101"/>
                  </a:lnTo>
                  <a:lnTo>
                    <a:pt x="5067" y="120"/>
                  </a:lnTo>
                  <a:lnTo>
                    <a:pt x="5078" y="151"/>
                  </a:lnTo>
                  <a:lnTo>
                    <a:pt x="5087" y="181"/>
                  </a:lnTo>
                  <a:lnTo>
                    <a:pt x="5087" y="202"/>
                  </a:lnTo>
                  <a:lnTo>
                    <a:pt x="5097" y="223"/>
                  </a:lnTo>
                  <a:lnTo>
                    <a:pt x="5097" y="252"/>
                  </a:lnTo>
                  <a:lnTo>
                    <a:pt x="5108" y="293"/>
                  </a:lnTo>
                  <a:lnTo>
                    <a:pt x="5148" y="263"/>
                  </a:lnTo>
                  <a:lnTo>
                    <a:pt x="5189" y="242"/>
                  </a:lnTo>
                  <a:lnTo>
                    <a:pt x="5229" y="232"/>
                  </a:lnTo>
                  <a:lnTo>
                    <a:pt x="5280" y="223"/>
                  </a:lnTo>
                  <a:lnTo>
                    <a:pt x="5311" y="202"/>
                  </a:lnTo>
                  <a:lnTo>
                    <a:pt x="5351" y="192"/>
                  </a:lnTo>
                  <a:lnTo>
                    <a:pt x="5402" y="181"/>
                  </a:lnTo>
                  <a:lnTo>
                    <a:pt x="5442" y="181"/>
                  </a:lnTo>
                  <a:lnTo>
                    <a:pt x="5482" y="172"/>
                  </a:lnTo>
                  <a:lnTo>
                    <a:pt x="5524" y="172"/>
                  </a:lnTo>
                  <a:lnTo>
                    <a:pt x="5574" y="172"/>
                  </a:lnTo>
                  <a:lnTo>
                    <a:pt x="5614" y="181"/>
                  </a:lnTo>
                  <a:lnTo>
                    <a:pt x="5655" y="181"/>
                  </a:lnTo>
                  <a:lnTo>
                    <a:pt x="5705" y="192"/>
                  </a:lnTo>
                  <a:lnTo>
                    <a:pt x="5757" y="202"/>
                  </a:lnTo>
                  <a:lnTo>
                    <a:pt x="5797" y="223"/>
                  </a:lnTo>
                  <a:lnTo>
                    <a:pt x="5827" y="242"/>
                  </a:lnTo>
                  <a:lnTo>
                    <a:pt x="5858" y="273"/>
                  </a:lnTo>
                  <a:lnTo>
                    <a:pt x="5877" y="303"/>
                  </a:lnTo>
                  <a:lnTo>
                    <a:pt x="5888" y="343"/>
                  </a:lnTo>
                  <a:lnTo>
                    <a:pt x="5888" y="385"/>
                  </a:lnTo>
                  <a:lnTo>
                    <a:pt x="5888" y="425"/>
                  </a:lnTo>
                  <a:lnTo>
                    <a:pt x="5877" y="465"/>
                  </a:lnTo>
                  <a:lnTo>
                    <a:pt x="5877" y="506"/>
                  </a:lnTo>
                  <a:lnTo>
                    <a:pt x="5908" y="506"/>
                  </a:lnTo>
                  <a:lnTo>
                    <a:pt x="5928" y="496"/>
                  </a:lnTo>
                  <a:lnTo>
                    <a:pt x="5959" y="486"/>
                  </a:lnTo>
                  <a:lnTo>
                    <a:pt x="5989" y="486"/>
                  </a:lnTo>
                  <a:lnTo>
                    <a:pt x="6020" y="475"/>
                  </a:lnTo>
                  <a:lnTo>
                    <a:pt x="6050" y="475"/>
                  </a:lnTo>
                  <a:lnTo>
                    <a:pt x="6081" y="475"/>
                  </a:lnTo>
                  <a:lnTo>
                    <a:pt x="6121" y="475"/>
                  </a:lnTo>
                  <a:lnTo>
                    <a:pt x="6152" y="475"/>
                  </a:lnTo>
                  <a:lnTo>
                    <a:pt x="6182" y="475"/>
                  </a:lnTo>
                  <a:lnTo>
                    <a:pt x="6212" y="475"/>
                  </a:lnTo>
                  <a:lnTo>
                    <a:pt x="6243" y="486"/>
                  </a:lnTo>
                  <a:lnTo>
                    <a:pt x="6264" y="496"/>
                  </a:lnTo>
                  <a:lnTo>
                    <a:pt x="6293" y="516"/>
                  </a:lnTo>
                  <a:lnTo>
                    <a:pt x="6323" y="536"/>
                  </a:lnTo>
                  <a:lnTo>
                    <a:pt x="6354" y="567"/>
                  </a:lnTo>
                  <a:lnTo>
                    <a:pt x="6365" y="587"/>
                  </a:lnTo>
                  <a:lnTo>
                    <a:pt x="6375" y="618"/>
                  </a:lnTo>
                  <a:lnTo>
                    <a:pt x="6384" y="648"/>
                  </a:lnTo>
                  <a:lnTo>
                    <a:pt x="6395" y="679"/>
                  </a:lnTo>
                  <a:lnTo>
                    <a:pt x="6395" y="709"/>
                  </a:lnTo>
                  <a:lnTo>
                    <a:pt x="6405" y="739"/>
                  </a:lnTo>
                  <a:lnTo>
                    <a:pt x="6405" y="770"/>
                  </a:lnTo>
                  <a:lnTo>
                    <a:pt x="6405" y="810"/>
                  </a:lnTo>
                  <a:lnTo>
                    <a:pt x="6455" y="790"/>
                  </a:lnTo>
                  <a:lnTo>
                    <a:pt x="6506" y="780"/>
                  </a:lnTo>
                  <a:lnTo>
                    <a:pt x="6557" y="770"/>
                  </a:lnTo>
                  <a:lnTo>
                    <a:pt x="6598" y="759"/>
                  </a:lnTo>
                  <a:lnTo>
                    <a:pt x="6649" y="759"/>
                  </a:lnTo>
                  <a:lnTo>
                    <a:pt x="6699" y="759"/>
                  </a:lnTo>
                  <a:lnTo>
                    <a:pt x="6729" y="759"/>
                  </a:lnTo>
                  <a:lnTo>
                    <a:pt x="6750" y="770"/>
                  </a:lnTo>
                  <a:lnTo>
                    <a:pt x="6780" y="780"/>
                  </a:lnTo>
                  <a:lnTo>
                    <a:pt x="6811" y="799"/>
                  </a:lnTo>
                  <a:lnTo>
                    <a:pt x="6840" y="820"/>
                  </a:lnTo>
                  <a:lnTo>
                    <a:pt x="6871" y="850"/>
                  </a:lnTo>
                  <a:lnTo>
                    <a:pt x="6891" y="881"/>
                  </a:lnTo>
                  <a:lnTo>
                    <a:pt x="6912" y="921"/>
                  </a:lnTo>
                  <a:lnTo>
                    <a:pt x="6922" y="961"/>
                  </a:lnTo>
                  <a:lnTo>
                    <a:pt x="6922" y="1003"/>
                  </a:lnTo>
                  <a:lnTo>
                    <a:pt x="6922" y="1043"/>
                  </a:lnTo>
                  <a:lnTo>
                    <a:pt x="6932" y="1083"/>
                  </a:lnTo>
                  <a:lnTo>
                    <a:pt x="6932" y="1134"/>
                  </a:lnTo>
                  <a:lnTo>
                    <a:pt x="6973" y="1125"/>
                  </a:lnTo>
                  <a:lnTo>
                    <a:pt x="7013" y="1125"/>
                  </a:lnTo>
                  <a:lnTo>
                    <a:pt x="7053" y="1125"/>
                  </a:lnTo>
                  <a:lnTo>
                    <a:pt x="7105" y="1125"/>
                  </a:lnTo>
                  <a:lnTo>
                    <a:pt x="7145" y="1125"/>
                  </a:lnTo>
                  <a:lnTo>
                    <a:pt x="7196" y="1134"/>
                  </a:lnTo>
                  <a:lnTo>
                    <a:pt x="7246" y="1134"/>
                  </a:lnTo>
                  <a:lnTo>
                    <a:pt x="7297" y="1144"/>
                  </a:lnTo>
                  <a:lnTo>
                    <a:pt x="7337" y="1154"/>
                  </a:lnTo>
                  <a:lnTo>
                    <a:pt x="7378" y="1175"/>
                  </a:lnTo>
                  <a:lnTo>
                    <a:pt x="7429" y="1184"/>
                  </a:lnTo>
                  <a:lnTo>
                    <a:pt x="7479" y="1205"/>
                  </a:lnTo>
                  <a:lnTo>
                    <a:pt x="7520" y="1226"/>
                  </a:lnTo>
                  <a:lnTo>
                    <a:pt x="7560" y="1245"/>
                  </a:lnTo>
                  <a:lnTo>
                    <a:pt x="7601" y="1276"/>
                  </a:lnTo>
                  <a:lnTo>
                    <a:pt x="7652" y="1306"/>
                  </a:lnTo>
                  <a:lnTo>
                    <a:pt x="7662" y="1327"/>
                  </a:lnTo>
                  <a:lnTo>
                    <a:pt x="7682" y="1357"/>
                  </a:lnTo>
                  <a:lnTo>
                    <a:pt x="7692" y="1388"/>
                  </a:lnTo>
                  <a:lnTo>
                    <a:pt x="7713" y="1418"/>
                  </a:lnTo>
                  <a:lnTo>
                    <a:pt x="7723" y="1449"/>
                  </a:lnTo>
                  <a:lnTo>
                    <a:pt x="7732" y="1479"/>
                  </a:lnTo>
                  <a:lnTo>
                    <a:pt x="7753" y="1510"/>
                  </a:lnTo>
                  <a:lnTo>
                    <a:pt x="7763" y="1550"/>
                  </a:lnTo>
                  <a:lnTo>
                    <a:pt x="7774" y="1580"/>
                  </a:lnTo>
                  <a:lnTo>
                    <a:pt x="7783" y="1611"/>
                  </a:lnTo>
                  <a:lnTo>
                    <a:pt x="7783" y="1641"/>
                  </a:lnTo>
                  <a:lnTo>
                    <a:pt x="7783" y="1672"/>
                  </a:lnTo>
                  <a:lnTo>
                    <a:pt x="7774" y="1701"/>
                  </a:lnTo>
                  <a:lnTo>
                    <a:pt x="7763" y="1743"/>
                  </a:lnTo>
                  <a:lnTo>
                    <a:pt x="7753" y="1773"/>
                  </a:lnTo>
                  <a:lnTo>
                    <a:pt x="7732" y="1803"/>
                  </a:lnTo>
                  <a:lnTo>
                    <a:pt x="7774" y="1823"/>
                  </a:lnTo>
                  <a:lnTo>
                    <a:pt x="7803" y="1854"/>
                  </a:lnTo>
                  <a:lnTo>
                    <a:pt x="7844" y="1874"/>
                  </a:lnTo>
                  <a:lnTo>
                    <a:pt x="7875" y="1914"/>
                  </a:lnTo>
                  <a:lnTo>
                    <a:pt x="7905" y="1945"/>
                  </a:lnTo>
                  <a:lnTo>
                    <a:pt x="7936" y="1975"/>
                  </a:lnTo>
                  <a:lnTo>
                    <a:pt x="7965" y="2006"/>
                  </a:lnTo>
                  <a:lnTo>
                    <a:pt x="7996" y="2046"/>
                  </a:lnTo>
                  <a:lnTo>
                    <a:pt x="8016" y="2086"/>
                  </a:lnTo>
                  <a:lnTo>
                    <a:pt x="8037" y="2117"/>
                  </a:lnTo>
                  <a:lnTo>
                    <a:pt x="8057" y="2158"/>
                  </a:lnTo>
                  <a:lnTo>
                    <a:pt x="8077" y="2208"/>
                  </a:lnTo>
                  <a:lnTo>
                    <a:pt x="8098" y="2248"/>
                  </a:lnTo>
                  <a:lnTo>
                    <a:pt x="8117" y="2290"/>
                  </a:lnTo>
                  <a:lnTo>
                    <a:pt x="8127" y="2330"/>
                  </a:lnTo>
                  <a:lnTo>
                    <a:pt x="8148" y="2381"/>
                  </a:lnTo>
                  <a:lnTo>
                    <a:pt x="8148" y="2401"/>
                  </a:lnTo>
                  <a:lnTo>
                    <a:pt x="8148" y="2431"/>
                  </a:lnTo>
                  <a:lnTo>
                    <a:pt x="8148" y="2452"/>
                  </a:lnTo>
                  <a:lnTo>
                    <a:pt x="8148" y="2482"/>
                  </a:lnTo>
                  <a:lnTo>
                    <a:pt x="8138" y="2523"/>
                  </a:lnTo>
                  <a:lnTo>
                    <a:pt x="8117" y="2574"/>
                  </a:lnTo>
                  <a:lnTo>
                    <a:pt x="8087" y="2614"/>
                  </a:lnTo>
                  <a:lnTo>
                    <a:pt x="8057" y="2654"/>
                  </a:lnTo>
                  <a:lnTo>
                    <a:pt x="8026" y="2695"/>
                  </a:lnTo>
                  <a:lnTo>
                    <a:pt x="7996" y="2736"/>
                  </a:lnTo>
                  <a:lnTo>
                    <a:pt x="7955" y="2765"/>
                  </a:lnTo>
                  <a:lnTo>
                    <a:pt x="7925" y="2807"/>
                  </a:lnTo>
                  <a:lnTo>
                    <a:pt x="7894" y="2837"/>
                  </a:lnTo>
                  <a:lnTo>
                    <a:pt x="7885" y="2887"/>
                  </a:lnTo>
                  <a:lnTo>
                    <a:pt x="7864" y="2927"/>
                  </a:lnTo>
                  <a:lnTo>
                    <a:pt x="7864" y="2978"/>
                  </a:lnTo>
                  <a:lnTo>
                    <a:pt x="7864" y="2999"/>
                  </a:lnTo>
                  <a:lnTo>
                    <a:pt x="7875" y="3030"/>
                  </a:lnTo>
                  <a:lnTo>
                    <a:pt x="7885" y="3060"/>
                  </a:lnTo>
                  <a:lnTo>
                    <a:pt x="7894" y="3089"/>
                  </a:lnTo>
                  <a:lnTo>
                    <a:pt x="7875" y="3131"/>
                  </a:lnTo>
                  <a:lnTo>
                    <a:pt x="7854" y="3171"/>
                  </a:lnTo>
                  <a:lnTo>
                    <a:pt x="7834" y="3201"/>
                  </a:lnTo>
                  <a:lnTo>
                    <a:pt x="7803" y="3242"/>
                  </a:lnTo>
                  <a:lnTo>
                    <a:pt x="7774" y="3262"/>
                  </a:lnTo>
                  <a:lnTo>
                    <a:pt x="7743" y="3293"/>
                  </a:lnTo>
                  <a:lnTo>
                    <a:pt x="7702" y="3323"/>
                  </a:lnTo>
                  <a:lnTo>
                    <a:pt x="7682" y="3364"/>
                  </a:lnTo>
                  <a:lnTo>
                    <a:pt x="7641" y="3384"/>
                  </a:lnTo>
                  <a:lnTo>
                    <a:pt x="7601" y="3415"/>
                  </a:lnTo>
                  <a:lnTo>
                    <a:pt x="7570" y="3434"/>
                  </a:lnTo>
                  <a:lnTo>
                    <a:pt x="7540" y="3465"/>
                  </a:lnTo>
                  <a:lnTo>
                    <a:pt x="7499" y="3495"/>
                  </a:lnTo>
                  <a:lnTo>
                    <a:pt x="7469" y="3516"/>
                  </a:lnTo>
                  <a:lnTo>
                    <a:pt x="7429" y="3546"/>
                  </a:lnTo>
                  <a:lnTo>
                    <a:pt x="7398" y="3566"/>
                  </a:lnTo>
                  <a:lnTo>
                    <a:pt x="7418" y="3577"/>
                  </a:lnTo>
                  <a:lnTo>
                    <a:pt x="7448" y="3587"/>
                  </a:lnTo>
                  <a:lnTo>
                    <a:pt x="7479" y="3587"/>
                  </a:lnTo>
                  <a:lnTo>
                    <a:pt x="7509" y="3587"/>
                  </a:lnTo>
                  <a:lnTo>
                    <a:pt x="7540" y="3587"/>
                  </a:lnTo>
                  <a:lnTo>
                    <a:pt x="7570" y="3596"/>
                  </a:lnTo>
                  <a:lnTo>
                    <a:pt x="7601" y="3596"/>
                  </a:lnTo>
                  <a:lnTo>
                    <a:pt x="7641" y="3596"/>
                  </a:lnTo>
                  <a:lnTo>
                    <a:pt x="7671" y="3596"/>
                  </a:lnTo>
                  <a:lnTo>
                    <a:pt x="7702" y="3596"/>
                  </a:lnTo>
                  <a:lnTo>
                    <a:pt x="7723" y="3607"/>
                  </a:lnTo>
                  <a:lnTo>
                    <a:pt x="7763" y="3617"/>
                  </a:lnTo>
                  <a:lnTo>
                    <a:pt x="7783" y="3627"/>
                  </a:lnTo>
                  <a:lnTo>
                    <a:pt x="7814" y="3648"/>
                  </a:lnTo>
                  <a:lnTo>
                    <a:pt x="7844" y="3667"/>
                  </a:lnTo>
                  <a:lnTo>
                    <a:pt x="7864" y="3698"/>
                  </a:lnTo>
                  <a:lnTo>
                    <a:pt x="7905" y="3728"/>
                  </a:lnTo>
                  <a:lnTo>
                    <a:pt x="7936" y="3749"/>
                  </a:lnTo>
                  <a:lnTo>
                    <a:pt x="7965" y="3789"/>
                  </a:lnTo>
                  <a:lnTo>
                    <a:pt x="8006" y="3819"/>
                  </a:lnTo>
                  <a:lnTo>
                    <a:pt x="8026" y="3860"/>
                  </a:lnTo>
                  <a:lnTo>
                    <a:pt x="8057" y="3890"/>
                  </a:lnTo>
                  <a:lnTo>
                    <a:pt x="8087" y="3931"/>
                  </a:lnTo>
                  <a:lnTo>
                    <a:pt x="8117" y="3982"/>
                  </a:lnTo>
                  <a:lnTo>
                    <a:pt x="8138" y="4012"/>
                  </a:lnTo>
                  <a:lnTo>
                    <a:pt x="8169" y="4052"/>
                  </a:lnTo>
                  <a:lnTo>
                    <a:pt x="8188" y="4094"/>
                  </a:lnTo>
                  <a:lnTo>
                    <a:pt x="8209" y="4144"/>
                  </a:lnTo>
                  <a:lnTo>
                    <a:pt x="8229" y="4185"/>
                  </a:lnTo>
                  <a:lnTo>
                    <a:pt x="8249" y="4225"/>
                  </a:lnTo>
                  <a:lnTo>
                    <a:pt x="8260" y="4275"/>
                  </a:lnTo>
                  <a:lnTo>
                    <a:pt x="8280" y="4326"/>
                  </a:lnTo>
                  <a:lnTo>
                    <a:pt x="8289" y="4367"/>
                  </a:lnTo>
                  <a:lnTo>
                    <a:pt x="8300" y="4407"/>
                  </a:lnTo>
                  <a:lnTo>
                    <a:pt x="8310" y="4458"/>
                  </a:lnTo>
                  <a:lnTo>
                    <a:pt x="8321" y="4509"/>
                  </a:lnTo>
                  <a:lnTo>
                    <a:pt x="8331" y="4549"/>
                  </a:lnTo>
                  <a:lnTo>
                    <a:pt x="8340" y="4600"/>
                  </a:lnTo>
                  <a:lnTo>
                    <a:pt x="8340" y="4651"/>
                  </a:lnTo>
                  <a:lnTo>
                    <a:pt x="8350" y="4691"/>
                  </a:lnTo>
                  <a:lnTo>
                    <a:pt x="8340" y="4742"/>
                  </a:lnTo>
                  <a:lnTo>
                    <a:pt x="8340" y="4782"/>
                  </a:lnTo>
                  <a:lnTo>
                    <a:pt x="8340" y="4833"/>
                  </a:lnTo>
                  <a:lnTo>
                    <a:pt x="8340" y="4874"/>
                  </a:lnTo>
                  <a:lnTo>
                    <a:pt x="8331" y="4925"/>
                  </a:lnTo>
                  <a:lnTo>
                    <a:pt x="8331" y="4975"/>
                  </a:lnTo>
                  <a:lnTo>
                    <a:pt x="8321" y="5015"/>
                  </a:lnTo>
                  <a:lnTo>
                    <a:pt x="8310" y="5066"/>
                  </a:lnTo>
                  <a:lnTo>
                    <a:pt x="8289" y="5097"/>
                  </a:lnTo>
                  <a:lnTo>
                    <a:pt x="8280" y="5137"/>
                  </a:lnTo>
                  <a:lnTo>
                    <a:pt x="8260" y="5167"/>
                  </a:lnTo>
                  <a:lnTo>
                    <a:pt x="8239" y="5208"/>
                  </a:lnTo>
                  <a:lnTo>
                    <a:pt x="8219" y="5238"/>
                  </a:lnTo>
                  <a:lnTo>
                    <a:pt x="8209" y="5278"/>
                  </a:lnTo>
                  <a:lnTo>
                    <a:pt x="8188" y="5309"/>
                  </a:lnTo>
                  <a:lnTo>
                    <a:pt x="8169" y="5350"/>
                  </a:lnTo>
                  <a:lnTo>
                    <a:pt x="8148" y="5381"/>
                  </a:lnTo>
                  <a:lnTo>
                    <a:pt x="8117" y="5411"/>
                  </a:lnTo>
                  <a:lnTo>
                    <a:pt x="8087" y="5442"/>
                  </a:lnTo>
                  <a:lnTo>
                    <a:pt x="8067" y="5471"/>
                  </a:lnTo>
                  <a:lnTo>
                    <a:pt x="8037" y="5501"/>
                  </a:lnTo>
                  <a:lnTo>
                    <a:pt x="8006" y="5522"/>
                  </a:lnTo>
                  <a:lnTo>
                    <a:pt x="7976" y="5543"/>
                  </a:lnTo>
                  <a:lnTo>
                    <a:pt x="7936" y="5562"/>
                  </a:lnTo>
                  <a:lnTo>
                    <a:pt x="7925" y="5593"/>
                  </a:lnTo>
                  <a:lnTo>
                    <a:pt x="7925" y="5623"/>
                  </a:lnTo>
                  <a:lnTo>
                    <a:pt x="7915" y="5665"/>
                  </a:lnTo>
                  <a:lnTo>
                    <a:pt x="7915" y="5694"/>
                  </a:lnTo>
                  <a:lnTo>
                    <a:pt x="7905" y="5724"/>
                  </a:lnTo>
                  <a:lnTo>
                    <a:pt x="7905" y="5766"/>
                  </a:lnTo>
                  <a:lnTo>
                    <a:pt x="7894" y="5796"/>
                  </a:lnTo>
                  <a:lnTo>
                    <a:pt x="7894" y="5827"/>
                  </a:lnTo>
                  <a:lnTo>
                    <a:pt x="7885" y="5856"/>
                  </a:lnTo>
                  <a:lnTo>
                    <a:pt x="7875" y="5897"/>
                  </a:lnTo>
                  <a:lnTo>
                    <a:pt x="7864" y="5928"/>
                  </a:lnTo>
                  <a:lnTo>
                    <a:pt x="7864" y="5968"/>
                  </a:lnTo>
                  <a:lnTo>
                    <a:pt x="7854" y="5989"/>
                  </a:lnTo>
                  <a:lnTo>
                    <a:pt x="7844" y="6029"/>
                  </a:lnTo>
                  <a:lnTo>
                    <a:pt x="7834" y="6060"/>
                  </a:lnTo>
                  <a:lnTo>
                    <a:pt x="7834" y="6100"/>
                  </a:lnTo>
                  <a:lnTo>
                    <a:pt x="7814" y="6130"/>
                  </a:lnTo>
                  <a:lnTo>
                    <a:pt x="7803" y="6161"/>
                  </a:lnTo>
                  <a:lnTo>
                    <a:pt x="7793" y="6191"/>
                  </a:lnTo>
                  <a:lnTo>
                    <a:pt x="7783" y="6231"/>
                  </a:lnTo>
                  <a:lnTo>
                    <a:pt x="7774" y="6262"/>
                  </a:lnTo>
                  <a:lnTo>
                    <a:pt x="7763" y="6292"/>
                  </a:lnTo>
                  <a:lnTo>
                    <a:pt x="7753" y="6323"/>
                  </a:lnTo>
                  <a:lnTo>
                    <a:pt x="7743" y="6363"/>
                  </a:lnTo>
                  <a:lnTo>
                    <a:pt x="7723" y="6394"/>
                  </a:lnTo>
                  <a:lnTo>
                    <a:pt x="7713" y="6424"/>
                  </a:lnTo>
                  <a:lnTo>
                    <a:pt x="7702" y="6454"/>
                  </a:lnTo>
                  <a:lnTo>
                    <a:pt x="7692" y="6485"/>
                  </a:lnTo>
                  <a:lnTo>
                    <a:pt x="7671" y="6515"/>
                  </a:lnTo>
                  <a:lnTo>
                    <a:pt x="7662" y="6546"/>
                  </a:lnTo>
                  <a:lnTo>
                    <a:pt x="7641" y="6586"/>
                  </a:lnTo>
                  <a:lnTo>
                    <a:pt x="7631" y="6617"/>
                  </a:lnTo>
                  <a:lnTo>
                    <a:pt x="7610" y="6647"/>
                  </a:lnTo>
                  <a:lnTo>
                    <a:pt x="7601" y="6677"/>
                  </a:lnTo>
                  <a:lnTo>
                    <a:pt x="7580" y="6708"/>
                  </a:lnTo>
                  <a:lnTo>
                    <a:pt x="7560" y="6738"/>
                  </a:lnTo>
                  <a:lnTo>
                    <a:pt x="7540" y="6769"/>
                  </a:lnTo>
                  <a:lnTo>
                    <a:pt x="7530" y="6788"/>
                  </a:lnTo>
                  <a:lnTo>
                    <a:pt x="7509" y="6819"/>
                  </a:lnTo>
                  <a:lnTo>
                    <a:pt x="7490" y="6860"/>
                  </a:lnTo>
                  <a:lnTo>
                    <a:pt x="7469" y="6891"/>
                  </a:lnTo>
                  <a:lnTo>
                    <a:pt x="7448" y="6920"/>
                  </a:lnTo>
                  <a:lnTo>
                    <a:pt x="7429" y="6951"/>
                  </a:lnTo>
                  <a:lnTo>
                    <a:pt x="7408" y="6971"/>
                  </a:lnTo>
                  <a:lnTo>
                    <a:pt x="7387" y="7002"/>
                  </a:lnTo>
                  <a:lnTo>
                    <a:pt x="7378" y="7032"/>
                  </a:lnTo>
                  <a:lnTo>
                    <a:pt x="7347" y="7063"/>
                  </a:lnTo>
                  <a:lnTo>
                    <a:pt x="7337" y="7093"/>
                  </a:lnTo>
                  <a:lnTo>
                    <a:pt x="7307" y="7113"/>
                  </a:lnTo>
                  <a:lnTo>
                    <a:pt x="7286" y="7143"/>
                  </a:lnTo>
                  <a:lnTo>
                    <a:pt x="7256" y="7174"/>
                  </a:lnTo>
                  <a:lnTo>
                    <a:pt x="7236" y="7204"/>
                  </a:lnTo>
                  <a:lnTo>
                    <a:pt x="7216" y="7225"/>
                  </a:lnTo>
                  <a:lnTo>
                    <a:pt x="7196" y="7255"/>
                  </a:lnTo>
                  <a:lnTo>
                    <a:pt x="7164" y="7275"/>
                  </a:lnTo>
                  <a:lnTo>
                    <a:pt x="7145" y="7305"/>
                  </a:lnTo>
                  <a:lnTo>
                    <a:pt x="7114" y="7336"/>
                  </a:lnTo>
                  <a:lnTo>
                    <a:pt x="7084" y="7356"/>
                  </a:lnTo>
                  <a:lnTo>
                    <a:pt x="7063" y="7387"/>
                  </a:lnTo>
                  <a:lnTo>
                    <a:pt x="7044" y="7417"/>
                  </a:lnTo>
                  <a:lnTo>
                    <a:pt x="7013" y="7437"/>
                  </a:lnTo>
                  <a:lnTo>
                    <a:pt x="6983" y="7458"/>
                  </a:lnTo>
                  <a:lnTo>
                    <a:pt x="6952" y="7488"/>
                  </a:lnTo>
                  <a:lnTo>
                    <a:pt x="6932" y="7518"/>
                  </a:lnTo>
                  <a:lnTo>
                    <a:pt x="6901" y="7528"/>
                  </a:lnTo>
                  <a:lnTo>
                    <a:pt x="6882" y="7559"/>
                  </a:lnTo>
                  <a:lnTo>
                    <a:pt x="6851" y="7570"/>
                  </a:lnTo>
                  <a:lnTo>
                    <a:pt x="6830" y="7600"/>
                  </a:lnTo>
                  <a:lnTo>
                    <a:pt x="6811" y="7610"/>
                  </a:lnTo>
                  <a:lnTo>
                    <a:pt x="6780" y="7629"/>
                  </a:lnTo>
                  <a:lnTo>
                    <a:pt x="6760" y="7650"/>
                  </a:lnTo>
                  <a:lnTo>
                    <a:pt x="6739" y="7671"/>
                  </a:lnTo>
                  <a:lnTo>
                    <a:pt x="6709" y="7690"/>
                  </a:lnTo>
                  <a:lnTo>
                    <a:pt x="6689" y="7711"/>
                  </a:lnTo>
                  <a:lnTo>
                    <a:pt x="6658" y="7732"/>
                  </a:lnTo>
                  <a:lnTo>
                    <a:pt x="6638" y="7751"/>
                  </a:lnTo>
                  <a:lnTo>
                    <a:pt x="6607" y="7762"/>
                  </a:lnTo>
                  <a:lnTo>
                    <a:pt x="6588" y="7782"/>
                  </a:lnTo>
                  <a:lnTo>
                    <a:pt x="6557" y="7802"/>
                  </a:lnTo>
                  <a:lnTo>
                    <a:pt x="6537" y="7822"/>
                  </a:lnTo>
                  <a:lnTo>
                    <a:pt x="6506" y="7833"/>
                  </a:lnTo>
                  <a:lnTo>
                    <a:pt x="6487" y="7853"/>
                  </a:lnTo>
                  <a:lnTo>
                    <a:pt x="6455" y="7863"/>
                  </a:lnTo>
                  <a:lnTo>
                    <a:pt x="6435" y="7883"/>
                  </a:lnTo>
                  <a:lnTo>
                    <a:pt x="6405" y="7894"/>
                  </a:lnTo>
                  <a:lnTo>
                    <a:pt x="6384" y="7913"/>
                  </a:lnTo>
                  <a:lnTo>
                    <a:pt x="6354" y="7924"/>
                  </a:lnTo>
                  <a:lnTo>
                    <a:pt x="6334" y="7934"/>
                  </a:lnTo>
                  <a:lnTo>
                    <a:pt x="6304" y="7944"/>
                  </a:lnTo>
                  <a:lnTo>
                    <a:pt x="6273" y="7965"/>
                  </a:lnTo>
                  <a:lnTo>
                    <a:pt x="6243" y="7974"/>
                  </a:lnTo>
                  <a:lnTo>
                    <a:pt x="6222" y="7995"/>
                  </a:lnTo>
                  <a:lnTo>
                    <a:pt x="6192" y="8005"/>
                  </a:lnTo>
                  <a:lnTo>
                    <a:pt x="6161" y="8015"/>
                  </a:lnTo>
                  <a:lnTo>
                    <a:pt x="6142" y="8025"/>
                  </a:lnTo>
                  <a:lnTo>
                    <a:pt x="6111" y="8045"/>
                  </a:lnTo>
                  <a:lnTo>
                    <a:pt x="6081" y="8045"/>
                  </a:lnTo>
                  <a:lnTo>
                    <a:pt x="6060" y="8056"/>
                  </a:lnTo>
                  <a:lnTo>
                    <a:pt x="6030" y="8066"/>
                  </a:lnTo>
                  <a:lnTo>
                    <a:pt x="5999" y="8076"/>
                  </a:lnTo>
                  <a:lnTo>
                    <a:pt x="5969" y="8086"/>
                  </a:lnTo>
                  <a:lnTo>
                    <a:pt x="5938" y="8086"/>
                  </a:lnTo>
                  <a:lnTo>
                    <a:pt x="5919" y="8096"/>
                  </a:lnTo>
                  <a:lnTo>
                    <a:pt x="5888" y="8106"/>
                  </a:lnTo>
                  <a:lnTo>
                    <a:pt x="5858" y="8117"/>
                  </a:lnTo>
                  <a:lnTo>
                    <a:pt x="5827" y="8117"/>
                  </a:lnTo>
                  <a:lnTo>
                    <a:pt x="5797" y="8127"/>
                  </a:lnTo>
                  <a:lnTo>
                    <a:pt x="5766" y="8136"/>
                  </a:lnTo>
                  <a:lnTo>
                    <a:pt x="5746" y="8136"/>
                  </a:lnTo>
                  <a:lnTo>
                    <a:pt x="5715" y="8146"/>
                  </a:lnTo>
                  <a:lnTo>
                    <a:pt x="5686" y="8146"/>
                  </a:lnTo>
                  <a:lnTo>
                    <a:pt x="5655" y="8157"/>
                  </a:lnTo>
                  <a:lnTo>
                    <a:pt x="5625" y="8157"/>
                  </a:lnTo>
                  <a:lnTo>
                    <a:pt x="5604" y="8157"/>
                  </a:lnTo>
                  <a:lnTo>
                    <a:pt x="5574" y="8157"/>
                  </a:lnTo>
                  <a:lnTo>
                    <a:pt x="5543" y="8157"/>
                  </a:lnTo>
                  <a:lnTo>
                    <a:pt x="5513" y="8157"/>
                  </a:lnTo>
                  <a:lnTo>
                    <a:pt x="5482" y="8157"/>
                  </a:lnTo>
                  <a:lnTo>
                    <a:pt x="5452" y="8157"/>
                  </a:lnTo>
                  <a:lnTo>
                    <a:pt x="5422" y="8167"/>
                  </a:lnTo>
                  <a:lnTo>
                    <a:pt x="5391" y="8157"/>
                  </a:lnTo>
                  <a:lnTo>
                    <a:pt x="5362" y="8157"/>
                  </a:lnTo>
                  <a:lnTo>
                    <a:pt x="5330" y="8157"/>
                  </a:lnTo>
                  <a:lnTo>
                    <a:pt x="5301" y="8157"/>
                  </a:lnTo>
                  <a:lnTo>
                    <a:pt x="5280" y="8146"/>
                  </a:lnTo>
                  <a:lnTo>
                    <a:pt x="5250" y="8146"/>
                  </a:lnTo>
                  <a:lnTo>
                    <a:pt x="5219" y="8146"/>
                  </a:lnTo>
                  <a:lnTo>
                    <a:pt x="5189" y="8146"/>
                  </a:lnTo>
                  <a:lnTo>
                    <a:pt x="5179" y="8177"/>
                  </a:lnTo>
                  <a:lnTo>
                    <a:pt x="5179" y="8218"/>
                  </a:lnTo>
                  <a:lnTo>
                    <a:pt x="5168" y="8258"/>
                  </a:lnTo>
                  <a:lnTo>
                    <a:pt x="5168" y="8299"/>
                  </a:lnTo>
                  <a:lnTo>
                    <a:pt x="5168" y="8350"/>
                  </a:lnTo>
                  <a:lnTo>
                    <a:pt x="5168" y="8390"/>
                  </a:lnTo>
                  <a:lnTo>
                    <a:pt x="5168" y="8430"/>
                  </a:lnTo>
                  <a:lnTo>
                    <a:pt x="5168" y="8481"/>
                  </a:lnTo>
                  <a:lnTo>
                    <a:pt x="5168" y="8522"/>
                  </a:lnTo>
                  <a:lnTo>
                    <a:pt x="5168" y="8562"/>
                  </a:lnTo>
                  <a:lnTo>
                    <a:pt x="5168" y="8613"/>
                  </a:lnTo>
                  <a:lnTo>
                    <a:pt x="5168" y="8653"/>
                  </a:lnTo>
                  <a:lnTo>
                    <a:pt x="5168" y="8693"/>
                  </a:lnTo>
                  <a:lnTo>
                    <a:pt x="5179" y="8735"/>
                  </a:lnTo>
                  <a:lnTo>
                    <a:pt x="5179" y="8775"/>
                  </a:lnTo>
                  <a:lnTo>
                    <a:pt x="5189" y="8826"/>
                  </a:lnTo>
                  <a:lnTo>
                    <a:pt x="5229" y="8785"/>
                  </a:lnTo>
                  <a:lnTo>
                    <a:pt x="5270" y="8745"/>
                  </a:lnTo>
                  <a:lnTo>
                    <a:pt x="5280" y="8724"/>
                  </a:lnTo>
                  <a:lnTo>
                    <a:pt x="5311" y="8714"/>
                  </a:lnTo>
                  <a:lnTo>
                    <a:pt x="5330" y="8693"/>
                  </a:lnTo>
                  <a:lnTo>
                    <a:pt x="5362" y="8674"/>
                  </a:lnTo>
                  <a:lnTo>
                    <a:pt x="5402" y="8634"/>
                  </a:lnTo>
                  <a:lnTo>
                    <a:pt x="5442" y="8603"/>
                  </a:lnTo>
                  <a:lnTo>
                    <a:pt x="5463" y="8582"/>
                  </a:lnTo>
                  <a:lnTo>
                    <a:pt x="5493" y="8573"/>
                  </a:lnTo>
                  <a:lnTo>
                    <a:pt x="5513" y="8562"/>
                  </a:lnTo>
                  <a:lnTo>
                    <a:pt x="5543" y="8542"/>
                  </a:lnTo>
                  <a:lnTo>
                    <a:pt x="5564" y="8531"/>
                  </a:lnTo>
                  <a:lnTo>
                    <a:pt x="5594" y="8512"/>
                  </a:lnTo>
                  <a:lnTo>
                    <a:pt x="5614" y="8502"/>
                  </a:lnTo>
                  <a:lnTo>
                    <a:pt x="5645" y="8491"/>
                  </a:lnTo>
                  <a:lnTo>
                    <a:pt x="5696" y="8470"/>
                  </a:lnTo>
                  <a:lnTo>
                    <a:pt x="5746" y="8461"/>
                  </a:lnTo>
                  <a:lnTo>
                    <a:pt x="5797" y="8451"/>
                  </a:lnTo>
                  <a:lnTo>
                    <a:pt x="5848" y="8451"/>
                  </a:lnTo>
                  <a:lnTo>
                    <a:pt x="5877" y="8451"/>
                  </a:lnTo>
                  <a:lnTo>
                    <a:pt x="5898" y="8461"/>
                  </a:lnTo>
                  <a:lnTo>
                    <a:pt x="5928" y="8470"/>
                  </a:lnTo>
                  <a:lnTo>
                    <a:pt x="5959" y="8481"/>
                  </a:lnTo>
                  <a:lnTo>
                    <a:pt x="5999" y="8502"/>
                  </a:lnTo>
                  <a:lnTo>
                    <a:pt x="6041" y="8522"/>
                  </a:lnTo>
                  <a:lnTo>
                    <a:pt x="6081" y="8542"/>
                  </a:lnTo>
                  <a:lnTo>
                    <a:pt x="6121" y="8562"/>
                  </a:lnTo>
                  <a:lnTo>
                    <a:pt x="6152" y="8582"/>
                  </a:lnTo>
                  <a:lnTo>
                    <a:pt x="6203" y="8603"/>
                  </a:lnTo>
                  <a:lnTo>
                    <a:pt x="6233" y="8634"/>
                  </a:lnTo>
                  <a:lnTo>
                    <a:pt x="6273" y="8664"/>
                  </a:lnTo>
                  <a:lnTo>
                    <a:pt x="6314" y="8684"/>
                  </a:lnTo>
                  <a:lnTo>
                    <a:pt x="6354" y="8714"/>
                  </a:lnTo>
                  <a:lnTo>
                    <a:pt x="6395" y="8735"/>
                  </a:lnTo>
                  <a:lnTo>
                    <a:pt x="6426" y="8765"/>
                  </a:lnTo>
                  <a:lnTo>
                    <a:pt x="6466" y="8796"/>
                  </a:lnTo>
                  <a:lnTo>
                    <a:pt x="6506" y="8826"/>
                  </a:lnTo>
                  <a:lnTo>
                    <a:pt x="6546" y="8857"/>
                  </a:lnTo>
                  <a:lnTo>
                    <a:pt x="6588" y="8886"/>
                  </a:lnTo>
                  <a:lnTo>
                    <a:pt x="6618" y="8897"/>
                  </a:lnTo>
                  <a:lnTo>
                    <a:pt x="6658" y="8927"/>
                  </a:lnTo>
                  <a:lnTo>
                    <a:pt x="6699" y="8947"/>
                  </a:lnTo>
                  <a:lnTo>
                    <a:pt x="6739" y="8977"/>
                  </a:lnTo>
                  <a:lnTo>
                    <a:pt x="6780" y="8998"/>
                  </a:lnTo>
                  <a:lnTo>
                    <a:pt x="6821" y="9019"/>
                  </a:lnTo>
                  <a:lnTo>
                    <a:pt x="6861" y="9038"/>
                  </a:lnTo>
                  <a:lnTo>
                    <a:pt x="6901" y="9059"/>
                  </a:lnTo>
                  <a:lnTo>
                    <a:pt x="6942" y="9069"/>
                  </a:lnTo>
                  <a:lnTo>
                    <a:pt x="6993" y="9089"/>
                  </a:lnTo>
                  <a:lnTo>
                    <a:pt x="7033" y="9099"/>
                  </a:lnTo>
                  <a:lnTo>
                    <a:pt x="7084" y="9109"/>
                  </a:lnTo>
                  <a:lnTo>
                    <a:pt x="7124" y="9120"/>
                  </a:lnTo>
                  <a:lnTo>
                    <a:pt x="7175" y="9130"/>
                  </a:lnTo>
                  <a:lnTo>
                    <a:pt x="7225" y="9130"/>
                  </a:lnTo>
                  <a:lnTo>
                    <a:pt x="7276" y="9140"/>
                  </a:lnTo>
                  <a:lnTo>
                    <a:pt x="7307" y="9130"/>
                  </a:lnTo>
                  <a:lnTo>
                    <a:pt x="7347" y="9120"/>
                  </a:lnTo>
                  <a:lnTo>
                    <a:pt x="7378" y="9109"/>
                  </a:lnTo>
                  <a:lnTo>
                    <a:pt x="7408" y="9099"/>
                  </a:lnTo>
                  <a:lnTo>
                    <a:pt x="7439" y="9089"/>
                  </a:lnTo>
                  <a:lnTo>
                    <a:pt x="7479" y="9079"/>
                  </a:lnTo>
                  <a:lnTo>
                    <a:pt x="7509" y="9069"/>
                  </a:lnTo>
                  <a:lnTo>
                    <a:pt x="7540" y="9069"/>
                  </a:lnTo>
                  <a:lnTo>
                    <a:pt x="7570" y="9059"/>
                  </a:lnTo>
                  <a:lnTo>
                    <a:pt x="7610" y="9048"/>
                  </a:lnTo>
                  <a:lnTo>
                    <a:pt x="7641" y="9048"/>
                  </a:lnTo>
                  <a:lnTo>
                    <a:pt x="7682" y="9038"/>
                  </a:lnTo>
                  <a:lnTo>
                    <a:pt x="7702" y="9038"/>
                  </a:lnTo>
                  <a:lnTo>
                    <a:pt x="7743" y="9029"/>
                  </a:lnTo>
                  <a:lnTo>
                    <a:pt x="7774" y="9029"/>
                  </a:lnTo>
                  <a:lnTo>
                    <a:pt x="7814" y="9038"/>
                  </a:lnTo>
                  <a:lnTo>
                    <a:pt x="7864" y="9242"/>
                  </a:lnTo>
                  <a:lnTo>
                    <a:pt x="7905" y="9221"/>
                  </a:lnTo>
                  <a:lnTo>
                    <a:pt x="7946" y="9210"/>
                  </a:lnTo>
                  <a:lnTo>
                    <a:pt x="7996" y="9191"/>
                  </a:lnTo>
                  <a:lnTo>
                    <a:pt x="8037" y="9170"/>
                  </a:lnTo>
                  <a:lnTo>
                    <a:pt x="8077" y="9140"/>
                  </a:lnTo>
                  <a:lnTo>
                    <a:pt x="8127" y="9120"/>
                  </a:lnTo>
                  <a:lnTo>
                    <a:pt x="8169" y="9099"/>
                  </a:lnTo>
                  <a:lnTo>
                    <a:pt x="8219" y="9079"/>
                  </a:lnTo>
                  <a:lnTo>
                    <a:pt x="8260" y="9059"/>
                  </a:lnTo>
                  <a:lnTo>
                    <a:pt x="8300" y="9038"/>
                  </a:lnTo>
                  <a:lnTo>
                    <a:pt x="8350" y="9008"/>
                  </a:lnTo>
                  <a:lnTo>
                    <a:pt x="8392" y="8988"/>
                  </a:lnTo>
                  <a:lnTo>
                    <a:pt x="8432" y="8958"/>
                  </a:lnTo>
                  <a:lnTo>
                    <a:pt x="8483" y="8937"/>
                  </a:lnTo>
                  <a:lnTo>
                    <a:pt x="8523" y="8907"/>
                  </a:lnTo>
                  <a:lnTo>
                    <a:pt x="8564" y="8886"/>
                  </a:lnTo>
                  <a:lnTo>
                    <a:pt x="8604" y="8846"/>
                  </a:lnTo>
                  <a:lnTo>
                    <a:pt x="8645" y="8815"/>
                  </a:lnTo>
                  <a:lnTo>
                    <a:pt x="8676" y="8785"/>
                  </a:lnTo>
                  <a:lnTo>
                    <a:pt x="8716" y="8754"/>
                  </a:lnTo>
                  <a:lnTo>
                    <a:pt x="8756" y="8714"/>
                  </a:lnTo>
                  <a:lnTo>
                    <a:pt x="8787" y="8684"/>
                  </a:lnTo>
                  <a:lnTo>
                    <a:pt x="8827" y="8643"/>
                  </a:lnTo>
                  <a:lnTo>
                    <a:pt x="8857" y="8613"/>
                  </a:lnTo>
                  <a:lnTo>
                    <a:pt x="8878" y="8562"/>
                  </a:lnTo>
                  <a:lnTo>
                    <a:pt x="8908" y="8531"/>
                  </a:lnTo>
                  <a:lnTo>
                    <a:pt x="8939" y="8481"/>
                  </a:lnTo>
                  <a:lnTo>
                    <a:pt x="8969" y="8441"/>
                  </a:lnTo>
                  <a:lnTo>
                    <a:pt x="8989" y="8400"/>
                  </a:lnTo>
                  <a:lnTo>
                    <a:pt x="9000" y="8359"/>
                  </a:lnTo>
                  <a:lnTo>
                    <a:pt x="9019" y="8308"/>
                  </a:lnTo>
                  <a:lnTo>
                    <a:pt x="9040" y="8258"/>
                  </a:lnTo>
                  <a:lnTo>
                    <a:pt x="9030" y="8228"/>
                  </a:lnTo>
                  <a:lnTo>
                    <a:pt x="9030" y="8188"/>
                  </a:lnTo>
                  <a:lnTo>
                    <a:pt x="9030" y="8146"/>
                  </a:lnTo>
                  <a:lnTo>
                    <a:pt x="9030" y="8117"/>
                  </a:lnTo>
                  <a:lnTo>
                    <a:pt x="9030" y="8076"/>
                  </a:lnTo>
                  <a:lnTo>
                    <a:pt x="9040" y="8045"/>
                  </a:lnTo>
                  <a:lnTo>
                    <a:pt x="9050" y="8005"/>
                  </a:lnTo>
                  <a:lnTo>
                    <a:pt x="9061" y="7974"/>
                  </a:lnTo>
                  <a:lnTo>
                    <a:pt x="9061" y="7934"/>
                  </a:lnTo>
                  <a:lnTo>
                    <a:pt x="9070" y="7904"/>
                  </a:lnTo>
                  <a:lnTo>
                    <a:pt x="9080" y="7863"/>
                  </a:lnTo>
                  <a:lnTo>
                    <a:pt x="9101" y="7833"/>
                  </a:lnTo>
                  <a:lnTo>
                    <a:pt x="9111" y="7802"/>
                  </a:lnTo>
                  <a:lnTo>
                    <a:pt x="9121" y="7762"/>
                  </a:lnTo>
                  <a:lnTo>
                    <a:pt x="9141" y="7741"/>
                  </a:lnTo>
                  <a:lnTo>
                    <a:pt x="9151" y="7711"/>
                  </a:lnTo>
                  <a:lnTo>
                    <a:pt x="9181" y="7701"/>
                  </a:lnTo>
                  <a:lnTo>
                    <a:pt x="9223" y="7690"/>
                  </a:lnTo>
                  <a:lnTo>
                    <a:pt x="9263" y="7681"/>
                  </a:lnTo>
                  <a:lnTo>
                    <a:pt x="9313" y="7671"/>
                  </a:lnTo>
                  <a:lnTo>
                    <a:pt x="9344" y="7660"/>
                  </a:lnTo>
                  <a:lnTo>
                    <a:pt x="9385" y="7650"/>
                  </a:lnTo>
                  <a:lnTo>
                    <a:pt x="9425" y="7629"/>
                  </a:lnTo>
                  <a:lnTo>
                    <a:pt x="9475" y="7620"/>
                  </a:lnTo>
                  <a:lnTo>
                    <a:pt x="9506" y="7600"/>
                  </a:lnTo>
                  <a:lnTo>
                    <a:pt x="9536" y="7579"/>
                  </a:lnTo>
                  <a:lnTo>
                    <a:pt x="9577" y="7559"/>
                  </a:lnTo>
                  <a:lnTo>
                    <a:pt x="9608" y="7539"/>
                  </a:lnTo>
                  <a:lnTo>
                    <a:pt x="9637" y="7498"/>
                  </a:lnTo>
                  <a:lnTo>
                    <a:pt x="9668" y="7467"/>
                  </a:lnTo>
                  <a:lnTo>
                    <a:pt x="9688" y="7437"/>
                  </a:lnTo>
                  <a:lnTo>
                    <a:pt x="9709" y="7397"/>
                  </a:lnTo>
                  <a:lnTo>
                    <a:pt x="9709" y="7366"/>
                  </a:lnTo>
                  <a:lnTo>
                    <a:pt x="9719" y="7336"/>
                  </a:lnTo>
                  <a:lnTo>
                    <a:pt x="9719" y="7305"/>
                  </a:lnTo>
                  <a:lnTo>
                    <a:pt x="9729" y="7286"/>
                  </a:lnTo>
                  <a:lnTo>
                    <a:pt x="9729" y="7255"/>
                  </a:lnTo>
                  <a:lnTo>
                    <a:pt x="9740" y="7225"/>
                  </a:lnTo>
                  <a:lnTo>
                    <a:pt x="9749" y="7204"/>
                  </a:lnTo>
                  <a:lnTo>
                    <a:pt x="9759" y="7174"/>
                  </a:lnTo>
                  <a:lnTo>
                    <a:pt x="9780" y="7124"/>
                  </a:lnTo>
                  <a:lnTo>
                    <a:pt x="9810" y="7082"/>
                  </a:lnTo>
                  <a:lnTo>
                    <a:pt x="9820" y="7053"/>
                  </a:lnTo>
                  <a:lnTo>
                    <a:pt x="9851" y="7042"/>
                  </a:lnTo>
                  <a:lnTo>
                    <a:pt x="9871" y="7022"/>
                  </a:lnTo>
                  <a:lnTo>
                    <a:pt x="9902" y="7012"/>
                  </a:lnTo>
                  <a:lnTo>
                    <a:pt x="9932" y="7002"/>
                  </a:lnTo>
                  <a:lnTo>
                    <a:pt x="9952" y="7002"/>
                  </a:lnTo>
                  <a:lnTo>
                    <a:pt x="9972" y="7012"/>
                  </a:lnTo>
                  <a:lnTo>
                    <a:pt x="9992" y="7022"/>
                  </a:lnTo>
                  <a:lnTo>
                    <a:pt x="10033" y="7053"/>
                  </a:lnTo>
                  <a:lnTo>
                    <a:pt x="10083" y="7072"/>
                  </a:lnTo>
                  <a:lnTo>
                    <a:pt x="10094" y="7032"/>
                  </a:lnTo>
                  <a:lnTo>
                    <a:pt x="10104" y="6992"/>
                  </a:lnTo>
                  <a:lnTo>
                    <a:pt x="10104" y="6951"/>
                  </a:lnTo>
                  <a:lnTo>
                    <a:pt x="10114" y="6920"/>
                  </a:lnTo>
                  <a:lnTo>
                    <a:pt x="10125" y="6880"/>
                  </a:lnTo>
                  <a:lnTo>
                    <a:pt x="10125" y="6840"/>
                  </a:lnTo>
                  <a:lnTo>
                    <a:pt x="10125" y="6799"/>
                  </a:lnTo>
                  <a:lnTo>
                    <a:pt x="10134" y="6769"/>
                  </a:lnTo>
                  <a:lnTo>
                    <a:pt x="10134" y="6729"/>
                  </a:lnTo>
                  <a:lnTo>
                    <a:pt x="10144" y="6687"/>
                  </a:lnTo>
                  <a:lnTo>
                    <a:pt x="10144" y="6647"/>
                  </a:lnTo>
                  <a:lnTo>
                    <a:pt x="10155" y="6617"/>
                  </a:lnTo>
                  <a:lnTo>
                    <a:pt x="10155" y="6565"/>
                  </a:lnTo>
                  <a:lnTo>
                    <a:pt x="10165" y="6535"/>
                  </a:lnTo>
                  <a:lnTo>
                    <a:pt x="10165" y="6485"/>
                  </a:lnTo>
                  <a:lnTo>
                    <a:pt x="10175" y="6454"/>
                  </a:lnTo>
                  <a:lnTo>
                    <a:pt x="10175" y="6414"/>
                  </a:lnTo>
                  <a:lnTo>
                    <a:pt x="10175" y="6373"/>
                  </a:lnTo>
                  <a:lnTo>
                    <a:pt x="10175" y="6333"/>
                  </a:lnTo>
                  <a:lnTo>
                    <a:pt x="10175" y="6292"/>
                  </a:lnTo>
                  <a:lnTo>
                    <a:pt x="10175" y="6252"/>
                  </a:lnTo>
                  <a:lnTo>
                    <a:pt x="10175" y="6211"/>
                  </a:lnTo>
                  <a:lnTo>
                    <a:pt x="10175" y="6171"/>
                  </a:lnTo>
                  <a:lnTo>
                    <a:pt x="10186" y="6130"/>
                  </a:lnTo>
                  <a:lnTo>
                    <a:pt x="10186" y="6090"/>
                  </a:lnTo>
                  <a:lnTo>
                    <a:pt x="10186" y="6039"/>
                  </a:lnTo>
                  <a:lnTo>
                    <a:pt x="10186" y="5999"/>
                  </a:lnTo>
                  <a:lnTo>
                    <a:pt x="10186" y="5968"/>
                  </a:lnTo>
                  <a:lnTo>
                    <a:pt x="10186" y="5917"/>
                  </a:lnTo>
                  <a:lnTo>
                    <a:pt x="10195" y="5877"/>
                  </a:lnTo>
                  <a:lnTo>
                    <a:pt x="10195" y="5836"/>
                  </a:lnTo>
                  <a:lnTo>
                    <a:pt x="10195" y="5796"/>
                  </a:lnTo>
                  <a:lnTo>
                    <a:pt x="10195" y="5755"/>
                  </a:lnTo>
                  <a:lnTo>
                    <a:pt x="10186" y="5705"/>
                  </a:lnTo>
                  <a:lnTo>
                    <a:pt x="10186" y="5665"/>
                  </a:lnTo>
                  <a:lnTo>
                    <a:pt x="10186" y="5623"/>
                  </a:lnTo>
                  <a:lnTo>
                    <a:pt x="10175" y="5573"/>
                  </a:lnTo>
                  <a:lnTo>
                    <a:pt x="10175" y="5532"/>
                  </a:lnTo>
                  <a:lnTo>
                    <a:pt x="10165" y="5492"/>
                  </a:lnTo>
                  <a:lnTo>
                    <a:pt x="10165" y="5451"/>
                  </a:lnTo>
                  <a:lnTo>
                    <a:pt x="10155" y="5400"/>
                  </a:lnTo>
                  <a:lnTo>
                    <a:pt x="10144" y="5360"/>
                  </a:lnTo>
                  <a:lnTo>
                    <a:pt x="10144" y="5320"/>
                  </a:lnTo>
                  <a:lnTo>
                    <a:pt x="10134" y="5278"/>
                  </a:lnTo>
                  <a:lnTo>
                    <a:pt x="10134" y="5228"/>
                  </a:lnTo>
                  <a:lnTo>
                    <a:pt x="10125" y="5188"/>
                  </a:lnTo>
                  <a:lnTo>
                    <a:pt x="10125" y="5147"/>
                  </a:lnTo>
                  <a:lnTo>
                    <a:pt x="10125" y="5107"/>
                  </a:lnTo>
                  <a:lnTo>
                    <a:pt x="10114" y="5056"/>
                  </a:lnTo>
                  <a:lnTo>
                    <a:pt x="10114" y="5015"/>
                  </a:lnTo>
                  <a:lnTo>
                    <a:pt x="10104" y="4975"/>
                  </a:lnTo>
                  <a:lnTo>
                    <a:pt x="10104" y="4925"/>
                  </a:lnTo>
                  <a:lnTo>
                    <a:pt x="10104" y="4883"/>
                  </a:lnTo>
                  <a:lnTo>
                    <a:pt x="10104" y="4843"/>
                  </a:lnTo>
                  <a:lnTo>
                    <a:pt x="10104" y="4803"/>
                  </a:lnTo>
                  <a:lnTo>
                    <a:pt x="10104" y="4763"/>
                  </a:lnTo>
                  <a:lnTo>
                    <a:pt x="10094" y="4712"/>
                  </a:lnTo>
                  <a:lnTo>
                    <a:pt x="10094" y="4671"/>
                  </a:lnTo>
                  <a:lnTo>
                    <a:pt x="10094" y="4630"/>
                  </a:lnTo>
                  <a:lnTo>
                    <a:pt x="10104" y="4590"/>
                  </a:lnTo>
                  <a:lnTo>
                    <a:pt x="10104" y="4549"/>
                  </a:lnTo>
                  <a:lnTo>
                    <a:pt x="10104" y="4509"/>
                  </a:lnTo>
                  <a:lnTo>
                    <a:pt x="10114" y="4468"/>
                  </a:lnTo>
                  <a:lnTo>
                    <a:pt x="10125" y="4428"/>
                  </a:lnTo>
                  <a:lnTo>
                    <a:pt x="10186" y="4418"/>
                  </a:lnTo>
                  <a:lnTo>
                    <a:pt x="10266" y="4407"/>
                  </a:lnTo>
                  <a:lnTo>
                    <a:pt x="10337" y="4397"/>
                  </a:lnTo>
                  <a:lnTo>
                    <a:pt x="10408" y="4387"/>
                  </a:lnTo>
                  <a:lnTo>
                    <a:pt x="10479" y="4378"/>
                  </a:lnTo>
                  <a:lnTo>
                    <a:pt x="10560" y="4367"/>
                  </a:lnTo>
                  <a:lnTo>
                    <a:pt x="10631" y="4367"/>
                  </a:lnTo>
                  <a:lnTo>
                    <a:pt x="10702" y="4357"/>
                  </a:lnTo>
                  <a:lnTo>
                    <a:pt x="10773" y="4347"/>
                  </a:lnTo>
                  <a:lnTo>
                    <a:pt x="10854" y="4336"/>
                  </a:lnTo>
                  <a:lnTo>
                    <a:pt x="10924" y="4326"/>
                  </a:lnTo>
                  <a:lnTo>
                    <a:pt x="10996" y="4317"/>
                  </a:lnTo>
                  <a:lnTo>
                    <a:pt x="11077" y="4306"/>
                  </a:lnTo>
                  <a:lnTo>
                    <a:pt x="11147" y="4296"/>
                  </a:lnTo>
                  <a:lnTo>
                    <a:pt x="11219" y="4286"/>
                  </a:lnTo>
                  <a:lnTo>
                    <a:pt x="11290" y="4286"/>
                  </a:lnTo>
                  <a:lnTo>
                    <a:pt x="11370" y="4266"/>
                  </a:lnTo>
                  <a:lnTo>
                    <a:pt x="11442" y="4266"/>
                  </a:lnTo>
                  <a:lnTo>
                    <a:pt x="11513" y="4245"/>
                  </a:lnTo>
                  <a:lnTo>
                    <a:pt x="11584" y="4245"/>
                  </a:lnTo>
                  <a:lnTo>
                    <a:pt x="11664" y="4235"/>
                  </a:lnTo>
                  <a:lnTo>
                    <a:pt x="11736" y="4225"/>
                  </a:lnTo>
                  <a:lnTo>
                    <a:pt x="11807" y="4214"/>
                  </a:lnTo>
                  <a:lnTo>
                    <a:pt x="11887" y="4214"/>
                  </a:lnTo>
                  <a:lnTo>
                    <a:pt x="11959" y="4205"/>
                  </a:lnTo>
                  <a:lnTo>
                    <a:pt x="12030" y="4195"/>
                  </a:lnTo>
                  <a:lnTo>
                    <a:pt x="12100" y="4185"/>
                  </a:lnTo>
                  <a:lnTo>
                    <a:pt x="12182" y="4174"/>
                  </a:lnTo>
                  <a:lnTo>
                    <a:pt x="12253" y="4164"/>
                  </a:lnTo>
                  <a:lnTo>
                    <a:pt x="12323" y="4164"/>
                  </a:lnTo>
                  <a:lnTo>
                    <a:pt x="12394" y="4155"/>
                  </a:lnTo>
                  <a:lnTo>
                    <a:pt x="12476" y="4144"/>
                  </a:lnTo>
                  <a:lnTo>
                    <a:pt x="12546" y="4134"/>
                  </a:lnTo>
                  <a:lnTo>
                    <a:pt x="12627" y="4124"/>
                  </a:lnTo>
                  <a:lnTo>
                    <a:pt x="12699" y="4113"/>
                  </a:lnTo>
                  <a:lnTo>
                    <a:pt x="12769" y="4113"/>
                  </a:lnTo>
                  <a:lnTo>
                    <a:pt x="12850" y="4094"/>
                  </a:lnTo>
                  <a:lnTo>
                    <a:pt x="12922" y="4094"/>
                  </a:lnTo>
                  <a:lnTo>
                    <a:pt x="12993" y="4083"/>
                  </a:lnTo>
                  <a:lnTo>
                    <a:pt x="13073" y="4073"/>
                  </a:lnTo>
                  <a:lnTo>
                    <a:pt x="13145" y="4063"/>
                  </a:lnTo>
                  <a:lnTo>
                    <a:pt x="13216" y="4063"/>
                  </a:lnTo>
                  <a:lnTo>
                    <a:pt x="13296" y="4052"/>
                  </a:lnTo>
                  <a:lnTo>
                    <a:pt x="13367" y="4052"/>
                  </a:lnTo>
                  <a:lnTo>
                    <a:pt x="13448" y="4042"/>
                  </a:lnTo>
                  <a:lnTo>
                    <a:pt x="13519" y="4033"/>
                  </a:lnTo>
                  <a:lnTo>
                    <a:pt x="13590" y="4023"/>
                  </a:lnTo>
                  <a:lnTo>
                    <a:pt x="13671" y="4023"/>
                  </a:lnTo>
                  <a:lnTo>
                    <a:pt x="13742" y="4012"/>
                  </a:lnTo>
                  <a:lnTo>
                    <a:pt x="13824" y="4012"/>
                  </a:lnTo>
                  <a:lnTo>
                    <a:pt x="13894" y="4002"/>
                  </a:lnTo>
                  <a:lnTo>
                    <a:pt x="13975" y="3991"/>
                  </a:lnTo>
                  <a:lnTo>
                    <a:pt x="14047" y="3982"/>
                  </a:lnTo>
                  <a:lnTo>
                    <a:pt x="14127" y="3982"/>
                  </a:lnTo>
                  <a:lnTo>
                    <a:pt x="14198" y="3972"/>
                  </a:lnTo>
                  <a:lnTo>
                    <a:pt x="14280" y="3972"/>
                  </a:lnTo>
                  <a:lnTo>
                    <a:pt x="14350" y="3962"/>
                  </a:lnTo>
                  <a:lnTo>
                    <a:pt x="14421" y="3962"/>
                  </a:lnTo>
                  <a:lnTo>
                    <a:pt x="14492" y="3951"/>
                  </a:lnTo>
                  <a:lnTo>
                    <a:pt x="14573" y="3951"/>
                  </a:lnTo>
                  <a:lnTo>
                    <a:pt x="14655" y="3941"/>
                  </a:lnTo>
                  <a:lnTo>
                    <a:pt x="14726" y="3941"/>
                  </a:lnTo>
                  <a:lnTo>
                    <a:pt x="14806" y="3931"/>
                  </a:lnTo>
                  <a:lnTo>
                    <a:pt x="14877" y="3931"/>
                  </a:lnTo>
                  <a:lnTo>
                    <a:pt x="14907" y="3962"/>
                  </a:lnTo>
                  <a:lnTo>
                    <a:pt x="14898" y="4023"/>
                  </a:lnTo>
                  <a:lnTo>
                    <a:pt x="14888" y="4083"/>
                  </a:lnTo>
                  <a:lnTo>
                    <a:pt x="14877" y="4155"/>
                  </a:lnTo>
                  <a:lnTo>
                    <a:pt x="14867" y="4214"/>
                  </a:lnTo>
                  <a:lnTo>
                    <a:pt x="14846" y="4275"/>
                  </a:lnTo>
                  <a:lnTo>
                    <a:pt x="14846" y="4336"/>
                  </a:lnTo>
                  <a:lnTo>
                    <a:pt x="14827" y="4397"/>
                  </a:lnTo>
                  <a:lnTo>
                    <a:pt x="14827" y="4468"/>
                  </a:lnTo>
                  <a:lnTo>
                    <a:pt x="14817" y="4529"/>
                  </a:lnTo>
                  <a:lnTo>
                    <a:pt x="14806" y="4600"/>
                  </a:lnTo>
                  <a:lnTo>
                    <a:pt x="14796" y="4660"/>
                  </a:lnTo>
                  <a:lnTo>
                    <a:pt x="14787" y="4721"/>
                  </a:lnTo>
                  <a:lnTo>
                    <a:pt x="14776" y="4792"/>
                  </a:lnTo>
                  <a:lnTo>
                    <a:pt x="14766" y="4853"/>
                  </a:lnTo>
                  <a:lnTo>
                    <a:pt x="14756" y="4925"/>
                  </a:lnTo>
                  <a:lnTo>
                    <a:pt x="14756" y="4995"/>
                  </a:lnTo>
                  <a:lnTo>
                    <a:pt x="14735" y="5046"/>
                  </a:lnTo>
                  <a:lnTo>
                    <a:pt x="14735" y="5116"/>
                  </a:lnTo>
                  <a:lnTo>
                    <a:pt x="14715" y="5177"/>
                  </a:lnTo>
                  <a:lnTo>
                    <a:pt x="14715" y="5249"/>
                  </a:lnTo>
                  <a:lnTo>
                    <a:pt x="14695" y="5309"/>
                  </a:lnTo>
                  <a:lnTo>
                    <a:pt x="14695" y="5381"/>
                  </a:lnTo>
                  <a:lnTo>
                    <a:pt x="14675" y="5442"/>
                  </a:lnTo>
                  <a:lnTo>
                    <a:pt x="14675" y="5512"/>
                  </a:lnTo>
                  <a:lnTo>
                    <a:pt x="14655" y="5573"/>
                  </a:lnTo>
                  <a:lnTo>
                    <a:pt x="14655" y="5644"/>
                  </a:lnTo>
                  <a:lnTo>
                    <a:pt x="14644" y="5705"/>
                  </a:lnTo>
                  <a:lnTo>
                    <a:pt x="14634" y="5776"/>
                  </a:lnTo>
                  <a:lnTo>
                    <a:pt x="14623" y="5836"/>
                  </a:lnTo>
                  <a:lnTo>
                    <a:pt x="14614" y="5907"/>
                  </a:lnTo>
                  <a:lnTo>
                    <a:pt x="14604" y="5978"/>
                  </a:lnTo>
                  <a:lnTo>
                    <a:pt x="14604" y="6039"/>
                  </a:lnTo>
                  <a:lnTo>
                    <a:pt x="14583" y="6110"/>
                  </a:lnTo>
                  <a:lnTo>
                    <a:pt x="14573" y="6171"/>
                  </a:lnTo>
                  <a:lnTo>
                    <a:pt x="14564" y="6231"/>
                  </a:lnTo>
                  <a:lnTo>
                    <a:pt x="14553" y="6302"/>
                  </a:lnTo>
                  <a:lnTo>
                    <a:pt x="14543" y="6363"/>
                  </a:lnTo>
                  <a:lnTo>
                    <a:pt x="14533" y="6434"/>
                  </a:lnTo>
                  <a:lnTo>
                    <a:pt x="14522" y="6495"/>
                  </a:lnTo>
                  <a:lnTo>
                    <a:pt x="14512" y="6565"/>
                  </a:lnTo>
                  <a:lnTo>
                    <a:pt x="14492" y="6626"/>
                  </a:lnTo>
                  <a:lnTo>
                    <a:pt x="14492" y="6698"/>
                  </a:lnTo>
                  <a:lnTo>
                    <a:pt x="14482" y="6769"/>
                  </a:lnTo>
                  <a:lnTo>
                    <a:pt x="14472" y="6830"/>
                  </a:lnTo>
                  <a:lnTo>
                    <a:pt x="14451" y="6900"/>
                  </a:lnTo>
                  <a:lnTo>
                    <a:pt x="14442" y="6961"/>
                  </a:lnTo>
                  <a:lnTo>
                    <a:pt x="14432" y="7032"/>
                  </a:lnTo>
                  <a:lnTo>
                    <a:pt x="14421" y="7103"/>
                  </a:lnTo>
                  <a:lnTo>
                    <a:pt x="14411" y="7154"/>
                  </a:lnTo>
                  <a:lnTo>
                    <a:pt x="14391" y="7225"/>
                  </a:lnTo>
                  <a:lnTo>
                    <a:pt x="14381" y="7286"/>
                  </a:lnTo>
                  <a:lnTo>
                    <a:pt x="14371" y="7356"/>
                  </a:lnTo>
                  <a:lnTo>
                    <a:pt x="14350" y="7417"/>
                  </a:lnTo>
                  <a:lnTo>
                    <a:pt x="14340" y="7488"/>
                  </a:lnTo>
                  <a:lnTo>
                    <a:pt x="14330" y="7549"/>
                  </a:lnTo>
                  <a:lnTo>
                    <a:pt x="14320" y="7620"/>
                  </a:lnTo>
                  <a:lnTo>
                    <a:pt x="14310" y="7681"/>
                  </a:lnTo>
                  <a:lnTo>
                    <a:pt x="14289" y="7751"/>
                  </a:lnTo>
                  <a:lnTo>
                    <a:pt x="14280" y="7802"/>
                  </a:lnTo>
                  <a:lnTo>
                    <a:pt x="14259" y="7873"/>
                  </a:lnTo>
                  <a:lnTo>
                    <a:pt x="14249" y="7934"/>
                  </a:lnTo>
                  <a:lnTo>
                    <a:pt x="14228" y="8005"/>
                  </a:lnTo>
                  <a:lnTo>
                    <a:pt x="14219" y="8066"/>
                  </a:lnTo>
                  <a:lnTo>
                    <a:pt x="14209" y="8136"/>
                  </a:lnTo>
                  <a:lnTo>
                    <a:pt x="14209" y="8319"/>
                  </a:lnTo>
                  <a:lnTo>
                    <a:pt x="14188" y="8369"/>
                  </a:lnTo>
                  <a:lnTo>
                    <a:pt x="14178" y="8420"/>
                  </a:lnTo>
                  <a:lnTo>
                    <a:pt x="14168" y="8481"/>
                  </a:lnTo>
                  <a:lnTo>
                    <a:pt x="14148" y="8542"/>
                  </a:lnTo>
                  <a:lnTo>
                    <a:pt x="14137" y="8592"/>
                  </a:lnTo>
                  <a:lnTo>
                    <a:pt x="14117" y="8643"/>
                  </a:lnTo>
                  <a:lnTo>
                    <a:pt x="14108" y="8704"/>
                  </a:lnTo>
                  <a:lnTo>
                    <a:pt x="14097" y="8754"/>
                  </a:lnTo>
                  <a:lnTo>
                    <a:pt x="14076" y="8815"/>
                  </a:lnTo>
                  <a:lnTo>
                    <a:pt x="14066" y="8866"/>
                  </a:lnTo>
                  <a:lnTo>
                    <a:pt x="14047" y="8927"/>
                  </a:lnTo>
                  <a:lnTo>
                    <a:pt x="14036" y="8988"/>
                  </a:lnTo>
                  <a:lnTo>
                    <a:pt x="14026" y="9038"/>
                  </a:lnTo>
                  <a:lnTo>
                    <a:pt x="14016" y="9089"/>
                  </a:lnTo>
                  <a:lnTo>
                    <a:pt x="14005" y="9150"/>
                  </a:lnTo>
                  <a:lnTo>
                    <a:pt x="13996" y="9210"/>
                  </a:lnTo>
                  <a:lnTo>
                    <a:pt x="13986" y="9261"/>
                  </a:lnTo>
                  <a:lnTo>
                    <a:pt x="13975" y="9322"/>
                  </a:lnTo>
                  <a:lnTo>
                    <a:pt x="13965" y="9373"/>
                  </a:lnTo>
                  <a:lnTo>
                    <a:pt x="13955" y="9433"/>
                  </a:lnTo>
                  <a:lnTo>
                    <a:pt x="13935" y="9494"/>
                  </a:lnTo>
                  <a:lnTo>
                    <a:pt x="13925" y="9545"/>
                  </a:lnTo>
                  <a:lnTo>
                    <a:pt x="13914" y="9606"/>
                  </a:lnTo>
                  <a:lnTo>
                    <a:pt x="13904" y="9667"/>
                  </a:lnTo>
                  <a:lnTo>
                    <a:pt x="13894" y="9717"/>
                  </a:lnTo>
                  <a:lnTo>
                    <a:pt x="13885" y="9778"/>
                  </a:lnTo>
                  <a:lnTo>
                    <a:pt x="13874" y="9839"/>
                  </a:lnTo>
                  <a:lnTo>
                    <a:pt x="13864" y="9890"/>
                  </a:lnTo>
                  <a:lnTo>
                    <a:pt x="13854" y="9950"/>
                  </a:lnTo>
                  <a:lnTo>
                    <a:pt x="13843" y="10011"/>
                  </a:lnTo>
                  <a:lnTo>
                    <a:pt x="13834" y="10062"/>
                  </a:lnTo>
                  <a:lnTo>
                    <a:pt x="13834" y="10123"/>
                  </a:lnTo>
                  <a:lnTo>
                    <a:pt x="13813" y="10173"/>
                  </a:lnTo>
                  <a:lnTo>
                    <a:pt x="13803" y="10234"/>
                  </a:lnTo>
                  <a:lnTo>
                    <a:pt x="13793" y="10295"/>
                  </a:lnTo>
                  <a:lnTo>
                    <a:pt x="13782" y="10346"/>
                  </a:lnTo>
                  <a:lnTo>
                    <a:pt x="13773" y="10407"/>
                  </a:lnTo>
                  <a:lnTo>
                    <a:pt x="13763" y="10468"/>
                  </a:lnTo>
                  <a:lnTo>
                    <a:pt x="13752" y="10518"/>
                  </a:lnTo>
                  <a:lnTo>
                    <a:pt x="13742" y="10579"/>
                  </a:lnTo>
                  <a:lnTo>
                    <a:pt x="13732" y="10640"/>
                  </a:lnTo>
                  <a:lnTo>
                    <a:pt x="13723" y="10690"/>
                  </a:lnTo>
                  <a:lnTo>
                    <a:pt x="13712" y="10751"/>
                  </a:lnTo>
                  <a:lnTo>
                    <a:pt x="13702" y="10812"/>
                  </a:lnTo>
                  <a:lnTo>
                    <a:pt x="13681" y="10863"/>
                  </a:lnTo>
                  <a:lnTo>
                    <a:pt x="13681" y="10924"/>
                  </a:lnTo>
                  <a:lnTo>
                    <a:pt x="13671" y="10985"/>
                  </a:lnTo>
                  <a:lnTo>
                    <a:pt x="13662" y="11046"/>
                  </a:lnTo>
                  <a:lnTo>
                    <a:pt x="13651" y="11096"/>
                  </a:lnTo>
                  <a:lnTo>
                    <a:pt x="13641" y="11147"/>
                  </a:lnTo>
                  <a:lnTo>
                    <a:pt x="13631" y="11208"/>
                  </a:lnTo>
                  <a:lnTo>
                    <a:pt x="13620" y="11268"/>
                  </a:lnTo>
                  <a:lnTo>
                    <a:pt x="13601" y="11319"/>
                  </a:lnTo>
                  <a:lnTo>
                    <a:pt x="13590" y="11380"/>
                  </a:lnTo>
                  <a:lnTo>
                    <a:pt x="13580" y="11440"/>
                  </a:lnTo>
                  <a:lnTo>
                    <a:pt x="13570" y="11491"/>
                  </a:lnTo>
                  <a:lnTo>
                    <a:pt x="13559" y="11552"/>
                  </a:lnTo>
                  <a:lnTo>
                    <a:pt x="13540" y="11603"/>
                  </a:lnTo>
                  <a:lnTo>
                    <a:pt x="13530" y="11664"/>
                  </a:lnTo>
                  <a:lnTo>
                    <a:pt x="13519" y="11723"/>
                  </a:lnTo>
                  <a:lnTo>
                    <a:pt x="13509" y="11775"/>
                  </a:lnTo>
                  <a:lnTo>
                    <a:pt x="13498" y="11826"/>
                  </a:lnTo>
                  <a:lnTo>
                    <a:pt x="13479" y="11887"/>
                  </a:lnTo>
                  <a:lnTo>
                    <a:pt x="13469" y="11946"/>
                  </a:lnTo>
                  <a:lnTo>
                    <a:pt x="13448" y="11967"/>
                  </a:lnTo>
                  <a:lnTo>
                    <a:pt x="13428" y="11988"/>
                  </a:lnTo>
                  <a:lnTo>
                    <a:pt x="13408" y="11998"/>
                  </a:lnTo>
                  <a:lnTo>
                    <a:pt x="13387" y="12007"/>
                  </a:lnTo>
                  <a:lnTo>
                    <a:pt x="13336" y="12018"/>
                  </a:lnTo>
                  <a:lnTo>
                    <a:pt x="13296" y="12018"/>
                  </a:lnTo>
                  <a:lnTo>
                    <a:pt x="13256" y="11988"/>
                  </a:lnTo>
                  <a:lnTo>
                    <a:pt x="13216" y="11977"/>
                  </a:lnTo>
                  <a:lnTo>
                    <a:pt x="13174" y="11957"/>
                  </a:lnTo>
                  <a:lnTo>
                    <a:pt x="13134" y="11946"/>
                  </a:lnTo>
                  <a:lnTo>
                    <a:pt x="13094" y="11946"/>
                  </a:lnTo>
                  <a:lnTo>
                    <a:pt x="13053" y="11937"/>
                  </a:lnTo>
                  <a:lnTo>
                    <a:pt x="13012" y="11937"/>
                  </a:lnTo>
                  <a:lnTo>
                    <a:pt x="12972" y="11937"/>
                  </a:lnTo>
                  <a:lnTo>
                    <a:pt x="12932" y="11937"/>
                  </a:lnTo>
                  <a:lnTo>
                    <a:pt x="12881" y="11927"/>
                  </a:lnTo>
                  <a:lnTo>
                    <a:pt x="12840" y="11927"/>
                  </a:lnTo>
                  <a:lnTo>
                    <a:pt x="12800" y="11927"/>
                  </a:lnTo>
                  <a:lnTo>
                    <a:pt x="12760" y="11917"/>
                  </a:lnTo>
                  <a:lnTo>
                    <a:pt x="12709" y="11906"/>
                  </a:lnTo>
                  <a:lnTo>
                    <a:pt x="12678" y="11896"/>
                  </a:lnTo>
                  <a:lnTo>
                    <a:pt x="12638" y="11887"/>
                  </a:lnTo>
                  <a:lnTo>
                    <a:pt x="12567" y="11876"/>
                  </a:lnTo>
                  <a:lnTo>
                    <a:pt x="12506" y="11856"/>
                  </a:lnTo>
                  <a:lnTo>
                    <a:pt x="12445" y="11845"/>
                  </a:lnTo>
                  <a:lnTo>
                    <a:pt x="12384" y="11826"/>
                  </a:lnTo>
                  <a:lnTo>
                    <a:pt x="12323" y="11815"/>
                  </a:lnTo>
                  <a:lnTo>
                    <a:pt x="12263" y="11795"/>
                  </a:lnTo>
                  <a:lnTo>
                    <a:pt x="12202" y="11784"/>
                  </a:lnTo>
                  <a:lnTo>
                    <a:pt x="12141" y="11775"/>
                  </a:lnTo>
                  <a:lnTo>
                    <a:pt x="12080" y="11765"/>
                  </a:lnTo>
                  <a:lnTo>
                    <a:pt x="12020" y="11744"/>
                  </a:lnTo>
                  <a:lnTo>
                    <a:pt x="11959" y="11734"/>
                  </a:lnTo>
                  <a:lnTo>
                    <a:pt x="11898" y="11723"/>
                  </a:lnTo>
                  <a:lnTo>
                    <a:pt x="11837" y="11704"/>
                  </a:lnTo>
                  <a:lnTo>
                    <a:pt x="11776" y="11694"/>
                  </a:lnTo>
                  <a:lnTo>
                    <a:pt x="11725" y="11683"/>
                  </a:lnTo>
                  <a:lnTo>
                    <a:pt x="11664" y="11673"/>
                  </a:lnTo>
                  <a:lnTo>
                    <a:pt x="11593" y="11653"/>
                  </a:lnTo>
                  <a:lnTo>
                    <a:pt x="11543" y="11643"/>
                  </a:lnTo>
                  <a:lnTo>
                    <a:pt x="11473" y="11633"/>
                  </a:lnTo>
                  <a:lnTo>
                    <a:pt x="11422" y="11622"/>
                  </a:lnTo>
                  <a:lnTo>
                    <a:pt x="11351" y="11603"/>
                  </a:lnTo>
                  <a:lnTo>
                    <a:pt x="11290" y="11592"/>
                  </a:lnTo>
                  <a:lnTo>
                    <a:pt x="11239" y="11582"/>
                  </a:lnTo>
                  <a:lnTo>
                    <a:pt x="11178" y="11572"/>
                  </a:lnTo>
                  <a:lnTo>
                    <a:pt x="11107" y="11552"/>
                  </a:lnTo>
                  <a:lnTo>
                    <a:pt x="11057" y="11542"/>
                  </a:lnTo>
                  <a:lnTo>
                    <a:pt x="10996" y="11532"/>
                  </a:lnTo>
                  <a:lnTo>
                    <a:pt x="10935" y="11521"/>
                  </a:lnTo>
                  <a:lnTo>
                    <a:pt x="10874" y="11501"/>
                  </a:lnTo>
                  <a:lnTo>
                    <a:pt x="10813" y="11491"/>
                  </a:lnTo>
                  <a:lnTo>
                    <a:pt x="10752" y="11481"/>
                  </a:lnTo>
                  <a:lnTo>
                    <a:pt x="10692" y="11471"/>
                  </a:lnTo>
                  <a:lnTo>
                    <a:pt x="10631" y="11460"/>
                  </a:lnTo>
                  <a:lnTo>
                    <a:pt x="10571" y="11450"/>
                  </a:lnTo>
                  <a:lnTo>
                    <a:pt x="10510" y="11440"/>
                  </a:lnTo>
                  <a:lnTo>
                    <a:pt x="10449" y="11430"/>
                  </a:lnTo>
                  <a:lnTo>
                    <a:pt x="10388" y="11410"/>
                  </a:lnTo>
                  <a:lnTo>
                    <a:pt x="10327" y="11399"/>
                  </a:lnTo>
                  <a:lnTo>
                    <a:pt x="10266" y="11389"/>
                  </a:lnTo>
                  <a:lnTo>
                    <a:pt x="10205" y="11380"/>
                  </a:lnTo>
                  <a:lnTo>
                    <a:pt x="10144" y="11359"/>
                  </a:lnTo>
                  <a:lnTo>
                    <a:pt x="10083" y="11349"/>
                  </a:lnTo>
                  <a:lnTo>
                    <a:pt x="10022" y="11339"/>
                  </a:lnTo>
                  <a:lnTo>
                    <a:pt x="9963" y="11328"/>
                  </a:lnTo>
                  <a:lnTo>
                    <a:pt x="9902" y="11319"/>
                  </a:lnTo>
                  <a:lnTo>
                    <a:pt x="9841" y="11309"/>
                  </a:lnTo>
                  <a:lnTo>
                    <a:pt x="9780" y="11298"/>
                  </a:lnTo>
                  <a:lnTo>
                    <a:pt x="9719" y="11288"/>
                  </a:lnTo>
                  <a:lnTo>
                    <a:pt x="9658" y="11278"/>
                  </a:lnTo>
                  <a:lnTo>
                    <a:pt x="9597" y="11258"/>
                  </a:lnTo>
                  <a:lnTo>
                    <a:pt x="9536" y="11248"/>
                  </a:lnTo>
                  <a:lnTo>
                    <a:pt x="9475" y="11237"/>
                  </a:lnTo>
                  <a:lnTo>
                    <a:pt x="9414" y="11227"/>
                  </a:lnTo>
                  <a:lnTo>
                    <a:pt x="9344" y="11217"/>
                  </a:lnTo>
                  <a:lnTo>
                    <a:pt x="9293" y="11208"/>
                  </a:lnTo>
                  <a:lnTo>
                    <a:pt x="9233" y="11197"/>
                  </a:lnTo>
                  <a:lnTo>
                    <a:pt x="9162" y="11177"/>
                  </a:lnTo>
                  <a:lnTo>
                    <a:pt x="9101" y="11166"/>
                  </a:lnTo>
                  <a:lnTo>
                    <a:pt x="9040" y="11157"/>
                  </a:lnTo>
                  <a:lnTo>
                    <a:pt x="8989" y="11147"/>
                  </a:lnTo>
                  <a:lnTo>
                    <a:pt x="8918" y="11136"/>
                  </a:lnTo>
                  <a:lnTo>
                    <a:pt x="8857" y="11126"/>
                  </a:lnTo>
                  <a:lnTo>
                    <a:pt x="8796" y="11116"/>
                  </a:lnTo>
                  <a:lnTo>
                    <a:pt x="8735" y="11105"/>
                  </a:lnTo>
                  <a:lnTo>
                    <a:pt x="8695" y="11086"/>
                  </a:lnTo>
                  <a:lnTo>
                    <a:pt x="8665" y="11086"/>
                  </a:lnTo>
                  <a:lnTo>
                    <a:pt x="8624" y="11086"/>
                  </a:lnTo>
                  <a:lnTo>
                    <a:pt x="8594" y="11096"/>
                  </a:lnTo>
                  <a:lnTo>
                    <a:pt x="8554" y="11096"/>
                  </a:lnTo>
                  <a:lnTo>
                    <a:pt x="8523" y="11086"/>
                  </a:lnTo>
                  <a:lnTo>
                    <a:pt x="8503" y="11065"/>
                  </a:lnTo>
                  <a:lnTo>
                    <a:pt x="8483" y="11035"/>
                  </a:lnTo>
                  <a:lnTo>
                    <a:pt x="8493" y="10994"/>
                  </a:lnTo>
                  <a:lnTo>
                    <a:pt x="8503" y="10964"/>
                  </a:lnTo>
                  <a:lnTo>
                    <a:pt x="8512" y="10924"/>
                  </a:lnTo>
                  <a:lnTo>
                    <a:pt x="8533" y="10882"/>
                  </a:lnTo>
                  <a:lnTo>
                    <a:pt x="8543" y="10842"/>
                  </a:lnTo>
                  <a:lnTo>
                    <a:pt x="8564" y="10812"/>
                  </a:lnTo>
                  <a:lnTo>
                    <a:pt x="8584" y="10781"/>
                  </a:lnTo>
                  <a:lnTo>
                    <a:pt x="8604" y="10741"/>
                  </a:lnTo>
                  <a:lnTo>
                    <a:pt x="8615" y="10701"/>
                  </a:lnTo>
                  <a:lnTo>
                    <a:pt x="8634" y="10670"/>
                  </a:lnTo>
                  <a:lnTo>
                    <a:pt x="8655" y="10630"/>
                  </a:lnTo>
                  <a:lnTo>
                    <a:pt x="8676" y="10599"/>
                  </a:lnTo>
                  <a:lnTo>
                    <a:pt x="8685" y="10558"/>
                  </a:lnTo>
                  <a:lnTo>
                    <a:pt x="8705" y="10528"/>
                  </a:lnTo>
                  <a:lnTo>
                    <a:pt x="8726" y="10487"/>
                  </a:lnTo>
                  <a:lnTo>
                    <a:pt x="8756" y="10457"/>
                  </a:lnTo>
                  <a:lnTo>
                    <a:pt x="8766" y="10427"/>
                  </a:lnTo>
                  <a:lnTo>
                    <a:pt x="8777" y="10386"/>
                  </a:lnTo>
                  <a:lnTo>
                    <a:pt x="8796" y="10356"/>
                  </a:lnTo>
                  <a:lnTo>
                    <a:pt x="8807" y="10325"/>
                  </a:lnTo>
                  <a:lnTo>
                    <a:pt x="8827" y="10295"/>
                  </a:lnTo>
                  <a:lnTo>
                    <a:pt x="8838" y="10264"/>
                  </a:lnTo>
                  <a:lnTo>
                    <a:pt x="8847" y="10224"/>
                  </a:lnTo>
                  <a:lnTo>
                    <a:pt x="8868" y="10194"/>
                  </a:lnTo>
                  <a:lnTo>
                    <a:pt x="8878" y="10163"/>
                  </a:lnTo>
                  <a:lnTo>
                    <a:pt x="8899" y="10133"/>
                  </a:lnTo>
                  <a:lnTo>
                    <a:pt x="8908" y="10093"/>
                  </a:lnTo>
                  <a:lnTo>
                    <a:pt x="8928" y="10062"/>
                  </a:lnTo>
                  <a:lnTo>
                    <a:pt x="8939" y="10032"/>
                  </a:lnTo>
                  <a:lnTo>
                    <a:pt x="8958" y="10001"/>
                  </a:lnTo>
                  <a:lnTo>
                    <a:pt x="8969" y="9961"/>
                  </a:lnTo>
                  <a:lnTo>
                    <a:pt x="8989" y="9930"/>
                  </a:lnTo>
                  <a:lnTo>
                    <a:pt x="9000" y="9890"/>
                  </a:lnTo>
                  <a:lnTo>
                    <a:pt x="9010" y="9860"/>
                  </a:lnTo>
                  <a:lnTo>
                    <a:pt x="9030" y="9829"/>
                  </a:lnTo>
                  <a:lnTo>
                    <a:pt x="9040" y="9799"/>
                  </a:lnTo>
                  <a:lnTo>
                    <a:pt x="9061" y="9759"/>
                  </a:lnTo>
                  <a:lnTo>
                    <a:pt x="9070" y="9728"/>
                  </a:lnTo>
                  <a:lnTo>
                    <a:pt x="9090" y="9698"/>
                  </a:lnTo>
                  <a:lnTo>
                    <a:pt x="9101" y="9667"/>
                  </a:lnTo>
                  <a:lnTo>
                    <a:pt x="9111" y="9626"/>
                  </a:lnTo>
                  <a:lnTo>
                    <a:pt x="9131" y="9595"/>
                  </a:lnTo>
                  <a:lnTo>
                    <a:pt x="9141" y="9555"/>
                  </a:lnTo>
                  <a:lnTo>
                    <a:pt x="9151" y="9525"/>
                  </a:lnTo>
                  <a:lnTo>
                    <a:pt x="9162" y="9494"/>
                  </a:lnTo>
                  <a:lnTo>
                    <a:pt x="9172" y="9454"/>
                  </a:lnTo>
                  <a:lnTo>
                    <a:pt x="9181" y="9423"/>
                  </a:lnTo>
                  <a:lnTo>
                    <a:pt x="9202" y="9393"/>
                  </a:lnTo>
                  <a:lnTo>
                    <a:pt x="9101" y="9393"/>
                  </a:lnTo>
                  <a:lnTo>
                    <a:pt x="9070" y="9414"/>
                  </a:lnTo>
                  <a:lnTo>
                    <a:pt x="9040" y="9433"/>
                  </a:lnTo>
                  <a:lnTo>
                    <a:pt x="9010" y="9454"/>
                  </a:lnTo>
                  <a:lnTo>
                    <a:pt x="8989" y="9475"/>
                  </a:lnTo>
                  <a:lnTo>
                    <a:pt x="8958" y="9484"/>
                  </a:lnTo>
                  <a:lnTo>
                    <a:pt x="8928" y="9505"/>
                  </a:lnTo>
                  <a:lnTo>
                    <a:pt x="8899" y="9525"/>
                  </a:lnTo>
                  <a:lnTo>
                    <a:pt x="8878" y="9545"/>
                  </a:lnTo>
                  <a:lnTo>
                    <a:pt x="8838" y="9555"/>
                  </a:lnTo>
                  <a:lnTo>
                    <a:pt x="8817" y="9576"/>
                  </a:lnTo>
                  <a:lnTo>
                    <a:pt x="8787" y="9586"/>
                  </a:lnTo>
                  <a:lnTo>
                    <a:pt x="8756" y="9606"/>
                  </a:lnTo>
                  <a:lnTo>
                    <a:pt x="8726" y="9626"/>
                  </a:lnTo>
                  <a:lnTo>
                    <a:pt x="8695" y="9637"/>
                  </a:lnTo>
                  <a:lnTo>
                    <a:pt x="8665" y="9656"/>
                  </a:lnTo>
                  <a:lnTo>
                    <a:pt x="8634" y="9677"/>
                  </a:lnTo>
                  <a:lnTo>
                    <a:pt x="8604" y="9687"/>
                  </a:lnTo>
                  <a:lnTo>
                    <a:pt x="8564" y="9698"/>
                  </a:lnTo>
                  <a:lnTo>
                    <a:pt x="8533" y="9707"/>
                  </a:lnTo>
                  <a:lnTo>
                    <a:pt x="8512" y="9717"/>
                  </a:lnTo>
                  <a:lnTo>
                    <a:pt x="8472" y="9728"/>
                  </a:lnTo>
                  <a:lnTo>
                    <a:pt x="8442" y="9748"/>
                  </a:lnTo>
                  <a:lnTo>
                    <a:pt x="8411" y="9759"/>
                  </a:lnTo>
                  <a:lnTo>
                    <a:pt x="8381" y="9768"/>
                  </a:lnTo>
                  <a:lnTo>
                    <a:pt x="8350" y="9778"/>
                  </a:lnTo>
                  <a:lnTo>
                    <a:pt x="8321" y="9799"/>
                  </a:lnTo>
                  <a:lnTo>
                    <a:pt x="8280" y="9809"/>
                  </a:lnTo>
                  <a:lnTo>
                    <a:pt x="8249" y="9818"/>
                  </a:lnTo>
                  <a:lnTo>
                    <a:pt x="8219" y="9829"/>
                  </a:lnTo>
                  <a:lnTo>
                    <a:pt x="8188" y="9849"/>
                  </a:lnTo>
                  <a:lnTo>
                    <a:pt x="8158" y="9860"/>
                  </a:lnTo>
                  <a:lnTo>
                    <a:pt x="8127" y="9870"/>
                  </a:lnTo>
                  <a:lnTo>
                    <a:pt x="8127" y="9900"/>
                  </a:lnTo>
                  <a:lnTo>
                    <a:pt x="8127" y="9930"/>
                  </a:lnTo>
                  <a:lnTo>
                    <a:pt x="8117" y="9961"/>
                  </a:lnTo>
                  <a:lnTo>
                    <a:pt x="8117" y="9991"/>
                  </a:lnTo>
                  <a:lnTo>
                    <a:pt x="8098" y="10041"/>
                  </a:lnTo>
                  <a:lnTo>
                    <a:pt x="8077" y="10093"/>
                  </a:lnTo>
                  <a:lnTo>
                    <a:pt x="8067" y="10112"/>
                  </a:lnTo>
                  <a:lnTo>
                    <a:pt x="8057" y="10144"/>
                  </a:lnTo>
                  <a:lnTo>
                    <a:pt x="8037" y="10163"/>
                  </a:lnTo>
                  <a:lnTo>
                    <a:pt x="8026" y="10194"/>
                  </a:lnTo>
                  <a:lnTo>
                    <a:pt x="8016" y="10214"/>
                  </a:lnTo>
                  <a:lnTo>
                    <a:pt x="8006" y="10245"/>
                  </a:lnTo>
                  <a:lnTo>
                    <a:pt x="7986" y="10264"/>
                  </a:lnTo>
                  <a:lnTo>
                    <a:pt x="7976" y="10295"/>
                  </a:lnTo>
                  <a:lnTo>
                    <a:pt x="7946" y="10335"/>
                  </a:lnTo>
                  <a:lnTo>
                    <a:pt x="7915" y="10376"/>
                  </a:lnTo>
                  <a:lnTo>
                    <a:pt x="7894" y="10396"/>
                  </a:lnTo>
                  <a:lnTo>
                    <a:pt x="7885" y="10427"/>
                  </a:lnTo>
                  <a:lnTo>
                    <a:pt x="7864" y="10447"/>
                  </a:lnTo>
                  <a:lnTo>
                    <a:pt x="7854" y="10478"/>
                  </a:lnTo>
                  <a:lnTo>
                    <a:pt x="7844" y="10497"/>
                  </a:lnTo>
                  <a:lnTo>
                    <a:pt x="7824" y="10518"/>
                  </a:lnTo>
                  <a:lnTo>
                    <a:pt x="7814" y="10539"/>
                  </a:lnTo>
                  <a:lnTo>
                    <a:pt x="7793" y="10569"/>
                  </a:lnTo>
                  <a:lnTo>
                    <a:pt x="7783" y="10589"/>
                  </a:lnTo>
                  <a:lnTo>
                    <a:pt x="7763" y="10619"/>
                  </a:lnTo>
                  <a:lnTo>
                    <a:pt x="7753" y="10650"/>
                  </a:lnTo>
                  <a:lnTo>
                    <a:pt x="7753" y="10670"/>
                  </a:lnTo>
                  <a:lnTo>
                    <a:pt x="7713" y="10690"/>
                  </a:lnTo>
                  <a:lnTo>
                    <a:pt x="7682" y="10720"/>
                  </a:lnTo>
                  <a:lnTo>
                    <a:pt x="7641" y="10731"/>
                  </a:lnTo>
                  <a:lnTo>
                    <a:pt x="7610" y="10751"/>
                  </a:lnTo>
                  <a:lnTo>
                    <a:pt x="7570" y="10762"/>
                  </a:lnTo>
                  <a:lnTo>
                    <a:pt x="7540" y="10771"/>
                  </a:lnTo>
                  <a:lnTo>
                    <a:pt x="7509" y="10771"/>
                  </a:lnTo>
                  <a:lnTo>
                    <a:pt x="7469" y="10781"/>
                  </a:lnTo>
                  <a:lnTo>
                    <a:pt x="7429" y="10781"/>
                  </a:lnTo>
                  <a:lnTo>
                    <a:pt x="7398" y="10781"/>
                  </a:lnTo>
                  <a:lnTo>
                    <a:pt x="7358" y="10771"/>
                  </a:lnTo>
                  <a:lnTo>
                    <a:pt x="7328" y="10771"/>
                  </a:lnTo>
                  <a:lnTo>
                    <a:pt x="7286" y="10762"/>
                  </a:lnTo>
                  <a:lnTo>
                    <a:pt x="7246" y="10762"/>
                  </a:lnTo>
                  <a:lnTo>
                    <a:pt x="7216" y="10751"/>
                  </a:lnTo>
                  <a:lnTo>
                    <a:pt x="7175" y="10741"/>
                  </a:lnTo>
                  <a:lnTo>
                    <a:pt x="7135" y="10731"/>
                  </a:lnTo>
                  <a:lnTo>
                    <a:pt x="7094" y="10720"/>
                  </a:lnTo>
                  <a:lnTo>
                    <a:pt x="7053" y="10701"/>
                  </a:lnTo>
                  <a:lnTo>
                    <a:pt x="7023" y="10690"/>
                  </a:lnTo>
                  <a:lnTo>
                    <a:pt x="6973" y="10680"/>
                  </a:lnTo>
                  <a:lnTo>
                    <a:pt x="6932" y="10670"/>
                  </a:lnTo>
                  <a:lnTo>
                    <a:pt x="6891" y="10659"/>
                  </a:lnTo>
                  <a:lnTo>
                    <a:pt x="6861" y="10650"/>
                  </a:lnTo>
                  <a:lnTo>
                    <a:pt x="6821" y="10630"/>
                  </a:lnTo>
                  <a:lnTo>
                    <a:pt x="6780" y="10619"/>
                  </a:lnTo>
                  <a:lnTo>
                    <a:pt x="6739" y="10609"/>
                  </a:lnTo>
                  <a:lnTo>
                    <a:pt x="6709" y="10609"/>
                  </a:lnTo>
                  <a:lnTo>
                    <a:pt x="6658" y="10599"/>
                  </a:lnTo>
                  <a:lnTo>
                    <a:pt x="6618" y="10599"/>
                  </a:lnTo>
                  <a:lnTo>
                    <a:pt x="6577" y="10599"/>
                  </a:lnTo>
                  <a:lnTo>
                    <a:pt x="6546" y="10599"/>
                  </a:lnTo>
                  <a:lnTo>
                    <a:pt x="6487" y="10539"/>
                  </a:lnTo>
                  <a:lnTo>
                    <a:pt x="6496" y="10589"/>
                  </a:lnTo>
                  <a:lnTo>
                    <a:pt x="6506" y="10640"/>
                  </a:lnTo>
                  <a:lnTo>
                    <a:pt x="6516" y="10690"/>
                  </a:lnTo>
                  <a:lnTo>
                    <a:pt x="6537" y="10741"/>
                  </a:lnTo>
                  <a:lnTo>
                    <a:pt x="6557" y="10792"/>
                  </a:lnTo>
                  <a:lnTo>
                    <a:pt x="6567" y="10842"/>
                  </a:lnTo>
                  <a:lnTo>
                    <a:pt x="6577" y="10873"/>
                  </a:lnTo>
                  <a:lnTo>
                    <a:pt x="6588" y="10903"/>
                  </a:lnTo>
                  <a:lnTo>
                    <a:pt x="6598" y="10924"/>
                  </a:lnTo>
                  <a:lnTo>
                    <a:pt x="6618" y="10954"/>
                  </a:lnTo>
                  <a:lnTo>
                    <a:pt x="6638" y="11004"/>
                  </a:lnTo>
                  <a:lnTo>
                    <a:pt x="6658" y="11055"/>
                  </a:lnTo>
                  <a:lnTo>
                    <a:pt x="6668" y="11086"/>
                  </a:lnTo>
                  <a:lnTo>
                    <a:pt x="6678" y="11105"/>
                  </a:lnTo>
                  <a:lnTo>
                    <a:pt x="6699" y="11136"/>
                  </a:lnTo>
                  <a:lnTo>
                    <a:pt x="6709" y="11157"/>
                  </a:lnTo>
                  <a:lnTo>
                    <a:pt x="6729" y="11208"/>
                  </a:lnTo>
                  <a:lnTo>
                    <a:pt x="6750" y="11268"/>
                  </a:lnTo>
                  <a:lnTo>
                    <a:pt x="6760" y="11288"/>
                  </a:lnTo>
                  <a:lnTo>
                    <a:pt x="6780" y="11319"/>
                  </a:lnTo>
                  <a:lnTo>
                    <a:pt x="6790" y="11339"/>
                  </a:lnTo>
                  <a:lnTo>
                    <a:pt x="6811" y="11370"/>
                  </a:lnTo>
                  <a:lnTo>
                    <a:pt x="6830" y="11410"/>
                  </a:lnTo>
                  <a:lnTo>
                    <a:pt x="6851" y="11460"/>
                  </a:lnTo>
                  <a:lnTo>
                    <a:pt x="6871" y="11501"/>
                  </a:lnTo>
                  <a:lnTo>
                    <a:pt x="6891" y="11552"/>
                  </a:lnTo>
                  <a:lnTo>
                    <a:pt x="6901" y="11592"/>
                  </a:lnTo>
                  <a:lnTo>
                    <a:pt x="6912" y="11643"/>
                  </a:lnTo>
                  <a:lnTo>
                    <a:pt x="6932" y="11694"/>
                  </a:lnTo>
                  <a:lnTo>
                    <a:pt x="6942" y="11744"/>
                  </a:lnTo>
                  <a:lnTo>
                    <a:pt x="6952" y="11795"/>
                  </a:lnTo>
                  <a:lnTo>
                    <a:pt x="6962" y="11845"/>
                  </a:lnTo>
                  <a:lnTo>
                    <a:pt x="6973" y="11896"/>
                  </a:lnTo>
                  <a:lnTo>
                    <a:pt x="6983" y="11946"/>
                  </a:lnTo>
                  <a:lnTo>
                    <a:pt x="6983" y="11967"/>
                  </a:lnTo>
                  <a:lnTo>
                    <a:pt x="6983" y="11998"/>
                  </a:lnTo>
                  <a:lnTo>
                    <a:pt x="6983" y="12028"/>
                  </a:lnTo>
                  <a:lnTo>
                    <a:pt x="6993" y="12058"/>
                  </a:lnTo>
                  <a:lnTo>
                    <a:pt x="6993" y="12079"/>
                  </a:lnTo>
                  <a:lnTo>
                    <a:pt x="6993" y="12110"/>
                  </a:lnTo>
                  <a:lnTo>
                    <a:pt x="7002" y="12129"/>
                  </a:lnTo>
                  <a:lnTo>
                    <a:pt x="7002" y="12160"/>
                  </a:lnTo>
                  <a:lnTo>
                    <a:pt x="6983" y="12190"/>
                  </a:lnTo>
                  <a:lnTo>
                    <a:pt x="6962" y="12241"/>
                  </a:lnTo>
                  <a:lnTo>
                    <a:pt x="6952" y="12272"/>
                  </a:lnTo>
                  <a:lnTo>
                    <a:pt x="6942" y="12322"/>
                  </a:lnTo>
                  <a:lnTo>
                    <a:pt x="6922" y="12352"/>
                  </a:lnTo>
                  <a:lnTo>
                    <a:pt x="6912" y="12392"/>
                  </a:lnTo>
                  <a:lnTo>
                    <a:pt x="6882" y="12423"/>
                  </a:lnTo>
                  <a:lnTo>
                    <a:pt x="6851" y="12453"/>
                  </a:lnTo>
                  <a:lnTo>
                    <a:pt x="6891" y="12505"/>
                  </a:lnTo>
                  <a:lnTo>
                    <a:pt x="6891" y="12555"/>
                  </a:lnTo>
                  <a:lnTo>
                    <a:pt x="6891" y="12606"/>
                  </a:lnTo>
                  <a:lnTo>
                    <a:pt x="6891" y="12656"/>
                  </a:lnTo>
                  <a:lnTo>
                    <a:pt x="6891" y="12707"/>
                  </a:lnTo>
                  <a:lnTo>
                    <a:pt x="6891" y="12758"/>
                  </a:lnTo>
                  <a:lnTo>
                    <a:pt x="6891" y="12808"/>
                  </a:lnTo>
                  <a:lnTo>
                    <a:pt x="6891" y="12859"/>
                  </a:lnTo>
                  <a:lnTo>
                    <a:pt x="6901" y="12920"/>
                  </a:lnTo>
                  <a:lnTo>
                    <a:pt x="6901" y="12960"/>
                  </a:lnTo>
                  <a:lnTo>
                    <a:pt x="6901" y="13021"/>
                  </a:lnTo>
                  <a:lnTo>
                    <a:pt x="6912" y="13071"/>
                  </a:lnTo>
                  <a:lnTo>
                    <a:pt x="6912" y="13122"/>
                  </a:lnTo>
                  <a:lnTo>
                    <a:pt x="6912" y="13174"/>
                  </a:lnTo>
                  <a:lnTo>
                    <a:pt x="6922" y="13224"/>
                  </a:lnTo>
                  <a:lnTo>
                    <a:pt x="6922" y="13275"/>
                  </a:lnTo>
                  <a:lnTo>
                    <a:pt x="6932" y="13325"/>
                  </a:lnTo>
                  <a:lnTo>
                    <a:pt x="6932" y="13376"/>
                  </a:lnTo>
                  <a:lnTo>
                    <a:pt x="6932" y="13426"/>
                  </a:lnTo>
                  <a:lnTo>
                    <a:pt x="6932" y="13477"/>
                  </a:lnTo>
                  <a:lnTo>
                    <a:pt x="6932" y="13527"/>
                  </a:lnTo>
                  <a:lnTo>
                    <a:pt x="6932" y="13578"/>
                  </a:lnTo>
                  <a:lnTo>
                    <a:pt x="6942" y="13629"/>
                  </a:lnTo>
                  <a:lnTo>
                    <a:pt x="6942" y="13660"/>
                  </a:lnTo>
                  <a:lnTo>
                    <a:pt x="6942" y="13680"/>
                  </a:lnTo>
                  <a:lnTo>
                    <a:pt x="6942" y="13710"/>
                  </a:lnTo>
                  <a:lnTo>
                    <a:pt x="6942" y="13740"/>
                  </a:lnTo>
                  <a:lnTo>
                    <a:pt x="6942" y="13792"/>
                  </a:lnTo>
                  <a:lnTo>
                    <a:pt x="6942" y="13842"/>
                  </a:lnTo>
                  <a:lnTo>
                    <a:pt x="6942" y="13893"/>
                  </a:lnTo>
                  <a:lnTo>
                    <a:pt x="6942" y="13943"/>
                  </a:lnTo>
                  <a:lnTo>
                    <a:pt x="6932" y="13973"/>
                  </a:lnTo>
                  <a:lnTo>
                    <a:pt x="6932" y="14004"/>
                  </a:lnTo>
                  <a:lnTo>
                    <a:pt x="6932" y="14024"/>
                  </a:lnTo>
                  <a:lnTo>
                    <a:pt x="6932" y="14055"/>
                  </a:lnTo>
                  <a:lnTo>
                    <a:pt x="6932" y="14074"/>
                  </a:lnTo>
                  <a:lnTo>
                    <a:pt x="6932" y="14105"/>
                  </a:lnTo>
                  <a:lnTo>
                    <a:pt x="6932" y="14135"/>
                  </a:lnTo>
                  <a:lnTo>
                    <a:pt x="6932" y="14166"/>
                  </a:lnTo>
                  <a:lnTo>
                    <a:pt x="6912" y="14196"/>
                  </a:lnTo>
                  <a:lnTo>
                    <a:pt x="6901" y="14227"/>
                  </a:lnTo>
                  <a:lnTo>
                    <a:pt x="6891" y="14247"/>
                  </a:lnTo>
                  <a:lnTo>
                    <a:pt x="6871" y="14278"/>
                  </a:lnTo>
                  <a:lnTo>
                    <a:pt x="6851" y="14297"/>
                  </a:lnTo>
                  <a:lnTo>
                    <a:pt x="6830" y="14328"/>
                  </a:lnTo>
                  <a:lnTo>
                    <a:pt x="6811" y="14349"/>
                  </a:lnTo>
                  <a:lnTo>
                    <a:pt x="6790" y="14369"/>
                  </a:lnTo>
                  <a:lnTo>
                    <a:pt x="6739" y="14400"/>
                  </a:lnTo>
                  <a:lnTo>
                    <a:pt x="6699" y="14429"/>
                  </a:lnTo>
                  <a:lnTo>
                    <a:pt x="6649" y="14461"/>
                  </a:lnTo>
                  <a:lnTo>
                    <a:pt x="6598" y="14480"/>
                  </a:lnTo>
                  <a:lnTo>
                    <a:pt x="6567" y="14490"/>
                  </a:lnTo>
                  <a:lnTo>
                    <a:pt x="6546" y="14501"/>
                  </a:lnTo>
                  <a:lnTo>
                    <a:pt x="6516" y="14501"/>
                  </a:lnTo>
                  <a:lnTo>
                    <a:pt x="6487" y="14511"/>
                  </a:lnTo>
                  <a:lnTo>
                    <a:pt x="6455" y="14521"/>
                  </a:lnTo>
                  <a:lnTo>
                    <a:pt x="6426" y="14531"/>
                  </a:lnTo>
                  <a:lnTo>
                    <a:pt x="6405" y="14531"/>
                  </a:lnTo>
                  <a:lnTo>
                    <a:pt x="6375" y="14541"/>
                  </a:lnTo>
                  <a:lnTo>
                    <a:pt x="6344" y="14541"/>
                  </a:lnTo>
                  <a:lnTo>
                    <a:pt x="6314" y="14551"/>
                  </a:lnTo>
                  <a:lnTo>
                    <a:pt x="6293" y="14551"/>
                  </a:lnTo>
                  <a:lnTo>
                    <a:pt x="6264" y="14562"/>
                  </a:lnTo>
                  <a:lnTo>
                    <a:pt x="6212" y="14572"/>
                  </a:lnTo>
                  <a:lnTo>
                    <a:pt x="6172" y="14592"/>
                  </a:lnTo>
                  <a:lnTo>
                    <a:pt x="6161" y="14623"/>
                  </a:lnTo>
                  <a:lnTo>
                    <a:pt x="6152" y="14652"/>
                  </a:lnTo>
                  <a:lnTo>
                    <a:pt x="6152" y="14683"/>
                  </a:lnTo>
                  <a:lnTo>
                    <a:pt x="6152" y="14713"/>
                  </a:lnTo>
                  <a:lnTo>
                    <a:pt x="6152" y="14744"/>
                  </a:lnTo>
                  <a:lnTo>
                    <a:pt x="6152" y="14785"/>
                  </a:lnTo>
                  <a:lnTo>
                    <a:pt x="6152" y="14814"/>
                  </a:lnTo>
                  <a:lnTo>
                    <a:pt x="6161" y="14856"/>
                  </a:lnTo>
                  <a:lnTo>
                    <a:pt x="6161" y="14886"/>
                  </a:lnTo>
                  <a:lnTo>
                    <a:pt x="6182" y="14916"/>
                  </a:lnTo>
                  <a:lnTo>
                    <a:pt x="6192" y="14947"/>
                  </a:lnTo>
                  <a:lnTo>
                    <a:pt x="6212" y="14976"/>
                  </a:lnTo>
                  <a:lnTo>
                    <a:pt x="6222" y="15007"/>
                  </a:lnTo>
                  <a:lnTo>
                    <a:pt x="6253" y="15027"/>
                  </a:lnTo>
                  <a:lnTo>
                    <a:pt x="6273" y="15058"/>
                  </a:lnTo>
                  <a:lnTo>
                    <a:pt x="6314" y="15079"/>
                  </a:lnTo>
                  <a:lnTo>
                    <a:pt x="6323" y="15109"/>
                  </a:lnTo>
                  <a:lnTo>
                    <a:pt x="6334" y="15138"/>
                  </a:lnTo>
                  <a:lnTo>
                    <a:pt x="6334" y="15159"/>
                  </a:lnTo>
                  <a:lnTo>
                    <a:pt x="6334" y="15190"/>
                  </a:lnTo>
                  <a:lnTo>
                    <a:pt x="6334" y="15210"/>
                  </a:lnTo>
                  <a:lnTo>
                    <a:pt x="6323" y="15241"/>
                  </a:lnTo>
                  <a:lnTo>
                    <a:pt x="6323" y="15271"/>
                  </a:lnTo>
                  <a:lnTo>
                    <a:pt x="6314" y="15302"/>
                  </a:lnTo>
                  <a:lnTo>
                    <a:pt x="6304" y="15331"/>
                  </a:lnTo>
                  <a:lnTo>
                    <a:pt x="6283" y="15352"/>
                  </a:lnTo>
                  <a:lnTo>
                    <a:pt x="6273" y="15372"/>
                  </a:lnTo>
                  <a:lnTo>
                    <a:pt x="6264" y="15403"/>
                  </a:lnTo>
                  <a:lnTo>
                    <a:pt x="6243" y="15433"/>
                  </a:lnTo>
                  <a:lnTo>
                    <a:pt x="6233" y="15453"/>
                  </a:lnTo>
                  <a:lnTo>
                    <a:pt x="6212" y="15483"/>
                  </a:lnTo>
                  <a:lnTo>
                    <a:pt x="6203" y="15504"/>
                  </a:lnTo>
                  <a:lnTo>
                    <a:pt x="6172" y="15514"/>
                  </a:lnTo>
                  <a:lnTo>
                    <a:pt x="6142" y="15534"/>
                  </a:lnTo>
                  <a:lnTo>
                    <a:pt x="6111" y="15554"/>
                  </a:lnTo>
                  <a:lnTo>
                    <a:pt x="6091" y="15575"/>
                  </a:lnTo>
                  <a:lnTo>
                    <a:pt x="6142" y="15585"/>
                  </a:lnTo>
                  <a:lnTo>
                    <a:pt x="6192" y="15575"/>
                  </a:lnTo>
                  <a:lnTo>
                    <a:pt x="6233" y="15554"/>
                  </a:lnTo>
                  <a:lnTo>
                    <a:pt x="6273" y="15525"/>
                  </a:lnTo>
                  <a:lnTo>
                    <a:pt x="6293" y="15504"/>
                  </a:lnTo>
                  <a:lnTo>
                    <a:pt x="6323" y="15483"/>
                  </a:lnTo>
                  <a:lnTo>
                    <a:pt x="6344" y="15464"/>
                  </a:lnTo>
                  <a:lnTo>
                    <a:pt x="6365" y="15453"/>
                  </a:lnTo>
                  <a:lnTo>
                    <a:pt x="6395" y="15433"/>
                  </a:lnTo>
                  <a:lnTo>
                    <a:pt x="6415" y="15422"/>
                  </a:lnTo>
                  <a:lnTo>
                    <a:pt x="6445" y="15413"/>
                  </a:lnTo>
                  <a:lnTo>
                    <a:pt x="6476" y="15413"/>
                  </a:lnTo>
                  <a:lnTo>
                    <a:pt x="6487" y="15403"/>
                  </a:lnTo>
                  <a:lnTo>
                    <a:pt x="6496" y="15443"/>
                  </a:lnTo>
                  <a:lnTo>
                    <a:pt x="6496" y="15494"/>
                  </a:lnTo>
                  <a:lnTo>
                    <a:pt x="6487" y="15534"/>
                  </a:lnTo>
                  <a:lnTo>
                    <a:pt x="6476" y="15585"/>
                  </a:lnTo>
                  <a:lnTo>
                    <a:pt x="6455" y="15626"/>
                  </a:lnTo>
                  <a:lnTo>
                    <a:pt x="6455" y="15666"/>
                  </a:lnTo>
                  <a:lnTo>
                    <a:pt x="6476" y="15697"/>
                  </a:lnTo>
                  <a:lnTo>
                    <a:pt x="6516" y="15727"/>
                  </a:lnTo>
                  <a:lnTo>
                    <a:pt x="6557" y="15706"/>
                  </a:lnTo>
                  <a:lnTo>
                    <a:pt x="6607" y="15687"/>
                  </a:lnTo>
                  <a:lnTo>
                    <a:pt x="6649" y="15656"/>
                  </a:lnTo>
                  <a:lnTo>
                    <a:pt x="6709" y="15645"/>
                  </a:lnTo>
                  <a:lnTo>
                    <a:pt x="6750" y="15636"/>
                  </a:lnTo>
                  <a:lnTo>
                    <a:pt x="6800" y="15636"/>
                  </a:lnTo>
                  <a:lnTo>
                    <a:pt x="6821" y="15636"/>
                  </a:lnTo>
                  <a:lnTo>
                    <a:pt x="6840" y="15656"/>
                  </a:lnTo>
                  <a:lnTo>
                    <a:pt x="6861" y="15656"/>
                  </a:lnTo>
                  <a:lnTo>
                    <a:pt x="6891" y="15687"/>
                  </a:lnTo>
                  <a:lnTo>
                    <a:pt x="6871" y="15838"/>
                  </a:lnTo>
                  <a:lnTo>
                    <a:pt x="6891" y="15849"/>
                  </a:lnTo>
                  <a:lnTo>
                    <a:pt x="6922" y="15859"/>
                  </a:lnTo>
                  <a:lnTo>
                    <a:pt x="6942" y="15859"/>
                  </a:lnTo>
                  <a:lnTo>
                    <a:pt x="6973" y="15878"/>
                  </a:lnTo>
                  <a:lnTo>
                    <a:pt x="7002" y="15889"/>
                  </a:lnTo>
                  <a:lnTo>
                    <a:pt x="7033" y="15899"/>
                  </a:lnTo>
                  <a:lnTo>
                    <a:pt x="7053" y="15909"/>
                  </a:lnTo>
                  <a:lnTo>
                    <a:pt x="7084" y="15929"/>
                  </a:lnTo>
                  <a:lnTo>
                    <a:pt x="7105" y="15939"/>
                  </a:lnTo>
                  <a:lnTo>
                    <a:pt x="7135" y="15950"/>
                  </a:lnTo>
                  <a:lnTo>
                    <a:pt x="7155" y="15970"/>
                  </a:lnTo>
                  <a:lnTo>
                    <a:pt x="7185" y="15980"/>
                  </a:lnTo>
                  <a:lnTo>
                    <a:pt x="7216" y="15990"/>
                  </a:lnTo>
                  <a:lnTo>
                    <a:pt x="7236" y="16011"/>
                  </a:lnTo>
                  <a:lnTo>
                    <a:pt x="7267" y="16021"/>
                  </a:lnTo>
                  <a:lnTo>
                    <a:pt x="7297" y="16040"/>
                  </a:lnTo>
                  <a:lnTo>
                    <a:pt x="7317" y="16061"/>
                  </a:lnTo>
                  <a:lnTo>
                    <a:pt x="7347" y="16071"/>
                  </a:lnTo>
                  <a:lnTo>
                    <a:pt x="7368" y="16091"/>
                  </a:lnTo>
                  <a:lnTo>
                    <a:pt x="7387" y="16112"/>
                  </a:lnTo>
                  <a:lnTo>
                    <a:pt x="7408" y="16132"/>
                  </a:lnTo>
                  <a:lnTo>
                    <a:pt x="7439" y="16143"/>
                  </a:lnTo>
                  <a:lnTo>
                    <a:pt x="7459" y="16162"/>
                  </a:lnTo>
                  <a:lnTo>
                    <a:pt x="7490" y="16183"/>
                  </a:lnTo>
                  <a:lnTo>
                    <a:pt x="7509" y="16204"/>
                  </a:lnTo>
                  <a:lnTo>
                    <a:pt x="7540" y="16223"/>
                  </a:lnTo>
                  <a:lnTo>
                    <a:pt x="7551" y="16244"/>
                  </a:lnTo>
                  <a:lnTo>
                    <a:pt x="7580" y="16274"/>
                  </a:lnTo>
                  <a:lnTo>
                    <a:pt x="7601" y="16294"/>
                  </a:lnTo>
                  <a:lnTo>
                    <a:pt x="7621" y="16315"/>
                  </a:lnTo>
                  <a:lnTo>
                    <a:pt x="7652" y="16335"/>
                  </a:lnTo>
                  <a:lnTo>
                    <a:pt x="7671" y="16355"/>
                  </a:lnTo>
                  <a:lnTo>
                    <a:pt x="7692" y="16375"/>
                  </a:lnTo>
                  <a:lnTo>
                    <a:pt x="7713" y="16406"/>
                  </a:lnTo>
                  <a:lnTo>
                    <a:pt x="7723" y="16427"/>
                  </a:lnTo>
                  <a:lnTo>
                    <a:pt x="7753" y="16446"/>
                  </a:lnTo>
                  <a:lnTo>
                    <a:pt x="7763" y="16467"/>
                  </a:lnTo>
                  <a:lnTo>
                    <a:pt x="7793" y="16486"/>
                  </a:lnTo>
                  <a:lnTo>
                    <a:pt x="7803" y="16507"/>
                  </a:lnTo>
                  <a:lnTo>
                    <a:pt x="7834" y="16538"/>
                  </a:lnTo>
                  <a:lnTo>
                    <a:pt x="7844" y="16558"/>
                  </a:lnTo>
                  <a:lnTo>
                    <a:pt x="7864" y="16589"/>
                  </a:lnTo>
                  <a:lnTo>
                    <a:pt x="7875" y="16608"/>
                  </a:lnTo>
                  <a:lnTo>
                    <a:pt x="7894" y="16639"/>
                  </a:lnTo>
                  <a:lnTo>
                    <a:pt x="7915" y="16659"/>
                  </a:lnTo>
                  <a:lnTo>
                    <a:pt x="7936" y="16690"/>
                  </a:lnTo>
                  <a:lnTo>
                    <a:pt x="7946" y="16720"/>
                  </a:lnTo>
                  <a:lnTo>
                    <a:pt x="7965" y="16751"/>
                  </a:lnTo>
                  <a:lnTo>
                    <a:pt x="7976" y="16770"/>
                  </a:lnTo>
                  <a:lnTo>
                    <a:pt x="7996" y="16791"/>
                  </a:lnTo>
                  <a:lnTo>
                    <a:pt x="8006" y="16821"/>
                  </a:lnTo>
                  <a:lnTo>
                    <a:pt x="8026" y="16852"/>
                  </a:lnTo>
                  <a:lnTo>
                    <a:pt x="8037" y="16872"/>
                  </a:lnTo>
                  <a:lnTo>
                    <a:pt x="8047" y="16902"/>
                  </a:lnTo>
                  <a:lnTo>
                    <a:pt x="8067" y="16932"/>
                  </a:lnTo>
                  <a:lnTo>
                    <a:pt x="8077" y="16953"/>
                  </a:lnTo>
                  <a:lnTo>
                    <a:pt x="8087" y="16984"/>
                  </a:lnTo>
                  <a:lnTo>
                    <a:pt x="8098" y="17014"/>
                  </a:lnTo>
                  <a:lnTo>
                    <a:pt x="8108" y="17044"/>
                  </a:lnTo>
                  <a:lnTo>
                    <a:pt x="8117" y="17075"/>
                  </a:lnTo>
                  <a:lnTo>
                    <a:pt x="8127" y="17104"/>
                  </a:lnTo>
                  <a:lnTo>
                    <a:pt x="8138" y="17125"/>
                  </a:lnTo>
                  <a:lnTo>
                    <a:pt x="8148" y="17156"/>
                  </a:lnTo>
                  <a:lnTo>
                    <a:pt x="8169" y="17186"/>
                  </a:lnTo>
                  <a:lnTo>
                    <a:pt x="8188" y="17207"/>
                  </a:lnTo>
                  <a:lnTo>
                    <a:pt x="8209" y="17226"/>
                  </a:lnTo>
                  <a:lnTo>
                    <a:pt x="8229" y="17226"/>
                  </a:lnTo>
                  <a:lnTo>
                    <a:pt x="8260" y="17226"/>
                  </a:lnTo>
                  <a:lnTo>
                    <a:pt x="8289" y="17216"/>
                  </a:lnTo>
                  <a:lnTo>
                    <a:pt x="8321" y="17207"/>
                  </a:lnTo>
                  <a:lnTo>
                    <a:pt x="8350" y="17207"/>
                  </a:lnTo>
                  <a:lnTo>
                    <a:pt x="8381" y="17207"/>
                  </a:lnTo>
                  <a:lnTo>
                    <a:pt x="8422" y="17207"/>
                  </a:lnTo>
                  <a:lnTo>
                    <a:pt x="8462" y="17207"/>
                  </a:lnTo>
                  <a:lnTo>
                    <a:pt x="8503" y="17207"/>
                  </a:lnTo>
                  <a:lnTo>
                    <a:pt x="8543" y="17207"/>
                  </a:lnTo>
                  <a:lnTo>
                    <a:pt x="8584" y="17207"/>
                  </a:lnTo>
                  <a:lnTo>
                    <a:pt x="8624" y="17207"/>
                  </a:lnTo>
                  <a:lnTo>
                    <a:pt x="8676" y="17207"/>
                  </a:lnTo>
                  <a:lnTo>
                    <a:pt x="8716" y="17207"/>
                  </a:lnTo>
                  <a:lnTo>
                    <a:pt x="8756" y="17207"/>
                  </a:lnTo>
                  <a:lnTo>
                    <a:pt x="8796" y="17207"/>
                  </a:lnTo>
                  <a:lnTo>
                    <a:pt x="8838" y="17207"/>
                  </a:lnTo>
                  <a:lnTo>
                    <a:pt x="8878" y="17207"/>
                  </a:lnTo>
                  <a:lnTo>
                    <a:pt x="8918" y="17207"/>
                  </a:lnTo>
                  <a:lnTo>
                    <a:pt x="8969" y="17207"/>
                  </a:lnTo>
                  <a:lnTo>
                    <a:pt x="9010" y="17207"/>
                  </a:lnTo>
                  <a:lnTo>
                    <a:pt x="9050" y="17216"/>
                  </a:lnTo>
                  <a:lnTo>
                    <a:pt x="9090" y="17216"/>
                  </a:lnTo>
                  <a:lnTo>
                    <a:pt x="9131" y="17216"/>
                  </a:lnTo>
                  <a:lnTo>
                    <a:pt x="9172" y="17216"/>
                  </a:lnTo>
                  <a:lnTo>
                    <a:pt x="9223" y="17216"/>
                  </a:lnTo>
                  <a:lnTo>
                    <a:pt x="9263" y="17216"/>
                  </a:lnTo>
                  <a:lnTo>
                    <a:pt x="9303" y="17216"/>
                  </a:lnTo>
                  <a:lnTo>
                    <a:pt x="9344" y="17216"/>
                  </a:lnTo>
                  <a:lnTo>
                    <a:pt x="9385" y="17216"/>
                  </a:lnTo>
                  <a:lnTo>
                    <a:pt x="9425" y="17216"/>
                  </a:lnTo>
                  <a:lnTo>
                    <a:pt x="9475" y="17216"/>
                  </a:lnTo>
                  <a:lnTo>
                    <a:pt x="9506" y="17216"/>
                  </a:lnTo>
                  <a:lnTo>
                    <a:pt x="9557" y="17226"/>
                  </a:lnTo>
                  <a:lnTo>
                    <a:pt x="9597" y="17226"/>
                  </a:lnTo>
                  <a:lnTo>
                    <a:pt x="9637" y="17226"/>
                  </a:lnTo>
                  <a:lnTo>
                    <a:pt x="9679" y="17226"/>
                  </a:lnTo>
                  <a:lnTo>
                    <a:pt x="9729" y="17237"/>
                  </a:lnTo>
                  <a:lnTo>
                    <a:pt x="9770" y="17237"/>
                  </a:lnTo>
                  <a:lnTo>
                    <a:pt x="9799" y="17237"/>
                  </a:lnTo>
                  <a:lnTo>
                    <a:pt x="9841" y="17237"/>
                  </a:lnTo>
                  <a:lnTo>
                    <a:pt x="9891" y="17237"/>
                  </a:lnTo>
                  <a:lnTo>
                    <a:pt x="9932" y="17237"/>
                  </a:lnTo>
                  <a:lnTo>
                    <a:pt x="9972" y="17237"/>
                  </a:lnTo>
                  <a:lnTo>
                    <a:pt x="10013" y="17237"/>
                  </a:lnTo>
                  <a:lnTo>
                    <a:pt x="10064" y="17247"/>
                  </a:lnTo>
                  <a:lnTo>
                    <a:pt x="10104" y="17247"/>
                  </a:lnTo>
                  <a:lnTo>
                    <a:pt x="10134" y="17247"/>
                  </a:lnTo>
                  <a:lnTo>
                    <a:pt x="10175" y="17247"/>
                  </a:lnTo>
                  <a:lnTo>
                    <a:pt x="10226" y="17247"/>
                  </a:lnTo>
                  <a:lnTo>
                    <a:pt x="10266" y="17247"/>
                  </a:lnTo>
                  <a:lnTo>
                    <a:pt x="10306" y="17257"/>
                  </a:lnTo>
                  <a:lnTo>
                    <a:pt x="10348" y="17257"/>
                  </a:lnTo>
                  <a:lnTo>
                    <a:pt x="10398" y="17257"/>
                  </a:lnTo>
                  <a:lnTo>
                    <a:pt x="10438" y="17257"/>
                  </a:lnTo>
                  <a:lnTo>
                    <a:pt x="10479" y="17257"/>
                  </a:lnTo>
                  <a:lnTo>
                    <a:pt x="10520" y="17257"/>
                  </a:lnTo>
                  <a:lnTo>
                    <a:pt x="10560" y="17257"/>
                  </a:lnTo>
                  <a:lnTo>
                    <a:pt x="10600" y="17257"/>
                  </a:lnTo>
                  <a:lnTo>
                    <a:pt x="10641" y="17268"/>
                  </a:lnTo>
                  <a:lnTo>
                    <a:pt x="10692" y="17268"/>
                  </a:lnTo>
                  <a:lnTo>
                    <a:pt x="10733" y="17268"/>
                  </a:lnTo>
                  <a:lnTo>
                    <a:pt x="10773" y="17268"/>
                  </a:lnTo>
                  <a:lnTo>
                    <a:pt x="10813" y="17268"/>
                  </a:lnTo>
                  <a:lnTo>
                    <a:pt x="10864" y="17268"/>
                  </a:lnTo>
                  <a:lnTo>
                    <a:pt x="10905" y="17277"/>
                  </a:lnTo>
                  <a:lnTo>
                    <a:pt x="10945" y="17277"/>
                  </a:lnTo>
                  <a:lnTo>
                    <a:pt x="10996" y="17277"/>
                  </a:lnTo>
                  <a:lnTo>
                    <a:pt x="11036" y="17277"/>
                  </a:lnTo>
                  <a:lnTo>
                    <a:pt x="11086" y="17277"/>
                  </a:lnTo>
                  <a:lnTo>
                    <a:pt x="11036" y="17277"/>
                  </a:lnTo>
                  <a:lnTo>
                    <a:pt x="10996" y="17277"/>
                  </a:lnTo>
                  <a:lnTo>
                    <a:pt x="10955" y="17277"/>
                  </a:lnTo>
                  <a:lnTo>
                    <a:pt x="10924" y="17287"/>
                  </a:lnTo>
                  <a:lnTo>
                    <a:pt x="10884" y="17287"/>
                  </a:lnTo>
                  <a:lnTo>
                    <a:pt x="10844" y="17287"/>
                  </a:lnTo>
                  <a:lnTo>
                    <a:pt x="10804" y="17287"/>
                  </a:lnTo>
                  <a:lnTo>
                    <a:pt x="10773" y="17287"/>
                  </a:lnTo>
                  <a:lnTo>
                    <a:pt x="10743" y="17287"/>
                  </a:lnTo>
                  <a:lnTo>
                    <a:pt x="10712" y="17287"/>
                  </a:lnTo>
                  <a:lnTo>
                    <a:pt x="10672" y="17287"/>
                  </a:lnTo>
                  <a:lnTo>
                    <a:pt x="10641" y="17287"/>
                  </a:lnTo>
                  <a:lnTo>
                    <a:pt x="10611" y="17287"/>
                  </a:lnTo>
                  <a:lnTo>
                    <a:pt x="10581" y="17287"/>
                  </a:lnTo>
                  <a:lnTo>
                    <a:pt x="10550" y="17287"/>
                  </a:lnTo>
                  <a:lnTo>
                    <a:pt x="10520" y="17287"/>
                  </a:lnTo>
                  <a:lnTo>
                    <a:pt x="10479" y="17287"/>
                  </a:lnTo>
                  <a:lnTo>
                    <a:pt x="10449" y="17287"/>
                  </a:lnTo>
                  <a:lnTo>
                    <a:pt x="10418" y="17277"/>
                  </a:lnTo>
                  <a:lnTo>
                    <a:pt x="10377" y="17277"/>
                  </a:lnTo>
                  <a:lnTo>
                    <a:pt x="10348" y="17277"/>
                  </a:lnTo>
                  <a:lnTo>
                    <a:pt x="10306" y="17277"/>
                  </a:lnTo>
                  <a:lnTo>
                    <a:pt x="10276" y="17277"/>
                  </a:lnTo>
                  <a:lnTo>
                    <a:pt x="10246" y="17277"/>
                  </a:lnTo>
                  <a:lnTo>
                    <a:pt x="10205" y="17277"/>
                  </a:lnTo>
                  <a:lnTo>
                    <a:pt x="10165" y="17277"/>
                  </a:lnTo>
                  <a:lnTo>
                    <a:pt x="10125" y="17277"/>
                  </a:lnTo>
                  <a:lnTo>
                    <a:pt x="10094" y="17277"/>
                  </a:lnTo>
                  <a:lnTo>
                    <a:pt x="10053" y="17277"/>
                  </a:lnTo>
                  <a:lnTo>
                    <a:pt x="10013" y="17277"/>
                  </a:lnTo>
                  <a:lnTo>
                    <a:pt x="9972" y="17277"/>
                  </a:lnTo>
                  <a:lnTo>
                    <a:pt x="9932" y="17277"/>
                  </a:lnTo>
                  <a:lnTo>
                    <a:pt x="9932" y="17268"/>
                  </a:lnTo>
                  <a:lnTo>
                    <a:pt x="9881" y="17268"/>
                  </a:lnTo>
                  <a:lnTo>
                    <a:pt x="9841" y="17268"/>
                  </a:lnTo>
                  <a:lnTo>
                    <a:pt x="9790" y="17268"/>
                  </a:lnTo>
                  <a:lnTo>
                    <a:pt x="9749" y="17277"/>
                  </a:lnTo>
                  <a:lnTo>
                    <a:pt x="9698" y="17277"/>
                  </a:lnTo>
                  <a:lnTo>
                    <a:pt x="9648" y="17277"/>
                  </a:lnTo>
                  <a:lnTo>
                    <a:pt x="9597" y="17277"/>
                  </a:lnTo>
                  <a:lnTo>
                    <a:pt x="9557" y="17277"/>
                  </a:lnTo>
                  <a:lnTo>
                    <a:pt x="9496" y="17268"/>
                  </a:lnTo>
                  <a:lnTo>
                    <a:pt x="9456" y="17268"/>
                  </a:lnTo>
                  <a:lnTo>
                    <a:pt x="9405" y="17268"/>
                  </a:lnTo>
                  <a:lnTo>
                    <a:pt x="9354" y="17268"/>
                  </a:lnTo>
                  <a:lnTo>
                    <a:pt x="9303" y="17268"/>
                  </a:lnTo>
                  <a:lnTo>
                    <a:pt x="9252" y="17268"/>
                  </a:lnTo>
                  <a:lnTo>
                    <a:pt x="9202" y="17268"/>
                  </a:lnTo>
                  <a:lnTo>
                    <a:pt x="9151" y="17268"/>
                  </a:lnTo>
                  <a:lnTo>
                    <a:pt x="9121" y="17268"/>
                  </a:lnTo>
                  <a:lnTo>
                    <a:pt x="9090" y="17268"/>
                  </a:lnTo>
                  <a:lnTo>
                    <a:pt x="9070" y="17268"/>
                  </a:lnTo>
                  <a:lnTo>
                    <a:pt x="9040" y="17268"/>
                  </a:lnTo>
                  <a:lnTo>
                    <a:pt x="8989" y="17268"/>
                  </a:lnTo>
                  <a:lnTo>
                    <a:pt x="8939" y="17268"/>
                  </a:lnTo>
                  <a:lnTo>
                    <a:pt x="8888" y="17268"/>
                  </a:lnTo>
                  <a:lnTo>
                    <a:pt x="8838" y="17268"/>
                  </a:lnTo>
                  <a:lnTo>
                    <a:pt x="8787" y="17268"/>
                  </a:lnTo>
                  <a:lnTo>
                    <a:pt x="8735" y="17277"/>
                  </a:lnTo>
                  <a:lnTo>
                    <a:pt x="8676" y="17277"/>
                  </a:lnTo>
                  <a:lnTo>
                    <a:pt x="8634" y="17277"/>
                  </a:lnTo>
                  <a:lnTo>
                    <a:pt x="8584" y="17277"/>
                  </a:lnTo>
                  <a:lnTo>
                    <a:pt x="8533" y="17287"/>
                  </a:lnTo>
                  <a:lnTo>
                    <a:pt x="8493" y="17287"/>
                  </a:lnTo>
                  <a:lnTo>
                    <a:pt x="8442" y="17298"/>
                  </a:lnTo>
                  <a:lnTo>
                    <a:pt x="8401" y="17308"/>
                  </a:lnTo>
                  <a:lnTo>
                    <a:pt x="8350" y="17327"/>
                  </a:lnTo>
                  <a:lnTo>
                    <a:pt x="8392" y="17358"/>
                  </a:lnTo>
                  <a:lnTo>
                    <a:pt x="8422" y="17348"/>
                  </a:lnTo>
                  <a:lnTo>
                    <a:pt x="8452" y="17348"/>
                  </a:lnTo>
                  <a:lnTo>
                    <a:pt x="8483" y="17348"/>
                  </a:lnTo>
                  <a:lnTo>
                    <a:pt x="8512" y="17348"/>
                  </a:lnTo>
                  <a:lnTo>
                    <a:pt x="8543" y="17338"/>
                  </a:lnTo>
                  <a:lnTo>
                    <a:pt x="8584" y="17338"/>
                  </a:lnTo>
                  <a:lnTo>
                    <a:pt x="8615" y="17338"/>
                  </a:lnTo>
                  <a:lnTo>
                    <a:pt x="8645" y="17338"/>
                  </a:lnTo>
                  <a:lnTo>
                    <a:pt x="8676" y="17338"/>
                  </a:lnTo>
                  <a:lnTo>
                    <a:pt x="8705" y="17338"/>
                  </a:lnTo>
                  <a:lnTo>
                    <a:pt x="8735" y="17338"/>
                  </a:lnTo>
                  <a:lnTo>
                    <a:pt x="8766" y="17338"/>
                  </a:lnTo>
                  <a:lnTo>
                    <a:pt x="8796" y="17338"/>
                  </a:lnTo>
                  <a:lnTo>
                    <a:pt x="8827" y="17338"/>
                  </a:lnTo>
                  <a:lnTo>
                    <a:pt x="8857" y="17338"/>
                  </a:lnTo>
                  <a:lnTo>
                    <a:pt x="8888" y="17338"/>
                  </a:lnTo>
                  <a:lnTo>
                    <a:pt x="8918" y="17327"/>
                  </a:lnTo>
                  <a:lnTo>
                    <a:pt x="8949" y="17327"/>
                  </a:lnTo>
                  <a:lnTo>
                    <a:pt x="8979" y="17327"/>
                  </a:lnTo>
                  <a:lnTo>
                    <a:pt x="9010" y="17327"/>
                  </a:lnTo>
                  <a:lnTo>
                    <a:pt x="9040" y="17327"/>
                  </a:lnTo>
                  <a:lnTo>
                    <a:pt x="9070" y="17327"/>
                  </a:lnTo>
                  <a:lnTo>
                    <a:pt x="9101" y="17327"/>
                  </a:lnTo>
                  <a:lnTo>
                    <a:pt x="9131" y="17327"/>
                  </a:lnTo>
                  <a:lnTo>
                    <a:pt x="9162" y="17327"/>
                  </a:lnTo>
                  <a:lnTo>
                    <a:pt x="9192" y="17327"/>
                  </a:lnTo>
                  <a:lnTo>
                    <a:pt x="9223" y="17327"/>
                  </a:lnTo>
                  <a:lnTo>
                    <a:pt x="9252" y="17327"/>
                  </a:lnTo>
                  <a:lnTo>
                    <a:pt x="9283" y="17327"/>
                  </a:lnTo>
                  <a:lnTo>
                    <a:pt x="9313" y="17327"/>
                  </a:lnTo>
                  <a:lnTo>
                    <a:pt x="9344" y="17327"/>
                  </a:lnTo>
                  <a:lnTo>
                    <a:pt x="9374" y="17338"/>
                  </a:lnTo>
                  <a:lnTo>
                    <a:pt x="9405" y="17338"/>
                  </a:lnTo>
                  <a:lnTo>
                    <a:pt x="9435" y="17338"/>
                  </a:lnTo>
                  <a:lnTo>
                    <a:pt x="9465" y="17338"/>
                  </a:lnTo>
                  <a:lnTo>
                    <a:pt x="9486" y="17338"/>
                  </a:lnTo>
                  <a:lnTo>
                    <a:pt x="9517" y="17338"/>
                  </a:lnTo>
                  <a:lnTo>
                    <a:pt x="9547" y="17338"/>
                  </a:lnTo>
                  <a:lnTo>
                    <a:pt x="9577" y="17338"/>
                  </a:lnTo>
                  <a:lnTo>
                    <a:pt x="9608" y="17338"/>
                  </a:lnTo>
                  <a:lnTo>
                    <a:pt x="9637" y="17338"/>
                  </a:lnTo>
                  <a:lnTo>
                    <a:pt x="9668" y="17338"/>
                  </a:lnTo>
                  <a:lnTo>
                    <a:pt x="9698" y="17338"/>
                  </a:lnTo>
                  <a:lnTo>
                    <a:pt x="9729" y="17338"/>
                  </a:lnTo>
                  <a:lnTo>
                    <a:pt x="9759" y="17338"/>
                  </a:lnTo>
                  <a:lnTo>
                    <a:pt x="9790" y="17338"/>
                  </a:lnTo>
                  <a:lnTo>
                    <a:pt x="9810" y="17338"/>
                  </a:lnTo>
                  <a:lnTo>
                    <a:pt x="9841" y="17348"/>
                  </a:lnTo>
                  <a:lnTo>
                    <a:pt x="9871" y="17348"/>
                  </a:lnTo>
                  <a:lnTo>
                    <a:pt x="9902" y="17348"/>
                  </a:lnTo>
                  <a:lnTo>
                    <a:pt x="9932" y="17348"/>
                  </a:lnTo>
                  <a:lnTo>
                    <a:pt x="9963" y="17348"/>
                  </a:lnTo>
                  <a:lnTo>
                    <a:pt x="9992" y="17348"/>
                  </a:lnTo>
                  <a:lnTo>
                    <a:pt x="10022" y="17358"/>
                  </a:lnTo>
                  <a:lnTo>
                    <a:pt x="10053" y="17358"/>
                  </a:lnTo>
                  <a:lnTo>
                    <a:pt x="10083" y="17358"/>
                  </a:lnTo>
                  <a:lnTo>
                    <a:pt x="10114" y="17358"/>
                  </a:lnTo>
                  <a:lnTo>
                    <a:pt x="10144" y="17369"/>
                  </a:lnTo>
                  <a:lnTo>
                    <a:pt x="10175" y="17369"/>
                  </a:lnTo>
                  <a:lnTo>
                    <a:pt x="10205" y="17379"/>
                  </a:lnTo>
                  <a:lnTo>
                    <a:pt x="10236" y="17379"/>
                  </a:lnTo>
                  <a:lnTo>
                    <a:pt x="10266" y="17379"/>
                  </a:lnTo>
                  <a:lnTo>
                    <a:pt x="10297" y="17388"/>
                  </a:lnTo>
                  <a:lnTo>
                    <a:pt x="10327" y="17388"/>
                  </a:lnTo>
                  <a:lnTo>
                    <a:pt x="10297" y="17388"/>
                  </a:lnTo>
                  <a:lnTo>
                    <a:pt x="10266" y="17388"/>
                  </a:lnTo>
                  <a:lnTo>
                    <a:pt x="10236" y="17388"/>
                  </a:lnTo>
                  <a:lnTo>
                    <a:pt x="10205" y="17388"/>
                  </a:lnTo>
                  <a:lnTo>
                    <a:pt x="10165" y="17388"/>
                  </a:lnTo>
                  <a:lnTo>
                    <a:pt x="10134" y="17388"/>
                  </a:lnTo>
                  <a:lnTo>
                    <a:pt x="10114" y="17388"/>
                  </a:lnTo>
                  <a:lnTo>
                    <a:pt x="10083" y="17388"/>
                  </a:lnTo>
                  <a:lnTo>
                    <a:pt x="10043" y="17388"/>
                  </a:lnTo>
                  <a:lnTo>
                    <a:pt x="10013" y="17388"/>
                  </a:lnTo>
                  <a:lnTo>
                    <a:pt x="9982" y="17388"/>
                  </a:lnTo>
                  <a:lnTo>
                    <a:pt x="9952" y="17388"/>
                  </a:lnTo>
                  <a:lnTo>
                    <a:pt x="9921" y="17388"/>
                  </a:lnTo>
                  <a:lnTo>
                    <a:pt x="9891" y="17388"/>
                  </a:lnTo>
                  <a:lnTo>
                    <a:pt x="9860" y="17388"/>
                  </a:lnTo>
                  <a:lnTo>
                    <a:pt x="9830" y="17388"/>
                  </a:lnTo>
                  <a:lnTo>
                    <a:pt x="9799" y="17379"/>
                  </a:lnTo>
                  <a:lnTo>
                    <a:pt x="9759" y="17379"/>
                  </a:lnTo>
                  <a:lnTo>
                    <a:pt x="9729" y="17379"/>
                  </a:lnTo>
                  <a:lnTo>
                    <a:pt x="9698" y="17379"/>
                  </a:lnTo>
                  <a:lnTo>
                    <a:pt x="9668" y="17379"/>
                  </a:lnTo>
                  <a:lnTo>
                    <a:pt x="9637" y="17379"/>
                  </a:lnTo>
                  <a:lnTo>
                    <a:pt x="9608" y="17379"/>
                  </a:lnTo>
                  <a:lnTo>
                    <a:pt x="9577" y="17379"/>
                  </a:lnTo>
                  <a:lnTo>
                    <a:pt x="9536" y="17379"/>
                  </a:lnTo>
                  <a:lnTo>
                    <a:pt x="9506" y="17379"/>
                  </a:lnTo>
                  <a:lnTo>
                    <a:pt x="9475" y="17379"/>
                  </a:lnTo>
                  <a:lnTo>
                    <a:pt x="9446" y="17379"/>
                  </a:lnTo>
                  <a:lnTo>
                    <a:pt x="9414" y="17379"/>
                  </a:lnTo>
                  <a:lnTo>
                    <a:pt x="9385" y="17379"/>
                  </a:lnTo>
                  <a:lnTo>
                    <a:pt x="9354" y="17379"/>
                  </a:lnTo>
                  <a:lnTo>
                    <a:pt x="9324" y="17379"/>
                  </a:lnTo>
                  <a:lnTo>
                    <a:pt x="9293" y="17379"/>
                  </a:lnTo>
                  <a:lnTo>
                    <a:pt x="9252" y="17379"/>
                  </a:lnTo>
                  <a:lnTo>
                    <a:pt x="9223" y="17379"/>
                  </a:lnTo>
                  <a:lnTo>
                    <a:pt x="9192" y="17379"/>
                  </a:lnTo>
                  <a:lnTo>
                    <a:pt x="9162" y="17379"/>
                  </a:lnTo>
                  <a:lnTo>
                    <a:pt x="9131" y="17379"/>
                  </a:lnTo>
                  <a:lnTo>
                    <a:pt x="9101" y="17379"/>
                  </a:lnTo>
                  <a:lnTo>
                    <a:pt x="9070" y="17379"/>
                  </a:lnTo>
                  <a:lnTo>
                    <a:pt x="9030" y="17379"/>
                  </a:lnTo>
                  <a:lnTo>
                    <a:pt x="9000" y="17379"/>
                  </a:lnTo>
                  <a:lnTo>
                    <a:pt x="8969" y="17379"/>
                  </a:lnTo>
                  <a:lnTo>
                    <a:pt x="8939" y="17388"/>
                  </a:lnTo>
                  <a:lnTo>
                    <a:pt x="8899" y="17388"/>
                  </a:lnTo>
                  <a:lnTo>
                    <a:pt x="8868" y="17388"/>
                  </a:lnTo>
                  <a:lnTo>
                    <a:pt x="8838" y="17388"/>
                  </a:lnTo>
                  <a:lnTo>
                    <a:pt x="8817" y="17399"/>
                  </a:lnTo>
                  <a:lnTo>
                    <a:pt x="8777" y="17399"/>
                  </a:lnTo>
                  <a:lnTo>
                    <a:pt x="8746" y="17399"/>
                  </a:lnTo>
                  <a:lnTo>
                    <a:pt x="8716" y="17399"/>
                  </a:lnTo>
                  <a:lnTo>
                    <a:pt x="8685" y="17399"/>
                  </a:lnTo>
                  <a:lnTo>
                    <a:pt x="8655" y="17399"/>
                  </a:lnTo>
                  <a:lnTo>
                    <a:pt x="8624" y="17409"/>
                  </a:lnTo>
                  <a:lnTo>
                    <a:pt x="8594" y="17409"/>
                  </a:lnTo>
                  <a:lnTo>
                    <a:pt x="8564" y="17419"/>
                  </a:lnTo>
                  <a:lnTo>
                    <a:pt x="8523" y="17419"/>
                  </a:lnTo>
                  <a:lnTo>
                    <a:pt x="8503" y="17419"/>
                  </a:lnTo>
                  <a:lnTo>
                    <a:pt x="8462" y="17419"/>
                  </a:lnTo>
                  <a:lnTo>
                    <a:pt x="8432" y="17430"/>
                  </a:lnTo>
                  <a:lnTo>
                    <a:pt x="8401" y="17430"/>
                  </a:lnTo>
                  <a:lnTo>
                    <a:pt x="8371" y="17439"/>
                  </a:lnTo>
                  <a:lnTo>
                    <a:pt x="8340" y="17439"/>
                  </a:lnTo>
                  <a:lnTo>
                    <a:pt x="8310" y="17449"/>
                  </a:lnTo>
                  <a:lnTo>
                    <a:pt x="8350" y="17480"/>
                  </a:lnTo>
                  <a:lnTo>
                    <a:pt x="9799" y="17541"/>
                  </a:lnTo>
                  <a:lnTo>
                    <a:pt x="9770" y="17561"/>
                  </a:lnTo>
                  <a:lnTo>
                    <a:pt x="9719" y="17561"/>
                  </a:lnTo>
                  <a:lnTo>
                    <a:pt x="9668" y="17561"/>
                  </a:lnTo>
                  <a:lnTo>
                    <a:pt x="9637" y="17592"/>
                  </a:lnTo>
                  <a:lnTo>
                    <a:pt x="9790" y="17611"/>
                  </a:lnTo>
                  <a:lnTo>
                    <a:pt x="9740" y="17611"/>
                  </a:lnTo>
                  <a:lnTo>
                    <a:pt x="9688" y="17622"/>
                  </a:lnTo>
                  <a:lnTo>
                    <a:pt x="9637" y="17622"/>
                  </a:lnTo>
                  <a:lnTo>
                    <a:pt x="9597" y="17632"/>
                  </a:lnTo>
                  <a:lnTo>
                    <a:pt x="9547" y="17632"/>
                  </a:lnTo>
                  <a:lnTo>
                    <a:pt x="9506" y="17632"/>
                  </a:lnTo>
                  <a:lnTo>
                    <a:pt x="9465" y="17632"/>
                  </a:lnTo>
                  <a:lnTo>
                    <a:pt x="9414" y="17642"/>
                  </a:lnTo>
                  <a:lnTo>
                    <a:pt x="9364" y="17642"/>
                  </a:lnTo>
                  <a:lnTo>
                    <a:pt x="9324" y="17642"/>
                  </a:lnTo>
                  <a:lnTo>
                    <a:pt x="9283" y="17642"/>
                  </a:lnTo>
                  <a:lnTo>
                    <a:pt x="9233" y="17642"/>
                  </a:lnTo>
                  <a:lnTo>
                    <a:pt x="9192" y="17642"/>
                  </a:lnTo>
                  <a:lnTo>
                    <a:pt x="9151" y="17653"/>
                  </a:lnTo>
                  <a:lnTo>
                    <a:pt x="9101" y="17653"/>
                  </a:lnTo>
                  <a:lnTo>
                    <a:pt x="9061" y="17653"/>
                  </a:lnTo>
                  <a:lnTo>
                    <a:pt x="9010" y="17653"/>
                  </a:lnTo>
                  <a:lnTo>
                    <a:pt x="8969" y="17653"/>
                  </a:lnTo>
                  <a:lnTo>
                    <a:pt x="8918" y="17653"/>
                  </a:lnTo>
                  <a:lnTo>
                    <a:pt x="8868" y="17653"/>
                  </a:lnTo>
                  <a:lnTo>
                    <a:pt x="8827" y="17653"/>
                  </a:lnTo>
                  <a:lnTo>
                    <a:pt x="8777" y="17662"/>
                  </a:lnTo>
                  <a:lnTo>
                    <a:pt x="8735" y="17662"/>
                  </a:lnTo>
                  <a:lnTo>
                    <a:pt x="8685" y="17662"/>
                  </a:lnTo>
                  <a:lnTo>
                    <a:pt x="8645" y="17662"/>
                  </a:lnTo>
                  <a:lnTo>
                    <a:pt x="8594" y="17662"/>
                  </a:lnTo>
                  <a:lnTo>
                    <a:pt x="8554" y="17672"/>
                  </a:lnTo>
                  <a:lnTo>
                    <a:pt x="8512" y="17672"/>
                  </a:lnTo>
                  <a:lnTo>
                    <a:pt x="8462" y="17672"/>
                  </a:lnTo>
                  <a:lnTo>
                    <a:pt x="8422" y="17682"/>
                  </a:lnTo>
                  <a:lnTo>
                    <a:pt x="8371" y="17682"/>
                  </a:lnTo>
                  <a:lnTo>
                    <a:pt x="8331" y="17693"/>
                  </a:lnTo>
                  <a:lnTo>
                    <a:pt x="8350" y="17723"/>
                  </a:lnTo>
                  <a:lnTo>
                    <a:pt x="8361" y="17743"/>
                  </a:lnTo>
                  <a:lnTo>
                    <a:pt x="8392" y="17733"/>
                  </a:lnTo>
                  <a:lnTo>
                    <a:pt x="8432" y="17733"/>
                  </a:lnTo>
                  <a:lnTo>
                    <a:pt x="8472" y="17723"/>
                  </a:lnTo>
                  <a:lnTo>
                    <a:pt x="8512" y="17723"/>
                  </a:lnTo>
                  <a:lnTo>
                    <a:pt x="8543" y="17723"/>
                  </a:lnTo>
                  <a:lnTo>
                    <a:pt x="8584" y="17723"/>
                  </a:lnTo>
                  <a:lnTo>
                    <a:pt x="8615" y="17723"/>
                  </a:lnTo>
                  <a:lnTo>
                    <a:pt x="8665" y="17723"/>
                  </a:lnTo>
                  <a:lnTo>
                    <a:pt x="8695" y="17713"/>
                  </a:lnTo>
                  <a:lnTo>
                    <a:pt x="8735" y="17713"/>
                  </a:lnTo>
                  <a:lnTo>
                    <a:pt x="8777" y="17713"/>
                  </a:lnTo>
                  <a:lnTo>
                    <a:pt x="8817" y="17713"/>
                  </a:lnTo>
                  <a:lnTo>
                    <a:pt x="8857" y="17713"/>
                  </a:lnTo>
                  <a:lnTo>
                    <a:pt x="8899" y="17723"/>
                  </a:lnTo>
                  <a:lnTo>
                    <a:pt x="8939" y="17723"/>
                  </a:lnTo>
                  <a:lnTo>
                    <a:pt x="8979" y="17723"/>
                  </a:lnTo>
                  <a:lnTo>
                    <a:pt x="9010" y="17723"/>
                  </a:lnTo>
                  <a:lnTo>
                    <a:pt x="9050" y="17723"/>
                  </a:lnTo>
                  <a:lnTo>
                    <a:pt x="9090" y="17723"/>
                  </a:lnTo>
                  <a:lnTo>
                    <a:pt x="9131" y="17733"/>
                  </a:lnTo>
                  <a:lnTo>
                    <a:pt x="9172" y="17733"/>
                  </a:lnTo>
                  <a:lnTo>
                    <a:pt x="9212" y="17733"/>
                  </a:lnTo>
                  <a:lnTo>
                    <a:pt x="9252" y="17743"/>
                  </a:lnTo>
                  <a:lnTo>
                    <a:pt x="9293" y="17743"/>
                  </a:lnTo>
                  <a:lnTo>
                    <a:pt x="9324" y="17743"/>
                  </a:lnTo>
                  <a:lnTo>
                    <a:pt x="9364" y="17754"/>
                  </a:lnTo>
                  <a:lnTo>
                    <a:pt x="9395" y="17754"/>
                  </a:lnTo>
                  <a:lnTo>
                    <a:pt x="9435" y="17754"/>
                  </a:lnTo>
                  <a:lnTo>
                    <a:pt x="9475" y="17764"/>
                  </a:lnTo>
                  <a:lnTo>
                    <a:pt x="9506" y="17764"/>
                  </a:lnTo>
                  <a:lnTo>
                    <a:pt x="9536" y="17773"/>
                  </a:lnTo>
                  <a:lnTo>
                    <a:pt x="9577" y="17784"/>
                  </a:lnTo>
                  <a:lnTo>
                    <a:pt x="9536" y="17784"/>
                  </a:lnTo>
                  <a:lnTo>
                    <a:pt x="9486" y="17784"/>
                  </a:lnTo>
                  <a:lnTo>
                    <a:pt x="9456" y="17784"/>
                  </a:lnTo>
                  <a:lnTo>
                    <a:pt x="9414" y="17784"/>
                  </a:lnTo>
                  <a:lnTo>
                    <a:pt x="9364" y="17784"/>
                  </a:lnTo>
                  <a:lnTo>
                    <a:pt x="9324" y="17784"/>
                  </a:lnTo>
                  <a:lnTo>
                    <a:pt x="9293" y="17784"/>
                  </a:lnTo>
                  <a:lnTo>
                    <a:pt x="9252" y="17784"/>
                  </a:lnTo>
                  <a:lnTo>
                    <a:pt x="9202" y="17784"/>
                  </a:lnTo>
                  <a:lnTo>
                    <a:pt x="9172" y="17784"/>
                  </a:lnTo>
                  <a:lnTo>
                    <a:pt x="9131" y="17784"/>
                  </a:lnTo>
                  <a:lnTo>
                    <a:pt x="9090" y="17784"/>
                  </a:lnTo>
                  <a:lnTo>
                    <a:pt x="9050" y="17784"/>
                  </a:lnTo>
                  <a:lnTo>
                    <a:pt x="9010" y="17784"/>
                  </a:lnTo>
                  <a:lnTo>
                    <a:pt x="8979" y="17784"/>
                  </a:lnTo>
                  <a:lnTo>
                    <a:pt x="8939" y="17784"/>
                  </a:lnTo>
                  <a:lnTo>
                    <a:pt x="8899" y="17784"/>
                  </a:lnTo>
                  <a:lnTo>
                    <a:pt x="8857" y="17784"/>
                  </a:lnTo>
                  <a:lnTo>
                    <a:pt x="8817" y="17784"/>
                  </a:lnTo>
                  <a:lnTo>
                    <a:pt x="8787" y="17784"/>
                  </a:lnTo>
                  <a:lnTo>
                    <a:pt x="8735" y="17784"/>
                  </a:lnTo>
                  <a:lnTo>
                    <a:pt x="8695" y="17794"/>
                  </a:lnTo>
                  <a:lnTo>
                    <a:pt x="8665" y="17794"/>
                  </a:lnTo>
                  <a:lnTo>
                    <a:pt x="8624" y="17794"/>
                  </a:lnTo>
                  <a:lnTo>
                    <a:pt x="8584" y="17794"/>
                  </a:lnTo>
                  <a:lnTo>
                    <a:pt x="8543" y="17794"/>
                  </a:lnTo>
                  <a:lnTo>
                    <a:pt x="8503" y="17804"/>
                  </a:lnTo>
                  <a:lnTo>
                    <a:pt x="8462" y="17804"/>
                  </a:lnTo>
                  <a:lnTo>
                    <a:pt x="8411" y="17804"/>
                  </a:lnTo>
                  <a:lnTo>
                    <a:pt x="8371" y="17815"/>
                  </a:lnTo>
                  <a:lnTo>
                    <a:pt x="8340" y="17815"/>
                  </a:lnTo>
                  <a:lnTo>
                    <a:pt x="8300" y="17825"/>
                  </a:lnTo>
                  <a:lnTo>
                    <a:pt x="8280" y="17844"/>
                  </a:lnTo>
                  <a:lnTo>
                    <a:pt x="8310" y="17875"/>
                  </a:lnTo>
                  <a:lnTo>
                    <a:pt x="8350" y="17875"/>
                  </a:lnTo>
                  <a:lnTo>
                    <a:pt x="8411" y="17865"/>
                  </a:lnTo>
                  <a:lnTo>
                    <a:pt x="8432" y="17865"/>
                  </a:lnTo>
                  <a:lnTo>
                    <a:pt x="8462" y="17865"/>
                  </a:lnTo>
                  <a:lnTo>
                    <a:pt x="8493" y="17865"/>
                  </a:lnTo>
                  <a:lnTo>
                    <a:pt x="8523" y="17865"/>
                  </a:lnTo>
                  <a:lnTo>
                    <a:pt x="8543" y="17865"/>
                  </a:lnTo>
                  <a:lnTo>
                    <a:pt x="8573" y="17865"/>
                  </a:lnTo>
                  <a:lnTo>
                    <a:pt x="8604" y="17865"/>
                  </a:lnTo>
                  <a:lnTo>
                    <a:pt x="8634" y="17865"/>
                  </a:lnTo>
                  <a:lnTo>
                    <a:pt x="8665" y="17865"/>
                  </a:lnTo>
                  <a:lnTo>
                    <a:pt x="8695" y="17865"/>
                  </a:lnTo>
                  <a:lnTo>
                    <a:pt x="8726" y="17865"/>
                  </a:lnTo>
                  <a:lnTo>
                    <a:pt x="8756" y="17875"/>
                  </a:lnTo>
                  <a:lnTo>
                    <a:pt x="8777" y="17875"/>
                  </a:lnTo>
                  <a:lnTo>
                    <a:pt x="8807" y="17875"/>
                  </a:lnTo>
                  <a:lnTo>
                    <a:pt x="8838" y="17875"/>
                  </a:lnTo>
                  <a:lnTo>
                    <a:pt x="8857" y="17875"/>
                  </a:lnTo>
                  <a:lnTo>
                    <a:pt x="8888" y="17875"/>
                  </a:lnTo>
                  <a:lnTo>
                    <a:pt x="8918" y="17875"/>
                  </a:lnTo>
                  <a:lnTo>
                    <a:pt x="8949" y="17885"/>
                  </a:lnTo>
                  <a:lnTo>
                    <a:pt x="8979" y="17885"/>
                  </a:lnTo>
                  <a:lnTo>
                    <a:pt x="9019" y="17895"/>
                  </a:lnTo>
                  <a:lnTo>
                    <a:pt x="9080" y="17905"/>
                  </a:lnTo>
                  <a:lnTo>
                    <a:pt x="9131" y="17916"/>
                  </a:lnTo>
                  <a:lnTo>
                    <a:pt x="9181" y="17926"/>
                  </a:lnTo>
                  <a:lnTo>
                    <a:pt x="8127" y="17926"/>
                  </a:lnTo>
                  <a:lnTo>
                    <a:pt x="8117" y="17956"/>
                  </a:lnTo>
                  <a:lnTo>
                    <a:pt x="8098" y="17977"/>
                  </a:lnTo>
                  <a:lnTo>
                    <a:pt x="8077" y="17996"/>
                  </a:lnTo>
                  <a:lnTo>
                    <a:pt x="8077" y="18038"/>
                  </a:lnTo>
                  <a:lnTo>
                    <a:pt x="8117" y="18027"/>
                  </a:lnTo>
                  <a:lnTo>
                    <a:pt x="8169" y="18027"/>
                  </a:lnTo>
                  <a:lnTo>
                    <a:pt x="8209" y="18027"/>
                  </a:lnTo>
                  <a:lnTo>
                    <a:pt x="8260" y="18027"/>
                  </a:lnTo>
                  <a:lnTo>
                    <a:pt x="8310" y="18027"/>
                  </a:lnTo>
                  <a:lnTo>
                    <a:pt x="8350" y="18027"/>
                  </a:lnTo>
                  <a:lnTo>
                    <a:pt x="8401" y="18027"/>
                  </a:lnTo>
                  <a:lnTo>
                    <a:pt x="8452" y="18027"/>
                  </a:lnTo>
                  <a:lnTo>
                    <a:pt x="8503" y="18027"/>
                  </a:lnTo>
                  <a:lnTo>
                    <a:pt x="8543" y="18027"/>
                  </a:lnTo>
                  <a:lnTo>
                    <a:pt x="8594" y="18027"/>
                  </a:lnTo>
                  <a:lnTo>
                    <a:pt x="8645" y="18038"/>
                  </a:lnTo>
                  <a:lnTo>
                    <a:pt x="8685" y="18038"/>
                  </a:lnTo>
                  <a:lnTo>
                    <a:pt x="8735" y="18048"/>
                  </a:lnTo>
                  <a:lnTo>
                    <a:pt x="8787" y="18048"/>
                  </a:lnTo>
                  <a:lnTo>
                    <a:pt x="8838" y="18067"/>
                  </a:lnTo>
                  <a:lnTo>
                    <a:pt x="8838" y="18088"/>
                  </a:lnTo>
                  <a:lnTo>
                    <a:pt x="8016" y="18088"/>
                  </a:lnTo>
                  <a:lnTo>
                    <a:pt x="7986" y="18098"/>
                  </a:lnTo>
                  <a:lnTo>
                    <a:pt x="7965" y="18109"/>
                  </a:lnTo>
                  <a:lnTo>
                    <a:pt x="7936" y="18128"/>
                  </a:lnTo>
                  <a:lnTo>
                    <a:pt x="7915" y="18139"/>
                  </a:lnTo>
                  <a:lnTo>
                    <a:pt x="7864" y="18159"/>
                  </a:lnTo>
                  <a:lnTo>
                    <a:pt x="7814" y="18189"/>
                  </a:lnTo>
                  <a:lnTo>
                    <a:pt x="7763" y="18200"/>
                  </a:lnTo>
                  <a:lnTo>
                    <a:pt x="7713" y="18220"/>
                  </a:lnTo>
                  <a:lnTo>
                    <a:pt x="7662" y="18229"/>
                  </a:lnTo>
                  <a:lnTo>
                    <a:pt x="7610" y="18240"/>
                  </a:lnTo>
                  <a:lnTo>
                    <a:pt x="7580" y="18240"/>
                  </a:lnTo>
                  <a:lnTo>
                    <a:pt x="7551" y="18240"/>
                  </a:lnTo>
                  <a:lnTo>
                    <a:pt x="7530" y="18240"/>
                  </a:lnTo>
                  <a:lnTo>
                    <a:pt x="7499" y="18240"/>
                  </a:lnTo>
                  <a:lnTo>
                    <a:pt x="7469" y="18240"/>
                  </a:lnTo>
                  <a:lnTo>
                    <a:pt x="7448" y="18240"/>
                  </a:lnTo>
                  <a:lnTo>
                    <a:pt x="7418" y="18240"/>
                  </a:lnTo>
                  <a:lnTo>
                    <a:pt x="7387" y="18240"/>
                  </a:lnTo>
                  <a:lnTo>
                    <a:pt x="7368" y="18240"/>
                  </a:lnTo>
                  <a:lnTo>
                    <a:pt x="7337" y="18240"/>
                  </a:lnTo>
                  <a:lnTo>
                    <a:pt x="7307" y="18240"/>
                  </a:lnTo>
                  <a:lnTo>
                    <a:pt x="7286" y="18240"/>
                  </a:lnTo>
                  <a:lnTo>
                    <a:pt x="7256" y="18229"/>
                  </a:lnTo>
                  <a:lnTo>
                    <a:pt x="7225" y="18229"/>
                  </a:lnTo>
                  <a:lnTo>
                    <a:pt x="7206" y="18229"/>
                  </a:lnTo>
                  <a:lnTo>
                    <a:pt x="7175" y="18229"/>
                  </a:lnTo>
                  <a:lnTo>
                    <a:pt x="7145" y="18220"/>
                  </a:lnTo>
                  <a:lnTo>
                    <a:pt x="7114" y="18220"/>
                  </a:lnTo>
                  <a:lnTo>
                    <a:pt x="7084" y="18210"/>
                  </a:lnTo>
                  <a:lnTo>
                    <a:pt x="7053" y="18210"/>
                  </a:lnTo>
                  <a:lnTo>
                    <a:pt x="7033" y="18200"/>
                  </a:lnTo>
                  <a:lnTo>
                    <a:pt x="7002" y="18200"/>
                  </a:lnTo>
                  <a:lnTo>
                    <a:pt x="6973" y="18189"/>
                  </a:lnTo>
                  <a:lnTo>
                    <a:pt x="6952" y="18189"/>
                  </a:lnTo>
                  <a:lnTo>
                    <a:pt x="6922" y="18179"/>
                  </a:lnTo>
                  <a:lnTo>
                    <a:pt x="6891" y="18169"/>
                  </a:lnTo>
                  <a:lnTo>
                    <a:pt x="6861" y="18169"/>
                  </a:lnTo>
                  <a:lnTo>
                    <a:pt x="6840" y="18159"/>
                  </a:lnTo>
                  <a:lnTo>
                    <a:pt x="6811" y="18159"/>
                  </a:lnTo>
                  <a:lnTo>
                    <a:pt x="6780" y="18149"/>
                  </a:lnTo>
                  <a:lnTo>
                    <a:pt x="6750" y="18149"/>
                  </a:lnTo>
                  <a:lnTo>
                    <a:pt x="6729" y="18149"/>
                  </a:lnTo>
                  <a:lnTo>
                    <a:pt x="6699" y="18139"/>
                  </a:lnTo>
                  <a:lnTo>
                    <a:pt x="6668" y="18128"/>
                  </a:lnTo>
                  <a:lnTo>
                    <a:pt x="6638" y="18128"/>
                  </a:lnTo>
                  <a:lnTo>
                    <a:pt x="6618" y="18118"/>
                  </a:lnTo>
                  <a:lnTo>
                    <a:pt x="6567" y="18109"/>
                  </a:lnTo>
                  <a:lnTo>
                    <a:pt x="6516" y="18109"/>
                  </a:lnTo>
                  <a:lnTo>
                    <a:pt x="6455" y="18098"/>
                  </a:lnTo>
                  <a:lnTo>
                    <a:pt x="6405" y="18098"/>
                  </a:lnTo>
                  <a:lnTo>
                    <a:pt x="6354" y="18098"/>
                  </a:lnTo>
                  <a:lnTo>
                    <a:pt x="6314" y="18098"/>
                  </a:lnTo>
                  <a:lnTo>
                    <a:pt x="5705" y="17905"/>
                  </a:lnTo>
                  <a:lnTo>
                    <a:pt x="5635" y="17956"/>
                  </a:lnTo>
                  <a:lnTo>
                    <a:pt x="5604" y="17956"/>
                  </a:lnTo>
                  <a:lnTo>
                    <a:pt x="5584" y="17956"/>
                  </a:lnTo>
                  <a:lnTo>
                    <a:pt x="5553" y="17956"/>
                  </a:lnTo>
                  <a:lnTo>
                    <a:pt x="5524" y="17966"/>
                  </a:lnTo>
                  <a:lnTo>
                    <a:pt x="5493" y="17966"/>
                  </a:lnTo>
                  <a:lnTo>
                    <a:pt x="5463" y="17966"/>
                  </a:lnTo>
                  <a:lnTo>
                    <a:pt x="5432" y="17977"/>
                  </a:lnTo>
                  <a:lnTo>
                    <a:pt x="5402" y="17977"/>
                  </a:lnTo>
                  <a:lnTo>
                    <a:pt x="5371" y="17977"/>
                  </a:lnTo>
                  <a:lnTo>
                    <a:pt x="5341" y="17977"/>
                  </a:lnTo>
                  <a:lnTo>
                    <a:pt x="5311" y="17977"/>
                  </a:lnTo>
                  <a:lnTo>
                    <a:pt x="5280" y="17987"/>
                  </a:lnTo>
                  <a:lnTo>
                    <a:pt x="5259" y="17987"/>
                  </a:lnTo>
                  <a:lnTo>
                    <a:pt x="5229" y="17987"/>
                  </a:lnTo>
                  <a:lnTo>
                    <a:pt x="5199" y="17987"/>
                  </a:lnTo>
                  <a:lnTo>
                    <a:pt x="5168" y="17996"/>
                  </a:lnTo>
                  <a:lnTo>
                    <a:pt x="5139" y="17996"/>
                  </a:lnTo>
                  <a:lnTo>
                    <a:pt x="5118" y="17996"/>
                  </a:lnTo>
                  <a:lnTo>
                    <a:pt x="5087" y="17996"/>
                  </a:lnTo>
                  <a:lnTo>
                    <a:pt x="5057" y="17996"/>
                  </a:lnTo>
                  <a:lnTo>
                    <a:pt x="5027" y="17996"/>
                  </a:lnTo>
                  <a:lnTo>
                    <a:pt x="4996" y="17996"/>
                  </a:lnTo>
                  <a:lnTo>
                    <a:pt x="4966" y="17996"/>
                  </a:lnTo>
                  <a:lnTo>
                    <a:pt x="4946" y="17996"/>
                  </a:lnTo>
                  <a:lnTo>
                    <a:pt x="4916" y="17996"/>
                  </a:lnTo>
                  <a:lnTo>
                    <a:pt x="4885" y="17996"/>
                  </a:lnTo>
                  <a:lnTo>
                    <a:pt x="4855" y="17996"/>
                  </a:lnTo>
                  <a:lnTo>
                    <a:pt x="4824" y="17996"/>
                  </a:lnTo>
                  <a:lnTo>
                    <a:pt x="4794" y="17996"/>
                  </a:lnTo>
                  <a:lnTo>
                    <a:pt x="4763" y="17996"/>
                  </a:lnTo>
                  <a:lnTo>
                    <a:pt x="4733" y="17996"/>
                  </a:lnTo>
                  <a:lnTo>
                    <a:pt x="4712" y="17996"/>
                  </a:lnTo>
                  <a:lnTo>
                    <a:pt x="4693" y="17977"/>
                  </a:lnTo>
                  <a:lnTo>
                    <a:pt x="4682" y="17956"/>
                  </a:lnTo>
                  <a:lnTo>
                    <a:pt x="4712" y="17926"/>
                  </a:lnTo>
                  <a:lnTo>
                    <a:pt x="4752" y="17926"/>
                  </a:lnTo>
                  <a:lnTo>
                    <a:pt x="4794" y="17926"/>
                  </a:lnTo>
                  <a:lnTo>
                    <a:pt x="4844" y="17926"/>
                  </a:lnTo>
                  <a:lnTo>
                    <a:pt x="4895" y="17936"/>
                  </a:lnTo>
                  <a:lnTo>
                    <a:pt x="4935" y="17936"/>
                  </a:lnTo>
                  <a:lnTo>
                    <a:pt x="4975" y="17936"/>
                  </a:lnTo>
                  <a:lnTo>
                    <a:pt x="5027" y="17936"/>
                  </a:lnTo>
                  <a:lnTo>
                    <a:pt x="5078" y="17936"/>
                  </a:lnTo>
                  <a:lnTo>
                    <a:pt x="5118" y="17936"/>
                  </a:lnTo>
                  <a:lnTo>
                    <a:pt x="5158" y="17936"/>
                  </a:lnTo>
                  <a:lnTo>
                    <a:pt x="5209" y="17926"/>
                  </a:lnTo>
                  <a:lnTo>
                    <a:pt x="5250" y="17926"/>
                  </a:lnTo>
                  <a:lnTo>
                    <a:pt x="5290" y="17926"/>
                  </a:lnTo>
                  <a:lnTo>
                    <a:pt x="5341" y="17916"/>
                  </a:lnTo>
                  <a:lnTo>
                    <a:pt x="5381" y="17916"/>
                  </a:lnTo>
                  <a:lnTo>
                    <a:pt x="5432" y="17916"/>
                  </a:lnTo>
                  <a:lnTo>
                    <a:pt x="5432" y="17905"/>
                  </a:lnTo>
                  <a:lnTo>
                    <a:pt x="5402" y="17905"/>
                  </a:lnTo>
                  <a:lnTo>
                    <a:pt x="5362" y="17895"/>
                  </a:lnTo>
                  <a:lnTo>
                    <a:pt x="5330" y="17895"/>
                  </a:lnTo>
                  <a:lnTo>
                    <a:pt x="5301" y="17895"/>
                  </a:lnTo>
                  <a:lnTo>
                    <a:pt x="5280" y="17885"/>
                  </a:lnTo>
                  <a:lnTo>
                    <a:pt x="5250" y="17885"/>
                  </a:lnTo>
                  <a:lnTo>
                    <a:pt x="5219" y="17885"/>
                  </a:lnTo>
                  <a:lnTo>
                    <a:pt x="5189" y="17885"/>
                  </a:lnTo>
                  <a:lnTo>
                    <a:pt x="5158" y="17885"/>
                  </a:lnTo>
                  <a:lnTo>
                    <a:pt x="5128" y="17885"/>
                  </a:lnTo>
                  <a:lnTo>
                    <a:pt x="5097" y="17875"/>
                  </a:lnTo>
                  <a:lnTo>
                    <a:pt x="5078" y="17875"/>
                  </a:lnTo>
                  <a:lnTo>
                    <a:pt x="5017" y="17875"/>
                  </a:lnTo>
                  <a:lnTo>
                    <a:pt x="4966" y="17875"/>
                  </a:lnTo>
                  <a:lnTo>
                    <a:pt x="4946" y="17875"/>
                  </a:lnTo>
                  <a:lnTo>
                    <a:pt x="4916" y="17875"/>
                  </a:lnTo>
                  <a:lnTo>
                    <a:pt x="4885" y="17865"/>
                  </a:lnTo>
                  <a:lnTo>
                    <a:pt x="4864" y="17865"/>
                  </a:lnTo>
                  <a:lnTo>
                    <a:pt x="4804" y="17865"/>
                  </a:lnTo>
                  <a:lnTo>
                    <a:pt x="4763" y="17865"/>
                  </a:lnTo>
                  <a:lnTo>
                    <a:pt x="4733" y="17855"/>
                  </a:lnTo>
                  <a:lnTo>
                    <a:pt x="4702" y="17855"/>
                  </a:lnTo>
                  <a:lnTo>
                    <a:pt x="4672" y="17855"/>
                  </a:lnTo>
                  <a:lnTo>
                    <a:pt x="4651" y="17855"/>
                  </a:lnTo>
                  <a:lnTo>
                    <a:pt x="4621" y="17844"/>
                  </a:lnTo>
                  <a:lnTo>
                    <a:pt x="4601" y="17844"/>
                  </a:lnTo>
                  <a:lnTo>
                    <a:pt x="4571" y="17844"/>
                  </a:lnTo>
                  <a:lnTo>
                    <a:pt x="4540" y="17844"/>
                  </a:lnTo>
                  <a:lnTo>
                    <a:pt x="4540" y="17825"/>
                  </a:lnTo>
                  <a:lnTo>
                    <a:pt x="5219" y="17815"/>
                  </a:lnTo>
                  <a:lnTo>
                    <a:pt x="5168" y="17764"/>
                  </a:lnTo>
                  <a:lnTo>
                    <a:pt x="4399" y="17754"/>
                  </a:lnTo>
                  <a:lnTo>
                    <a:pt x="4399" y="17713"/>
                  </a:lnTo>
                  <a:lnTo>
                    <a:pt x="4428" y="17672"/>
                  </a:lnTo>
                  <a:lnTo>
                    <a:pt x="4388" y="17662"/>
                  </a:lnTo>
                  <a:lnTo>
                    <a:pt x="4348" y="17662"/>
                  </a:lnTo>
                  <a:lnTo>
                    <a:pt x="4307" y="17662"/>
                  </a:lnTo>
                  <a:lnTo>
                    <a:pt x="4266" y="17662"/>
                  </a:lnTo>
                  <a:lnTo>
                    <a:pt x="4216" y="17662"/>
                  </a:lnTo>
                  <a:lnTo>
                    <a:pt x="4186" y="17653"/>
                  </a:lnTo>
                  <a:lnTo>
                    <a:pt x="4165" y="17632"/>
                  </a:lnTo>
                  <a:lnTo>
                    <a:pt x="4155" y="17592"/>
                  </a:lnTo>
                  <a:lnTo>
                    <a:pt x="4115" y="17602"/>
                  </a:lnTo>
                  <a:lnTo>
                    <a:pt x="4074" y="17611"/>
                  </a:lnTo>
                  <a:lnTo>
                    <a:pt x="4033" y="17632"/>
                  </a:lnTo>
                  <a:lnTo>
                    <a:pt x="3993" y="17642"/>
                  </a:lnTo>
                  <a:lnTo>
                    <a:pt x="3953" y="17653"/>
                  </a:lnTo>
                  <a:lnTo>
                    <a:pt x="3911" y="17672"/>
                  </a:lnTo>
                  <a:lnTo>
                    <a:pt x="3871" y="17682"/>
                  </a:lnTo>
                  <a:lnTo>
                    <a:pt x="3831" y="17693"/>
                  </a:lnTo>
                  <a:lnTo>
                    <a:pt x="3791" y="17703"/>
                  </a:lnTo>
                  <a:lnTo>
                    <a:pt x="3740" y="17713"/>
                  </a:lnTo>
                  <a:lnTo>
                    <a:pt x="3699" y="17723"/>
                  </a:lnTo>
                  <a:lnTo>
                    <a:pt x="3659" y="17733"/>
                  </a:lnTo>
                  <a:lnTo>
                    <a:pt x="3618" y="17743"/>
                  </a:lnTo>
                  <a:lnTo>
                    <a:pt x="3577" y="17754"/>
                  </a:lnTo>
                  <a:lnTo>
                    <a:pt x="3537" y="17764"/>
                  </a:lnTo>
                  <a:lnTo>
                    <a:pt x="3496" y="17773"/>
                  </a:lnTo>
                  <a:lnTo>
                    <a:pt x="3456" y="17784"/>
                  </a:lnTo>
                  <a:lnTo>
                    <a:pt x="3405" y="17794"/>
                  </a:lnTo>
                  <a:lnTo>
                    <a:pt x="3364" y="17794"/>
                  </a:lnTo>
                  <a:lnTo>
                    <a:pt x="3324" y="17804"/>
                  </a:lnTo>
                  <a:lnTo>
                    <a:pt x="3284" y="17815"/>
                  </a:lnTo>
                  <a:lnTo>
                    <a:pt x="3233" y="17825"/>
                  </a:lnTo>
                  <a:lnTo>
                    <a:pt x="3192" y="17825"/>
                  </a:lnTo>
                  <a:lnTo>
                    <a:pt x="3152" y="17834"/>
                  </a:lnTo>
                  <a:lnTo>
                    <a:pt x="3112" y="17844"/>
                  </a:lnTo>
                  <a:lnTo>
                    <a:pt x="3061" y="17844"/>
                  </a:lnTo>
                  <a:lnTo>
                    <a:pt x="3020" y="17855"/>
                  </a:lnTo>
                  <a:lnTo>
                    <a:pt x="2979" y="17865"/>
                  </a:lnTo>
                  <a:lnTo>
                    <a:pt x="2939" y="17865"/>
                  </a:lnTo>
                  <a:lnTo>
                    <a:pt x="2889" y="17875"/>
                  </a:lnTo>
                  <a:lnTo>
                    <a:pt x="2847" y="17885"/>
                  </a:lnTo>
                  <a:lnTo>
                    <a:pt x="2807" y="17895"/>
                  </a:lnTo>
                  <a:lnTo>
                    <a:pt x="2767" y="17895"/>
                  </a:lnTo>
                  <a:lnTo>
                    <a:pt x="2716" y="17895"/>
                  </a:lnTo>
                  <a:lnTo>
                    <a:pt x="2676" y="17905"/>
                  </a:lnTo>
                  <a:lnTo>
                    <a:pt x="2635" y="17905"/>
                  </a:lnTo>
                  <a:lnTo>
                    <a:pt x="2584" y="17916"/>
                  </a:lnTo>
                  <a:lnTo>
                    <a:pt x="2544" y="17916"/>
                  </a:lnTo>
                  <a:lnTo>
                    <a:pt x="2504" y="17916"/>
                  </a:lnTo>
                  <a:lnTo>
                    <a:pt x="2452" y="17926"/>
                  </a:lnTo>
                  <a:lnTo>
                    <a:pt x="2412" y="17926"/>
                  </a:lnTo>
                  <a:lnTo>
                    <a:pt x="2371" y="17926"/>
                  </a:lnTo>
                  <a:lnTo>
                    <a:pt x="2321" y="17936"/>
                  </a:lnTo>
                  <a:lnTo>
                    <a:pt x="2281" y="17936"/>
                  </a:lnTo>
                  <a:lnTo>
                    <a:pt x="2229" y="17946"/>
                  </a:lnTo>
                  <a:lnTo>
                    <a:pt x="2189" y="17946"/>
                  </a:lnTo>
                  <a:lnTo>
                    <a:pt x="2149" y="17956"/>
                  </a:lnTo>
                  <a:lnTo>
                    <a:pt x="2098" y="17956"/>
                  </a:lnTo>
                  <a:lnTo>
                    <a:pt x="2058" y="17956"/>
                  </a:lnTo>
                  <a:lnTo>
                    <a:pt x="2016" y="17966"/>
                  </a:lnTo>
                  <a:lnTo>
                    <a:pt x="1966" y="17966"/>
                  </a:lnTo>
                  <a:lnTo>
                    <a:pt x="1926" y="17977"/>
                  </a:lnTo>
                  <a:lnTo>
                    <a:pt x="1885" y="17977"/>
                  </a:lnTo>
                  <a:lnTo>
                    <a:pt x="1835" y="17977"/>
                  </a:lnTo>
                  <a:lnTo>
                    <a:pt x="1793" y="17987"/>
                  </a:lnTo>
                  <a:lnTo>
                    <a:pt x="1753" y="17996"/>
                  </a:lnTo>
                  <a:lnTo>
                    <a:pt x="1713" y="17996"/>
                  </a:lnTo>
                  <a:lnTo>
                    <a:pt x="1662" y="17996"/>
                  </a:lnTo>
                  <a:lnTo>
                    <a:pt x="1621" y="18006"/>
                  </a:lnTo>
                  <a:lnTo>
                    <a:pt x="1571" y="18006"/>
                  </a:lnTo>
                  <a:lnTo>
                    <a:pt x="1530" y="18017"/>
                  </a:lnTo>
                  <a:lnTo>
                    <a:pt x="1490" y="18017"/>
                  </a:lnTo>
                  <a:lnTo>
                    <a:pt x="1449" y="18027"/>
                  </a:lnTo>
                  <a:lnTo>
                    <a:pt x="1409" y="18038"/>
                  </a:lnTo>
                  <a:lnTo>
                    <a:pt x="1409" y="17996"/>
                  </a:lnTo>
                  <a:lnTo>
                    <a:pt x="1429" y="17987"/>
                  </a:lnTo>
                  <a:lnTo>
                    <a:pt x="1459" y="17987"/>
                  </a:lnTo>
                  <a:lnTo>
                    <a:pt x="1490" y="17977"/>
                  </a:lnTo>
                  <a:lnTo>
                    <a:pt x="1520" y="17977"/>
                  </a:lnTo>
                  <a:lnTo>
                    <a:pt x="1551" y="17966"/>
                  </a:lnTo>
                  <a:lnTo>
                    <a:pt x="1581" y="17966"/>
                  </a:lnTo>
                  <a:lnTo>
                    <a:pt x="1611" y="17956"/>
                  </a:lnTo>
                  <a:lnTo>
                    <a:pt x="1652" y="17956"/>
                  </a:lnTo>
                  <a:lnTo>
                    <a:pt x="1682" y="17956"/>
                  </a:lnTo>
                  <a:lnTo>
                    <a:pt x="1713" y="17946"/>
                  </a:lnTo>
                  <a:lnTo>
                    <a:pt x="1743" y="17946"/>
                  </a:lnTo>
                  <a:lnTo>
                    <a:pt x="1774" y="17946"/>
                  </a:lnTo>
                  <a:lnTo>
                    <a:pt x="1804" y="17936"/>
                  </a:lnTo>
                  <a:lnTo>
                    <a:pt x="1835" y="17936"/>
                  </a:lnTo>
                  <a:lnTo>
                    <a:pt x="1875" y="17936"/>
                  </a:lnTo>
                  <a:lnTo>
                    <a:pt x="1905" y="17936"/>
                  </a:lnTo>
                  <a:lnTo>
                    <a:pt x="1936" y="17936"/>
                  </a:lnTo>
                  <a:lnTo>
                    <a:pt x="1966" y="17926"/>
                  </a:lnTo>
                  <a:lnTo>
                    <a:pt x="1997" y="17926"/>
                  </a:lnTo>
                  <a:lnTo>
                    <a:pt x="2027" y="17926"/>
                  </a:lnTo>
                  <a:lnTo>
                    <a:pt x="2047" y="17916"/>
                  </a:lnTo>
                  <a:lnTo>
                    <a:pt x="2077" y="17916"/>
                  </a:lnTo>
                  <a:lnTo>
                    <a:pt x="2108" y="17916"/>
                  </a:lnTo>
                  <a:lnTo>
                    <a:pt x="2149" y="17916"/>
                  </a:lnTo>
                  <a:lnTo>
                    <a:pt x="2169" y="17916"/>
                  </a:lnTo>
                  <a:lnTo>
                    <a:pt x="2199" y="17905"/>
                  </a:lnTo>
                  <a:lnTo>
                    <a:pt x="2229" y="17905"/>
                  </a:lnTo>
                  <a:lnTo>
                    <a:pt x="2260" y="17895"/>
                  </a:lnTo>
                  <a:lnTo>
                    <a:pt x="2281" y="17895"/>
                  </a:lnTo>
                  <a:lnTo>
                    <a:pt x="2311" y="17885"/>
                  </a:lnTo>
                  <a:lnTo>
                    <a:pt x="2340" y="17885"/>
                  </a:lnTo>
                  <a:lnTo>
                    <a:pt x="2371" y="17875"/>
                  </a:lnTo>
                  <a:lnTo>
                    <a:pt x="2321" y="17865"/>
                  </a:lnTo>
                  <a:lnTo>
                    <a:pt x="2270" y="17865"/>
                  </a:lnTo>
                  <a:lnTo>
                    <a:pt x="2220" y="17855"/>
                  </a:lnTo>
                  <a:lnTo>
                    <a:pt x="2178" y="17844"/>
                  </a:lnTo>
                  <a:lnTo>
                    <a:pt x="2128" y="17844"/>
                  </a:lnTo>
                  <a:lnTo>
                    <a:pt x="2088" y="17834"/>
                  </a:lnTo>
                  <a:lnTo>
                    <a:pt x="2047" y="17834"/>
                  </a:lnTo>
                  <a:lnTo>
                    <a:pt x="1997" y="17834"/>
                  </a:lnTo>
                  <a:lnTo>
                    <a:pt x="1955" y="17834"/>
                  </a:lnTo>
                  <a:lnTo>
                    <a:pt x="1905" y="17834"/>
                  </a:lnTo>
                  <a:lnTo>
                    <a:pt x="1865" y="17834"/>
                  </a:lnTo>
                  <a:lnTo>
                    <a:pt x="1824" y="17834"/>
                  </a:lnTo>
                  <a:lnTo>
                    <a:pt x="1774" y="17834"/>
                  </a:lnTo>
                  <a:lnTo>
                    <a:pt x="1733" y="17834"/>
                  </a:lnTo>
                  <a:lnTo>
                    <a:pt x="1692" y="17844"/>
                  </a:lnTo>
                  <a:lnTo>
                    <a:pt x="1652" y="17844"/>
                  </a:lnTo>
                  <a:lnTo>
                    <a:pt x="1602" y="17844"/>
                  </a:lnTo>
                  <a:lnTo>
                    <a:pt x="1560" y="17844"/>
                  </a:lnTo>
                  <a:lnTo>
                    <a:pt x="1510" y="17855"/>
                  </a:lnTo>
                  <a:lnTo>
                    <a:pt x="1469" y="17855"/>
                  </a:lnTo>
                  <a:lnTo>
                    <a:pt x="1419" y="17865"/>
                  </a:lnTo>
                  <a:lnTo>
                    <a:pt x="1379" y="17865"/>
                  </a:lnTo>
                  <a:lnTo>
                    <a:pt x="1337" y="17875"/>
                  </a:lnTo>
                  <a:lnTo>
                    <a:pt x="1287" y="17885"/>
                  </a:lnTo>
                  <a:lnTo>
                    <a:pt x="1236" y="17885"/>
                  </a:lnTo>
                  <a:lnTo>
                    <a:pt x="1196" y="17895"/>
                  </a:lnTo>
                  <a:lnTo>
                    <a:pt x="1145" y="17895"/>
                  </a:lnTo>
                  <a:lnTo>
                    <a:pt x="1105" y="17905"/>
                  </a:lnTo>
                  <a:lnTo>
                    <a:pt x="1053" y="17905"/>
                  </a:lnTo>
                  <a:lnTo>
                    <a:pt x="1013" y="17916"/>
                  </a:lnTo>
                  <a:lnTo>
                    <a:pt x="963" y="17916"/>
                  </a:lnTo>
                  <a:lnTo>
                    <a:pt x="912" y="17926"/>
                  </a:lnTo>
                  <a:lnTo>
                    <a:pt x="902" y="17885"/>
                  </a:lnTo>
                  <a:lnTo>
                    <a:pt x="912" y="17855"/>
                  </a:lnTo>
                  <a:lnTo>
                    <a:pt x="942" y="17834"/>
                  </a:lnTo>
                  <a:lnTo>
                    <a:pt x="983" y="17825"/>
                  </a:lnTo>
                  <a:lnTo>
                    <a:pt x="1034" y="17834"/>
                  </a:lnTo>
                  <a:lnTo>
                    <a:pt x="1074" y="17834"/>
                  </a:lnTo>
                  <a:lnTo>
                    <a:pt x="1125" y="17834"/>
                  </a:lnTo>
                  <a:lnTo>
                    <a:pt x="1175" y="17844"/>
                  </a:lnTo>
                  <a:lnTo>
                    <a:pt x="1217" y="17834"/>
                  </a:lnTo>
                  <a:lnTo>
                    <a:pt x="1267" y="17834"/>
                  </a:lnTo>
                  <a:lnTo>
                    <a:pt x="1318" y="17825"/>
                  </a:lnTo>
                  <a:lnTo>
                    <a:pt x="1368" y="17825"/>
                  </a:lnTo>
                  <a:lnTo>
                    <a:pt x="1409" y="17815"/>
                  </a:lnTo>
                  <a:lnTo>
                    <a:pt x="1459" y="17815"/>
                  </a:lnTo>
                  <a:lnTo>
                    <a:pt x="1499" y="17804"/>
                  </a:lnTo>
                  <a:lnTo>
                    <a:pt x="1551" y="17794"/>
                  </a:lnTo>
                  <a:lnTo>
                    <a:pt x="1591" y="17784"/>
                  </a:lnTo>
                  <a:lnTo>
                    <a:pt x="1642" y="17784"/>
                  </a:lnTo>
                  <a:lnTo>
                    <a:pt x="1692" y="17784"/>
                  </a:lnTo>
                  <a:lnTo>
                    <a:pt x="1733" y="17784"/>
                  </a:lnTo>
                  <a:lnTo>
                    <a:pt x="1703" y="17764"/>
                  </a:lnTo>
                  <a:lnTo>
                    <a:pt x="1672" y="17754"/>
                  </a:lnTo>
                  <a:lnTo>
                    <a:pt x="1631" y="17743"/>
                  </a:lnTo>
                  <a:lnTo>
                    <a:pt x="1602" y="17743"/>
                  </a:lnTo>
                  <a:lnTo>
                    <a:pt x="1571" y="17733"/>
                  </a:lnTo>
                  <a:lnTo>
                    <a:pt x="1541" y="17723"/>
                  </a:lnTo>
                  <a:lnTo>
                    <a:pt x="1499" y="17723"/>
                  </a:lnTo>
                  <a:lnTo>
                    <a:pt x="1469" y="17723"/>
                  </a:lnTo>
                  <a:lnTo>
                    <a:pt x="1429" y="17723"/>
                  </a:lnTo>
                  <a:lnTo>
                    <a:pt x="1398" y="17713"/>
                  </a:lnTo>
                  <a:lnTo>
                    <a:pt x="1368" y="17713"/>
                  </a:lnTo>
                  <a:lnTo>
                    <a:pt x="1337" y="17713"/>
                  </a:lnTo>
                  <a:lnTo>
                    <a:pt x="1297" y="17713"/>
                  </a:lnTo>
                  <a:lnTo>
                    <a:pt x="1267" y="17723"/>
                  </a:lnTo>
                  <a:lnTo>
                    <a:pt x="1236" y="17723"/>
                  </a:lnTo>
                  <a:lnTo>
                    <a:pt x="1206" y="17723"/>
                  </a:lnTo>
                  <a:lnTo>
                    <a:pt x="1165" y="17723"/>
                  </a:lnTo>
                  <a:lnTo>
                    <a:pt x="1125" y="17723"/>
                  </a:lnTo>
                  <a:lnTo>
                    <a:pt x="1095" y="17723"/>
                  </a:lnTo>
                  <a:lnTo>
                    <a:pt x="1064" y="17733"/>
                  </a:lnTo>
                  <a:lnTo>
                    <a:pt x="1024" y="17733"/>
                  </a:lnTo>
                  <a:lnTo>
                    <a:pt x="994" y="17733"/>
                  </a:lnTo>
                  <a:lnTo>
                    <a:pt x="952" y="17733"/>
                  </a:lnTo>
                  <a:lnTo>
                    <a:pt x="922" y="17733"/>
                  </a:lnTo>
                  <a:lnTo>
                    <a:pt x="882" y="17733"/>
                  </a:lnTo>
                  <a:lnTo>
                    <a:pt x="851" y="17733"/>
                  </a:lnTo>
                  <a:lnTo>
                    <a:pt x="811" y="17723"/>
                  </a:lnTo>
                  <a:lnTo>
                    <a:pt x="780" y="17723"/>
                  </a:lnTo>
                  <a:lnTo>
                    <a:pt x="750" y="17723"/>
                  </a:lnTo>
                  <a:lnTo>
                    <a:pt x="719" y="17713"/>
                  </a:lnTo>
                  <a:lnTo>
                    <a:pt x="679" y="17713"/>
                  </a:lnTo>
                  <a:lnTo>
                    <a:pt x="649" y="17703"/>
                  </a:lnTo>
                  <a:lnTo>
                    <a:pt x="668" y="17662"/>
                  </a:lnTo>
                  <a:lnTo>
                    <a:pt x="699" y="17642"/>
                  </a:lnTo>
                  <a:lnTo>
                    <a:pt x="729" y="17642"/>
                  </a:lnTo>
                  <a:lnTo>
                    <a:pt x="760" y="17642"/>
                  </a:lnTo>
                  <a:lnTo>
                    <a:pt x="790" y="17642"/>
                  </a:lnTo>
                  <a:lnTo>
                    <a:pt x="831" y="17662"/>
                  </a:lnTo>
                  <a:lnTo>
                    <a:pt x="862" y="17662"/>
                  </a:lnTo>
                  <a:lnTo>
                    <a:pt x="902" y="17672"/>
                  </a:lnTo>
                  <a:lnTo>
                    <a:pt x="952" y="17672"/>
                  </a:lnTo>
                  <a:lnTo>
                    <a:pt x="1003" y="17672"/>
                  </a:lnTo>
                  <a:lnTo>
                    <a:pt x="1034" y="17672"/>
                  </a:lnTo>
                  <a:lnTo>
                    <a:pt x="1064" y="17672"/>
                  </a:lnTo>
                  <a:lnTo>
                    <a:pt x="1084" y="17672"/>
                  </a:lnTo>
                  <a:lnTo>
                    <a:pt x="1114" y="17672"/>
                  </a:lnTo>
                  <a:lnTo>
                    <a:pt x="1165" y="17672"/>
                  </a:lnTo>
                  <a:lnTo>
                    <a:pt x="1217" y="17672"/>
                  </a:lnTo>
                  <a:lnTo>
                    <a:pt x="1236" y="17662"/>
                  </a:lnTo>
                  <a:lnTo>
                    <a:pt x="1267" y="17662"/>
                  </a:lnTo>
                  <a:lnTo>
                    <a:pt x="1297" y="17662"/>
                  </a:lnTo>
                  <a:lnTo>
                    <a:pt x="1328" y="17662"/>
                  </a:lnTo>
                  <a:lnTo>
                    <a:pt x="1287" y="17632"/>
                  </a:lnTo>
                  <a:lnTo>
                    <a:pt x="1246" y="17611"/>
                  </a:lnTo>
                  <a:lnTo>
                    <a:pt x="1206" y="17592"/>
                  </a:lnTo>
                  <a:lnTo>
                    <a:pt x="1175" y="17581"/>
                  </a:lnTo>
                  <a:lnTo>
                    <a:pt x="1135" y="17561"/>
                  </a:lnTo>
                  <a:lnTo>
                    <a:pt x="1095" y="17541"/>
                  </a:lnTo>
                  <a:lnTo>
                    <a:pt x="1053" y="17531"/>
                  </a:lnTo>
                  <a:lnTo>
                    <a:pt x="1024" y="17520"/>
                  </a:lnTo>
                  <a:lnTo>
                    <a:pt x="973" y="17510"/>
                  </a:lnTo>
                  <a:lnTo>
                    <a:pt x="933" y="17500"/>
                  </a:lnTo>
                  <a:lnTo>
                    <a:pt x="891" y="17491"/>
                  </a:lnTo>
                  <a:lnTo>
                    <a:pt x="851" y="17491"/>
                  </a:lnTo>
                  <a:lnTo>
                    <a:pt x="811" y="17480"/>
                  </a:lnTo>
                  <a:lnTo>
                    <a:pt x="770" y="17480"/>
                  </a:lnTo>
                  <a:lnTo>
                    <a:pt x="729" y="17480"/>
                  </a:lnTo>
                  <a:lnTo>
                    <a:pt x="689" y="17480"/>
                  </a:lnTo>
                  <a:lnTo>
                    <a:pt x="649" y="17470"/>
                  </a:lnTo>
                  <a:lnTo>
                    <a:pt x="598" y="17470"/>
                  </a:lnTo>
                  <a:lnTo>
                    <a:pt x="557" y="17470"/>
                  </a:lnTo>
                  <a:lnTo>
                    <a:pt x="517" y="17470"/>
                  </a:lnTo>
                  <a:lnTo>
                    <a:pt x="477" y="17470"/>
                  </a:lnTo>
                  <a:lnTo>
                    <a:pt x="426" y="17470"/>
                  </a:lnTo>
                  <a:lnTo>
                    <a:pt x="385" y="17470"/>
                  </a:lnTo>
                  <a:lnTo>
                    <a:pt x="344" y="17470"/>
                  </a:lnTo>
                  <a:lnTo>
                    <a:pt x="304" y="17460"/>
                  </a:lnTo>
                  <a:lnTo>
                    <a:pt x="264" y="17460"/>
                  </a:lnTo>
                  <a:lnTo>
                    <a:pt x="212" y="17449"/>
                  </a:lnTo>
                  <a:lnTo>
                    <a:pt x="172" y="17449"/>
                  </a:lnTo>
                  <a:lnTo>
                    <a:pt x="121" y="17439"/>
                  </a:lnTo>
                  <a:lnTo>
                    <a:pt x="92" y="17439"/>
                  </a:lnTo>
                  <a:lnTo>
                    <a:pt x="41" y="17439"/>
                  </a:lnTo>
                  <a:lnTo>
                    <a:pt x="0" y="17430"/>
                  </a:lnTo>
                  <a:lnTo>
                    <a:pt x="0" y="17388"/>
                  </a:lnTo>
                  <a:lnTo>
                    <a:pt x="31" y="17388"/>
                  </a:lnTo>
                  <a:lnTo>
                    <a:pt x="61" y="17388"/>
                  </a:lnTo>
                  <a:lnTo>
                    <a:pt x="81" y="17388"/>
                  </a:lnTo>
                  <a:lnTo>
                    <a:pt x="111" y="17388"/>
                  </a:lnTo>
                  <a:lnTo>
                    <a:pt x="132" y="17388"/>
                  </a:lnTo>
                  <a:lnTo>
                    <a:pt x="162" y="17388"/>
                  </a:lnTo>
                  <a:lnTo>
                    <a:pt x="193" y="17388"/>
                  </a:lnTo>
                  <a:lnTo>
                    <a:pt x="223" y="17399"/>
                  </a:lnTo>
                  <a:lnTo>
                    <a:pt x="254" y="17399"/>
                  </a:lnTo>
                  <a:lnTo>
                    <a:pt x="273" y="17399"/>
                  </a:lnTo>
                  <a:lnTo>
                    <a:pt x="304" y="17399"/>
                  </a:lnTo>
                  <a:lnTo>
                    <a:pt x="334" y="17399"/>
                  </a:lnTo>
                  <a:lnTo>
                    <a:pt x="355" y="17399"/>
                  </a:lnTo>
                  <a:lnTo>
                    <a:pt x="385" y="17409"/>
                  </a:lnTo>
                  <a:lnTo>
                    <a:pt x="416" y="17409"/>
                  </a:lnTo>
                  <a:lnTo>
                    <a:pt x="446" y="17409"/>
                  </a:lnTo>
                  <a:lnTo>
                    <a:pt x="466" y="17409"/>
                  </a:lnTo>
                  <a:lnTo>
                    <a:pt x="496" y="17409"/>
                  </a:lnTo>
                  <a:lnTo>
                    <a:pt x="527" y="17409"/>
                  </a:lnTo>
                  <a:lnTo>
                    <a:pt x="557" y="17409"/>
                  </a:lnTo>
                  <a:lnTo>
                    <a:pt x="578" y="17409"/>
                  </a:lnTo>
                  <a:lnTo>
                    <a:pt x="608" y="17419"/>
                  </a:lnTo>
                  <a:lnTo>
                    <a:pt x="639" y="17419"/>
                  </a:lnTo>
                  <a:lnTo>
                    <a:pt x="668" y="17419"/>
                  </a:lnTo>
                  <a:lnTo>
                    <a:pt x="689" y="17419"/>
                  </a:lnTo>
                  <a:lnTo>
                    <a:pt x="719" y="17419"/>
                  </a:lnTo>
                  <a:lnTo>
                    <a:pt x="750" y="17419"/>
                  </a:lnTo>
                  <a:lnTo>
                    <a:pt x="770" y="17419"/>
                  </a:lnTo>
                  <a:lnTo>
                    <a:pt x="801" y="17419"/>
                  </a:lnTo>
                  <a:lnTo>
                    <a:pt x="831" y="17430"/>
                  </a:lnTo>
                  <a:lnTo>
                    <a:pt x="862" y="17430"/>
                  </a:lnTo>
                  <a:lnTo>
                    <a:pt x="891" y="17430"/>
                  </a:lnTo>
                  <a:lnTo>
                    <a:pt x="851" y="17409"/>
                  </a:lnTo>
                  <a:lnTo>
                    <a:pt x="821" y="17388"/>
                  </a:lnTo>
                  <a:lnTo>
                    <a:pt x="790" y="17358"/>
                  </a:lnTo>
                  <a:lnTo>
                    <a:pt x="760" y="17338"/>
                  </a:lnTo>
                  <a:lnTo>
                    <a:pt x="740" y="17308"/>
                  </a:lnTo>
                  <a:lnTo>
                    <a:pt x="719" y="17277"/>
                  </a:lnTo>
                  <a:lnTo>
                    <a:pt x="689" y="17257"/>
                  </a:lnTo>
                  <a:lnTo>
                    <a:pt x="668" y="17226"/>
                  </a:lnTo>
                  <a:lnTo>
                    <a:pt x="649" y="17196"/>
                  </a:lnTo>
                  <a:lnTo>
                    <a:pt x="628" y="17165"/>
                  </a:lnTo>
                  <a:lnTo>
                    <a:pt x="608" y="17136"/>
                  </a:lnTo>
                  <a:lnTo>
                    <a:pt x="588" y="17104"/>
                  </a:lnTo>
                  <a:lnTo>
                    <a:pt x="578" y="17075"/>
                  </a:lnTo>
                  <a:lnTo>
                    <a:pt x="557" y="17044"/>
                  </a:lnTo>
                  <a:lnTo>
                    <a:pt x="547" y="17014"/>
                  </a:lnTo>
                  <a:lnTo>
                    <a:pt x="537" y="16993"/>
                  </a:lnTo>
                  <a:lnTo>
                    <a:pt x="517" y="16942"/>
                  </a:lnTo>
                  <a:lnTo>
                    <a:pt x="517" y="16902"/>
                  </a:lnTo>
                  <a:lnTo>
                    <a:pt x="506" y="16852"/>
                  </a:lnTo>
                  <a:lnTo>
                    <a:pt x="517" y="16811"/>
                  </a:lnTo>
                  <a:lnTo>
                    <a:pt x="517" y="16770"/>
                  </a:lnTo>
                  <a:lnTo>
                    <a:pt x="517" y="16740"/>
                  </a:lnTo>
                  <a:lnTo>
                    <a:pt x="527" y="16700"/>
                  </a:lnTo>
                  <a:lnTo>
                    <a:pt x="547" y="16659"/>
                  </a:lnTo>
                  <a:lnTo>
                    <a:pt x="557" y="16629"/>
                  </a:lnTo>
                  <a:lnTo>
                    <a:pt x="567" y="16589"/>
                  </a:lnTo>
                  <a:lnTo>
                    <a:pt x="588" y="16558"/>
                  </a:lnTo>
                  <a:lnTo>
                    <a:pt x="608" y="16528"/>
                  </a:lnTo>
                  <a:lnTo>
                    <a:pt x="628" y="16497"/>
                  </a:lnTo>
                  <a:lnTo>
                    <a:pt x="658" y="16467"/>
                  </a:lnTo>
                  <a:lnTo>
                    <a:pt x="689" y="16436"/>
                  </a:lnTo>
                  <a:lnTo>
                    <a:pt x="719" y="16416"/>
                  </a:lnTo>
                  <a:lnTo>
                    <a:pt x="740" y="16385"/>
                  </a:lnTo>
                  <a:lnTo>
                    <a:pt x="770" y="16355"/>
                  </a:lnTo>
                  <a:lnTo>
                    <a:pt x="801" y="16324"/>
                  </a:lnTo>
                  <a:lnTo>
                    <a:pt x="831" y="16305"/>
                  </a:lnTo>
                  <a:lnTo>
                    <a:pt x="862" y="16274"/>
                  </a:lnTo>
                  <a:lnTo>
                    <a:pt x="902" y="16254"/>
                  </a:lnTo>
                  <a:lnTo>
                    <a:pt x="933" y="16223"/>
                  </a:lnTo>
                  <a:lnTo>
                    <a:pt x="963" y="16204"/>
                  </a:lnTo>
                  <a:lnTo>
                    <a:pt x="994" y="16183"/>
                  </a:lnTo>
                  <a:lnTo>
                    <a:pt x="1034" y="16162"/>
                  </a:lnTo>
                  <a:lnTo>
                    <a:pt x="1064" y="16143"/>
                  </a:lnTo>
                  <a:lnTo>
                    <a:pt x="1095" y="16122"/>
                  </a:lnTo>
                  <a:lnTo>
                    <a:pt x="1125" y="16091"/>
                  </a:lnTo>
                  <a:lnTo>
                    <a:pt x="1156" y="16071"/>
                  </a:lnTo>
                  <a:lnTo>
                    <a:pt x="1186" y="16051"/>
                  </a:lnTo>
                  <a:lnTo>
                    <a:pt x="1226" y="16031"/>
                  </a:lnTo>
                  <a:lnTo>
                    <a:pt x="1257" y="16011"/>
                  </a:lnTo>
                  <a:lnTo>
                    <a:pt x="1297" y="15990"/>
                  </a:lnTo>
                  <a:lnTo>
                    <a:pt x="1328" y="15970"/>
                  </a:lnTo>
                  <a:lnTo>
                    <a:pt x="1368" y="15960"/>
                  </a:lnTo>
                  <a:lnTo>
                    <a:pt x="1409" y="15939"/>
                  </a:lnTo>
                  <a:lnTo>
                    <a:pt x="1449" y="15929"/>
                  </a:lnTo>
                  <a:lnTo>
                    <a:pt x="1490" y="15909"/>
                  </a:lnTo>
                  <a:lnTo>
                    <a:pt x="1530" y="15899"/>
                  </a:lnTo>
                  <a:lnTo>
                    <a:pt x="1560" y="15878"/>
                  </a:lnTo>
                  <a:lnTo>
                    <a:pt x="1602" y="15868"/>
                  </a:lnTo>
                  <a:lnTo>
                    <a:pt x="1642" y="15849"/>
                  </a:lnTo>
                  <a:lnTo>
                    <a:pt x="1692" y="15838"/>
                  </a:lnTo>
                  <a:lnTo>
                    <a:pt x="1723" y="15818"/>
                  </a:lnTo>
                  <a:lnTo>
                    <a:pt x="1764" y="15818"/>
                  </a:lnTo>
                  <a:lnTo>
                    <a:pt x="1814" y="15808"/>
                  </a:lnTo>
                  <a:lnTo>
                    <a:pt x="1854" y="15798"/>
                  </a:lnTo>
                  <a:lnTo>
                    <a:pt x="1895" y="15777"/>
                  </a:lnTo>
                  <a:lnTo>
                    <a:pt x="1936" y="15767"/>
                  </a:lnTo>
                  <a:lnTo>
                    <a:pt x="1976" y="15757"/>
                  </a:lnTo>
                  <a:lnTo>
                    <a:pt x="2016" y="15747"/>
                  </a:lnTo>
                  <a:lnTo>
                    <a:pt x="2058" y="15737"/>
                  </a:lnTo>
                  <a:lnTo>
                    <a:pt x="2098" y="15727"/>
                  </a:lnTo>
                  <a:lnTo>
                    <a:pt x="2149" y="15716"/>
                  </a:lnTo>
                  <a:lnTo>
                    <a:pt x="2189" y="15716"/>
                  </a:lnTo>
                  <a:lnTo>
                    <a:pt x="2229" y="15706"/>
                  </a:lnTo>
                  <a:lnTo>
                    <a:pt x="2270" y="15697"/>
                  </a:lnTo>
                  <a:lnTo>
                    <a:pt x="2321" y="15687"/>
                  </a:lnTo>
                  <a:lnTo>
                    <a:pt x="2361" y="15687"/>
                  </a:lnTo>
                  <a:lnTo>
                    <a:pt x="2401" y="15676"/>
                  </a:lnTo>
                  <a:lnTo>
                    <a:pt x="2452" y="15676"/>
                  </a:lnTo>
                  <a:lnTo>
                    <a:pt x="2493" y="15666"/>
                  </a:lnTo>
                  <a:lnTo>
                    <a:pt x="2534" y="15666"/>
                  </a:lnTo>
                  <a:lnTo>
                    <a:pt x="2523" y="15645"/>
                  </a:lnTo>
                  <a:lnTo>
                    <a:pt x="2513" y="15615"/>
                  </a:lnTo>
                  <a:lnTo>
                    <a:pt x="2504" y="15595"/>
                  </a:lnTo>
                  <a:lnTo>
                    <a:pt x="2493" y="15575"/>
                  </a:lnTo>
                  <a:lnTo>
                    <a:pt x="2473" y="15544"/>
                  </a:lnTo>
                  <a:lnTo>
                    <a:pt x="2473" y="15525"/>
                  </a:lnTo>
                  <a:lnTo>
                    <a:pt x="2473" y="15504"/>
                  </a:lnTo>
                  <a:lnTo>
                    <a:pt x="2473" y="15474"/>
                  </a:lnTo>
                  <a:lnTo>
                    <a:pt x="2483" y="15464"/>
                  </a:lnTo>
                  <a:lnTo>
                    <a:pt x="2504" y="15474"/>
                  </a:lnTo>
                  <a:lnTo>
                    <a:pt x="2523" y="15474"/>
                  </a:lnTo>
                  <a:lnTo>
                    <a:pt x="2534" y="15443"/>
                  </a:lnTo>
                  <a:lnTo>
                    <a:pt x="2554" y="15433"/>
                  </a:lnTo>
                  <a:lnTo>
                    <a:pt x="2584" y="15443"/>
                  </a:lnTo>
                  <a:lnTo>
                    <a:pt x="2594" y="15464"/>
                  </a:lnTo>
                  <a:lnTo>
                    <a:pt x="2605" y="15494"/>
                  </a:lnTo>
                  <a:lnTo>
                    <a:pt x="2624" y="15504"/>
                  </a:lnTo>
                  <a:lnTo>
                    <a:pt x="2666" y="15534"/>
                  </a:lnTo>
                  <a:lnTo>
                    <a:pt x="2666" y="15504"/>
                  </a:lnTo>
                  <a:lnTo>
                    <a:pt x="2676" y="15464"/>
                  </a:lnTo>
                  <a:lnTo>
                    <a:pt x="2685" y="15422"/>
                  </a:lnTo>
                  <a:lnTo>
                    <a:pt x="2706" y="15392"/>
                  </a:lnTo>
                  <a:lnTo>
                    <a:pt x="2716" y="15352"/>
                  </a:lnTo>
                  <a:lnTo>
                    <a:pt x="2746" y="15331"/>
                  </a:lnTo>
                  <a:lnTo>
                    <a:pt x="2777" y="15321"/>
                  </a:lnTo>
                  <a:lnTo>
                    <a:pt x="2828" y="15321"/>
                  </a:lnTo>
                  <a:lnTo>
                    <a:pt x="2868" y="15331"/>
                  </a:lnTo>
                  <a:lnTo>
                    <a:pt x="2908" y="15363"/>
                  </a:lnTo>
                  <a:lnTo>
                    <a:pt x="2949" y="15403"/>
                  </a:lnTo>
                  <a:lnTo>
                    <a:pt x="2979" y="15453"/>
                  </a:lnTo>
                  <a:lnTo>
                    <a:pt x="2979" y="15474"/>
                  </a:lnTo>
                  <a:lnTo>
                    <a:pt x="2990" y="15504"/>
                  </a:lnTo>
                  <a:lnTo>
                    <a:pt x="3000" y="15525"/>
                  </a:lnTo>
                  <a:lnTo>
                    <a:pt x="3010" y="15554"/>
                  </a:lnTo>
                  <a:lnTo>
                    <a:pt x="3010" y="15585"/>
                  </a:lnTo>
                  <a:lnTo>
                    <a:pt x="3010" y="15615"/>
                  </a:lnTo>
                  <a:lnTo>
                    <a:pt x="3020" y="15645"/>
                  </a:lnTo>
                  <a:lnTo>
                    <a:pt x="3020" y="15666"/>
                  </a:lnTo>
                  <a:lnTo>
                    <a:pt x="3070" y="15676"/>
                  </a:lnTo>
                  <a:lnTo>
                    <a:pt x="3122" y="15687"/>
                  </a:lnTo>
                  <a:lnTo>
                    <a:pt x="3162" y="15697"/>
                  </a:lnTo>
                  <a:lnTo>
                    <a:pt x="3213" y="15706"/>
                  </a:lnTo>
                  <a:lnTo>
                    <a:pt x="3263" y="15706"/>
                  </a:lnTo>
                  <a:lnTo>
                    <a:pt x="3314" y="15706"/>
                  </a:lnTo>
                  <a:lnTo>
                    <a:pt x="3354" y="15697"/>
                  </a:lnTo>
                  <a:lnTo>
                    <a:pt x="3405" y="15697"/>
                  </a:lnTo>
                  <a:lnTo>
                    <a:pt x="3375" y="15666"/>
                  </a:lnTo>
                  <a:lnTo>
                    <a:pt x="3354" y="15636"/>
                  </a:lnTo>
                  <a:lnTo>
                    <a:pt x="3334" y="15605"/>
                  </a:lnTo>
                  <a:lnTo>
                    <a:pt x="3314" y="15585"/>
                  </a:lnTo>
                  <a:lnTo>
                    <a:pt x="3293" y="15544"/>
                  </a:lnTo>
                  <a:lnTo>
                    <a:pt x="3274" y="15514"/>
                  </a:lnTo>
                  <a:lnTo>
                    <a:pt x="3263" y="15483"/>
                  </a:lnTo>
                  <a:lnTo>
                    <a:pt x="3253" y="15453"/>
                  </a:lnTo>
                  <a:lnTo>
                    <a:pt x="3233" y="15413"/>
                  </a:lnTo>
                  <a:lnTo>
                    <a:pt x="3223" y="15382"/>
                  </a:lnTo>
                  <a:lnTo>
                    <a:pt x="3213" y="15342"/>
                  </a:lnTo>
                  <a:lnTo>
                    <a:pt x="3213" y="15311"/>
                  </a:lnTo>
                  <a:lnTo>
                    <a:pt x="3213" y="15271"/>
                  </a:lnTo>
                  <a:lnTo>
                    <a:pt x="3213" y="15241"/>
                  </a:lnTo>
                  <a:lnTo>
                    <a:pt x="3223" y="15199"/>
                  </a:lnTo>
                  <a:lnTo>
                    <a:pt x="3233" y="15169"/>
                  </a:lnTo>
                  <a:lnTo>
                    <a:pt x="3293" y="15109"/>
                  </a:lnTo>
                  <a:lnTo>
                    <a:pt x="3284" y="15079"/>
                  </a:lnTo>
                  <a:lnTo>
                    <a:pt x="3274" y="15037"/>
                  </a:lnTo>
                  <a:lnTo>
                    <a:pt x="3263" y="15007"/>
                  </a:lnTo>
                  <a:lnTo>
                    <a:pt x="3253" y="14976"/>
                  </a:lnTo>
                  <a:lnTo>
                    <a:pt x="3233" y="14947"/>
                  </a:lnTo>
                  <a:lnTo>
                    <a:pt x="3223" y="14906"/>
                  </a:lnTo>
                  <a:lnTo>
                    <a:pt x="3213" y="14875"/>
                  </a:lnTo>
                  <a:lnTo>
                    <a:pt x="3202" y="14856"/>
                  </a:lnTo>
                  <a:lnTo>
                    <a:pt x="3182" y="14814"/>
                  </a:lnTo>
                  <a:lnTo>
                    <a:pt x="3182" y="14785"/>
                  </a:lnTo>
                  <a:lnTo>
                    <a:pt x="3172" y="14744"/>
                  </a:lnTo>
                  <a:lnTo>
                    <a:pt x="3172" y="14713"/>
                  </a:lnTo>
                  <a:lnTo>
                    <a:pt x="3172" y="14683"/>
                  </a:lnTo>
                  <a:lnTo>
                    <a:pt x="3182" y="14652"/>
                  </a:lnTo>
                  <a:lnTo>
                    <a:pt x="3192" y="14623"/>
                  </a:lnTo>
                  <a:lnTo>
                    <a:pt x="3213" y="14592"/>
                  </a:lnTo>
                  <a:lnTo>
                    <a:pt x="3182" y="14581"/>
                  </a:lnTo>
                  <a:lnTo>
                    <a:pt x="3162" y="14562"/>
                  </a:lnTo>
                  <a:lnTo>
                    <a:pt x="3131" y="14551"/>
                  </a:lnTo>
                  <a:lnTo>
                    <a:pt x="3101" y="14531"/>
                  </a:lnTo>
                  <a:lnTo>
                    <a:pt x="3070" y="14521"/>
                  </a:lnTo>
                  <a:lnTo>
                    <a:pt x="3040" y="14511"/>
                  </a:lnTo>
                  <a:lnTo>
                    <a:pt x="3010" y="14501"/>
                  </a:lnTo>
                  <a:lnTo>
                    <a:pt x="2979" y="14490"/>
                  </a:lnTo>
                  <a:lnTo>
                    <a:pt x="2939" y="14480"/>
                  </a:lnTo>
                  <a:lnTo>
                    <a:pt x="2908" y="14470"/>
                  </a:lnTo>
                  <a:lnTo>
                    <a:pt x="2868" y="14450"/>
                  </a:lnTo>
                  <a:lnTo>
                    <a:pt x="2838" y="14440"/>
                  </a:lnTo>
                  <a:lnTo>
                    <a:pt x="2807" y="14429"/>
                  </a:lnTo>
                  <a:lnTo>
                    <a:pt x="2777" y="14410"/>
                  </a:lnTo>
                  <a:lnTo>
                    <a:pt x="2746" y="14400"/>
                  </a:lnTo>
                  <a:lnTo>
                    <a:pt x="2716" y="14389"/>
                  </a:lnTo>
                  <a:lnTo>
                    <a:pt x="2685" y="14369"/>
                  </a:lnTo>
                  <a:lnTo>
                    <a:pt x="2655" y="14358"/>
                  </a:lnTo>
                  <a:lnTo>
                    <a:pt x="2624" y="14339"/>
                  </a:lnTo>
                  <a:lnTo>
                    <a:pt x="2605" y="14318"/>
                  </a:lnTo>
                  <a:lnTo>
                    <a:pt x="2574" y="14297"/>
                  </a:lnTo>
                  <a:lnTo>
                    <a:pt x="2554" y="14278"/>
                  </a:lnTo>
                  <a:lnTo>
                    <a:pt x="2534" y="14257"/>
                  </a:lnTo>
                  <a:lnTo>
                    <a:pt x="2523" y="14238"/>
                  </a:lnTo>
                  <a:lnTo>
                    <a:pt x="2504" y="14207"/>
                  </a:lnTo>
                  <a:lnTo>
                    <a:pt x="2493" y="14177"/>
                  </a:lnTo>
                  <a:lnTo>
                    <a:pt x="2483" y="14146"/>
                  </a:lnTo>
                  <a:lnTo>
                    <a:pt x="2473" y="14126"/>
                  </a:lnTo>
                  <a:lnTo>
                    <a:pt x="2473" y="14085"/>
                  </a:lnTo>
                  <a:lnTo>
                    <a:pt x="2473" y="14055"/>
                  </a:lnTo>
                  <a:lnTo>
                    <a:pt x="2473" y="14015"/>
                  </a:lnTo>
                  <a:lnTo>
                    <a:pt x="2483" y="13984"/>
                  </a:lnTo>
                  <a:lnTo>
                    <a:pt x="2483" y="13933"/>
                  </a:lnTo>
                  <a:lnTo>
                    <a:pt x="2483" y="13883"/>
                  </a:lnTo>
                  <a:lnTo>
                    <a:pt x="2483" y="13842"/>
                  </a:lnTo>
                  <a:lnTo>
                    <a:pt x="2483" y="13792"/>
                  </a:lnTo>
                  <a:lnTo>
                    <a:pt x="2483" y="13740"/>
                  </a:lnTo>
                  <a:lnTo>
                    <a:pt x="2483" y="13700"/>
                  </a:lnTo>
                  <a:lnTo>
                    <a:pt x="2483" y="13660"/>
                  </a:lnTo>
                  <a:lnTo>
                    <a:pt x="2483" y="13609"/>
                  </a:lnTo>
                  <a:lnTo>
                    <a:pt x="2483" y="13569"/>
                  </a:lnTo>
                  <a:lnTo>
                    <a:pt x="2473" y="13517"/>
                  </a:lnTo>
                  <a:lnTo>
                    <a:pt x="2473" y="13467"/>
                  </a:lnTo>
                  <a:lnTo>
                    <a:pt x="2473" y="13426"/>
                  </a:lnTo>
                  <a:lnTo>
                    <a:pt x="2462" y="13376"/>
                  </a:lnTo>
                  <a:lnTo>
                    <a:pt x="2462" y="13325"/>
                  </a:lnTo>
                  <a:lnTo>
                    <a:pt x="2462" y="13285"/>
                  </a:lnTo>
                  <a:lnTo>
                    <a:pt x="2462" y="13244"/>
                  </a:lnTo>
                  <a:lnTo>
                    <a:pt x="2452" y="13183"/>
                  </a:lnTo>
                  <a:lnTo>
                    <a:pt x="2443" y="13143"/>
                  </a:lnTo>
                  <a:lnTo>
                    <a:pt x="2443" y="13082"/>
                  </a:lnTo>
                  <a:lnTo>
                    <a:pt x="2443" y="13041"/>
                  </a:lnTo>
                  <a:lnTo>
                    <a:pt x="2432" y="12991"/>
                  </a:lnTo>
                  <a:lnTo>
                    <a:pt x="2432" y="12940"/>
                  </a:lnTo>
                  <a:lnTo>
                    <a:pt x="2422" y="12899"/>
                  </a:lnTo>
                  <a:lnTo>
                    <a:pt x="2422" y="12848"/>
                  </a:lnTo>
                  <a:lnTo>
                    <a:pt x="2422" y="12798"/>
                  </a:lnTo>
                  <a:lnTo>
                    <a:pt x="2422" y="12758"/>
                  </a:lnTo>
                  <a:lnTo>
                    <a:pt x="2412" y="12707"/>
                  </a:lnTo>
                  <a:lnTo>
                    <a:pt x="2412" y="12656"/>
                  </a:lnTo>
                  <a:lnTo>
                    <a:pt x="2412" y="12606"/>
                  </a:lnTo>
                  <a:lnTo>
                    <a:pt x="2412" y="12565"/>
                  </a:lnTo>
                  <a:lnTo>
                    <a:pt x="2422" y="12514"/>
                  </a:lnTo>
                  <a:lnTo>
                    <a:pt x="2422" y="12463"/>
                  </a:lnTo>
                  <a:lnTo>
                    <a:pt x="2392" y="12444"/>
                  </a:lnTo>
                  <a:lnTo>
                    <a:pt x="2371" y="12413"/>
                  </a:lnTo>
                  <a:lnTo>
                    <a:pt x="2361" y="12362"/>
                  </a:lnTo>
                  <a:lnTo>
                    <a:pt x="2371" y="12322"/>
                  </a:lnTo>
                  <a:lnTo>
                    <a:pt x="2331" y="12322"/>
                  </a:lnTo>
                  <a:lnTo>
                    <a:pt x="2290" y="12312"/>
                  </a:lnTo>
                  <a:lnTo>
                    <a:pt x="2260" y="12312"/>
                  </a:lnTo>
                  <a:lnTo>
                    <a:pt x="2229" y="12312"/>
                  </a:lnTo>
                  <a:lnTo>
                    <a:pt x="2199" y="12301"/>
                  </a:lnTo>
                  <a:lnTo>
                    <a:pt x="2169" y="12291"/>
                  </a:lnTo>
                  <a:lnTo>
                    <a:pt x="2138" y="12281"/>
                  </a:lnTo>
                  <a:lnTo>
                    <a:pt x="2108" y="12281"/>
                  </a:lnTo>
                  <a:lnTo>
                    <a:pt x="2077" y="12272"/>
                  </a:lnTo>
                  <a:lnTo>
                    <a:pt x="2047" y="12261"/>
                  </a:lnTo>
                  <a:lnTo>
                    <a:pt x="2016" y="12251"/>
                  </a:lnTo>
                  <a:lnTo>
                    <a:pt x="1987" y="12241"/>
                  </a:lnTo>
                  <a:lnTo>
                    <a:pt x="1955" y="12221"/>
                  </a:lnTo>
                  <a:lnTo>
                    <a:pt x="1926" y="12211"/>
                  </a:lnTo>
                  <a:lnTo>
                    <a:pt x="1905" y="12190"/>
                  </a:lnTo>
                  <a:lnTo>
                    <a:pt x="1885" y="12180"/>
                  </a:lnTo>
                  <a:lnTo>
                    <a:pt x="1854" y="12160"/>
                  </a:lnTo>
                  <a:lnTo>
                    <a:pt x="1824" y="12139"/>
                  </a:lnTo>
                  <a:lnTo>
                    <a:pt x="1793" y="12119"/>
                  </a:lnTo>
                  <a:lnTo>
                    <a:pt x="1774" y="12110"/>
                  </a:lnTo>
                  <a:lnTo>
                    <a:pt x="1743" y="12089"/>
                  </a:lnTo>
                  <a:lnTo>
                    <a:pt x="1723" y="12068"/>
                  </a:lnTo>
                  <a:lnTo>
                    <a:pt x="1703" y="12049"/>
                  </a:lnTo>
                  <a:lnTo>
                    <a:pt x="1682" y="12038"/>
                  </a:lnTo>
                  <a:lnTo>
                    <a:pt x="1652" y="12007"/>
                  </a:lnTo>
                  <a:lnTo>
                    <a:pt x="1631" y="11988"/>
                  </a:lnTo>
                  <a:lnTo>
                    <a:pt x="1611" y="11957"/>
                  </a:lnTo>
                  <a:lnTo>
                    <a:pt x="1591" y="11946"/>
                  </a:lnTo>
                  <a:lnTo>
                    <a:pt x="1571" y="11917"/>
                  </a:lnTo>
                  <a:lnTo>
                    <a:pt x="1551" y="11896"/>
                  </a:lnTo>
                  <a:lnTo>
                    <a:pt x="1530" y="11866"/>
                  </a:lnTo>
                  <a:lnTo>
                    <a:pt x="1520" y="11845"/>
                  </a:lnTo>
                  <a:lnTo>
                    <a:pt x="1499" y="11805"/>
                  </a:lnTo>
                  <a:lnTo>
                    <a:pt x="1499" y="11775"/>
                  </a:lnTo>
                  <a:lnTo>
                    <a:pt x="1490" y="11734"/>
                  </a:lnTo>
                  <a:lnTo>
                    <a:pt x="1490" y="11704"/>
                  </a:lnTo>
                  <a:lnTo>
                    <a:pt x="1490" y="11664"/>
                  </a:lnTo>
                  <a:lnTo>
                    <a:pt x="1490" y="11633"/>
                  </a:lnTo>
                  <a:lnTo>
                    <a:pt x="1490" y="11612"/>
                  </a:lnTo>
                  <a:lnTo>
                    <a:pt x="1499" y="11582"/>
                  </a:lnTo>
                  <a:lnTo>
                    <a:pt x="1499" y="11542"/>
                  </a:lnTo>
                  <a:lnTo>
                    <a:pt x="1510" y="11511"/>
                  </a:lnTo>
                  <a:lnTo>
                    <a:pt x="1510" y="11481"/>
                  </a:lnTo>
                  <a:lnTo>
                    <a:pt x="1520" y="11460"/>
                  </a:lnTo>
                  <a:lnTo>
                    <a:pt x="1530" y="11430"/>
                  </a:lnTo>
                  <a:lnTo>
                    <a:pt x="1541" y="11399"/>
                  </a:lnTo>
                  <a:lnTo>
                    <a:pt x="1560" y="11370"/>
                  </a:lnTo>
                  <a:lnTo>
                    <a:pt x="1571" y="11339"/>
                  </a:lnTo>
                  <a:lnTo>
                    <a:pt x="1581" y="11309"/>
                  </a:lnTo>
                  <a:lnTo>
                    <a:pt x="1591" y="11288"/>
                  </a:lnTo>
                  <a:lnTo>
                    <a:pt x="1611" y="11258"/>
                  </a:lnTo>
                  <a:lnTo>
                    <a:pt x="1621" y="11227"/>
                  </a:lnTo>
                  <a:lnTo>
                    <a:pt x="1631" y="11197"/>
                  </a:lnTo>
                  <a:lnTo>
                    <a:pt x="1652" y="11177"/>
                  </a:lnTo>
                  <a:lnTo>
                    <a:pt x="1662" y="11147"/>
                  </a:lnTo>
                  <a:lnTo>
                    <a:pt x="1682" y="11126"/>
                  </a:lnTo>
                  <a:lnTo>
                    <a:pt x="1692" y="11096"/>
                  </a:lnTo>
                  <a:lnTo>
                    <a:pt x="1703" y="11065"/>
                  </a:lnTo>
                  <a:lnTo>
                    <a:pt x="1723" y="11035"/>
                  </a:lnTo>
                  <a:lnTo>
                    <a:pt x="1733" y="11004"/>
                  </a:lnTo>
                  <a:lnTo>
                    <a:pt x="1743" y="10985"/>
                  </a:lnTo>
                  <a:lnTo>
                    <a:pt x="1753" y="10954"/>
                  </a:lnTo>
                  <a:lnTo>
                    <a:pt x="1764" y="10924"/>
                  </a:lnTo>
                  <a:lnTo>
                    <a:pt x="1774" y="10903"/>
                  </a:lnTo>
                  <a:lnTo>
                    <a:pt x="1793" y="10863"/>
                  </a:lnTo>
                  <a:lnTo>
                    <a:pt x="1814" y="10832"/>
                  </a:lnTo>
                  <a:lnTo>
                    <a:pt x="1824" y="10812"/>
                  </a:lnTo>
                  <a:lnTo>
                    <a:pt x="1844" y="10781"/>
                  </a:lnTo>
                  <a:lnTo>
                    <a:pt x="1854" y="10741"/>
                  </a:lnTo>
                  <a:lnTo>
                    <a:pt x="1865" y="10711"/>
                  </a:lnTo>
                  <a:lnTo>
                    <a:pt x="1875" y="10680"/>
                  </a:lnTo>
                  <a:lnTo>
                    <a:pt x="1885" y="10650"/>
                  </a:lnTo>
                  <a:lnTo>
                    <a:pt x="1895" y="10609"/>
                  </a:lnTo>
                  <a:lnTo>
                    <a:pt x="1905" y="10579"/>
                  </a:lnTo>
                  <a:lnTo>
                    <a:pt x="1905" y="10539"/>
                  </a:lnTo>
                  <a:lnTo>
                    <a:pt x="1926" y="10508"/>
                  </a:lnTo>
                  <a:lnTo>
                    <a:pt x="1936" y="10478"/>
                  </a:lnTo>
                  <a:lnTo>
                    <a:pt x="1946" y="10447"/>
                  </a:lnTo>
                  <a:lnTo>
                    <a:pt x="1966" y="10417"/>
                  </a:lnTo>
                  <a:lnTo>
                    <a:pt x="1987" y="10386"/>
                  </a:lnTo>
                  <a:lnTo>
                    <a:pt x="1946" y="10346"/>
                  </a:lnTo>
                  <a:lnTo>
                    <a:pt x="1905" y="10316"/>
                  </a:lnTo>
                  <a:lnTo>
                    <a:pt x="1885" y="10275"/>
                  </a:lnTo>
                  <a:lnTo>
                    <a:pt x="1854" y="10245"/>
                  </a:lnTo>
                  <a:lnTo>
                    <a:pt x="1824" y="10194"/>
                  </a:lnTo>
                  <a:lnTo>
                    <a:pt x="1804" y="10153"/>
                  </a:lnTo>
                  <a:lnTo>
                    <a:pt x="1783" y="10112"/>
                  </a:lnTo>
                  <a:lnTo>
                    <a:pt x="1774" y="10062"/>
                  </a:lnTo>
                  <a:lnTo>
                    <a:pt x="1774" y="10022"/>
                  </a:lnTo>
                  <a:lnTo>
                    <a:pt x="1774" y="9991"/>
                  </a:lnTo>
                  <a:lnTo>
                    <a:pt x="1774" y="9961"/>
                  </a:lnTo>
                  <a:lnTo>
                    <a:pt x="1783" y="9930"/>
                  </a:lnTo>
                  <a:lnTo>
                    <a:pt x="1804" y="9870"/>
                  </a:lnTo>
                  <a:lnTo>
                    <a:pt x="1835" y="9839"/>
                  </a:lnTo>
                  <a:lnTo>
                    <a:pt x="1875" y="9799"/>
                  </a:lnTo>
                  <a:lnTo>
                    <a:pt x="1915" y="9768"/>
                  </a:lnTo>
                  <a:lnTo>
                    <a:pt x="1936" y="9759"/>
                  </a:lnTo>
                  <a:lnTo>
                    <a:pt x="1966" y="9738"/>
                  </a:lnTo>
                  <a:lnTo>
                    <a:pt x="1997" y="9728"/>
                  </a:lnTo>
                  <a:lnTo>
                    <a:pt x="2027" y="9717"/>
                  </a:lnTo>
                  <a:lnTo>
                    <a:pt x="2047" y="9707"/>
                  </a:lnTo>
                  <a:lnTo>
                    <a:pt x="2077" y="9698"/>
                  </a:lnTo>
                  <a:lnTo>
                    <a:pt x="2108" y="9687"/>
                  </a:lnTo>
                  <a:lnTo>
                    <a:pt x="2138" y="9677"/>
                  </a:lnTo>
                  <a:lnTo>
                    <a:pt x="2169" y="9667"/>
                  </a:lnTo>
                  <a:lnTo>
                    <a:pt x="2199" y="9656"/>
                  </a:lnTo>
                  <a:lnTo>
                    <a:pt x="2220" y="9646"/>
                  </a:lnTo>
                  <a:lnTo>
                    <a:pt x="2250" y="9637"/>
                  </a:lnTo>
                  <a:lnTo>
                    <a:pt x="2281" y="9616"/>
                  </a:lnTo>
                  <a:lnTo>
                    <a:pt x="2300" y="9606"/>
                  </a:lnTo>
                  <a:lnTo>
                    <a:pt x="2331" y="9586"/>
                  </a:lnTo>
                  <a:lnTo>
                    <a:pt x="2361" y="9576"/>
                  </a:lnTo>
                  <a:lnTo>
                    <a:pt x="2371" y="9555"/>
                  </a:lnTo>
                  <a:lnTo>
                    <a:pt x="2401" y="9545"/>
                  </a:lnTo>
                  <a:lnTo>
                    <a:pt x="2422" y="9525"/>
                  </a:lnTo>
                  <a:lnTo>
                    <a:pt x="2443" y="9505"/>
                  </a:lnTo>
                  <a:lnTo>
                    <a:pt x="2483" y="9464"/>
                  </a:lnTo>
                  <a:lnTo>
                    <a:pt x="2534" y="9433"/>
                  </a:lnTo>
                  <a:lnTo>
                    <a:pt x="2565" y="9393"/>
                  </a:lnTo>
                  <a:lnTo>
                    <a:pt x="2615" y="9363"/>
                  </a:lnTo>
                  <a:lnTo>
                    <a:pt x="2635" y="9332"/>
                  </a:lnTo>
                  <a:lnTo>
                    <a:pt x="2655" y="9312"/>
                  </a:lnTo>
                  <a:lnTo>
                    <a:pt x="2676" y="9292"/>
                  </a:lnTo>
                  <a:lnTo>
                    <a:pt x="2696" y="9271"/>
                  </a:lnTo>
                  <a:lnTo>
                    <a:pt x="2736" y="9231"/>
                  </a:lnTo>
                  <a:lnTo>
                    <a:pt x="2777" y="9200"/>
                  </a:lnTo>
                  <a:lnTo>
                    <a:pt x="2797" y="9170"/>
                  </a:lnTo>
                  <a:lnTo>
                    <a:pt x="2817" y="9150"/>
                  </a:lnTo>
                  <a:lnTo>
                    <a:pt x="2838" y="9130"/>
                  </a:lnTo>
                  <a:lnTo>
                    <a:pt x="2858" y="9109"/>
                  </a:lnTo>
                  <a:lnTo>
                    <a:pt x="2878" y="9079"/>
                  </a:lnTo>
                  <a:lnTo>
                    <a:pt x="2899" y="9059"/>
                  </a:lnTo>
                  <a:lnTo>
                    <a:pt x="2918" y="9038"/>
                  </a:lnTo>
                  <a:lnTo>
                    <a:pt x="2949" y="9029"/>
                  </a:lnTo>
                  <a:lnTo>
                    <a:pt x="2959" y="8998"/>
                  </a:lnTo>
                  <a:lnTo>
                    <a:pt x="2990" y="8977"/>
                  </a:lnTo>
                  <a:lnTo>
                    <a:pt x="3000" y="8958"/>
                  </a:lnTo>
                  <a:lnTo>
                    <a:pt x="3020" y="8937"/>
                  </a:lnTo>
                  <a:lnTo>
                    <a:pt x="3070" y="8897"/>
                  </a:lnTo>
                  <a:lnTo>
                    <a:pt x="3112" y="8866"/>
                  </a:lnTo>
                  <a:lnTo>
                    <a:pt x="3152" y="8815"/>
                  </a:lnTo>
                  <a:lnTo>
                    <a:pt x="3192" y="8785"/>
                  </a:lnTo>
                  <a:lnTo>
                    <a:pt x="3243" y="8745"/>
                  </a:lnTo>
                  <a:lnTo>
                    <a:pt x="3284" y="8724"/>
                  </a:lnTo>
                  <a:lnTo>
                    <a:pt x="3334" y="8684"/>
                  </a:lnTo>
                  <a:lnTo>
                    <a:pt x="3375" y="8653"/>
                  </a:lnTo>
                  <a:lnTo>
                    <a:pt x="3425" y="8634"/>
                  </a:lnTo>
                  <a:lnTo>
                    <a:pt x="3476" y="8613"/>
                  </a:lnTo>
                  <a:lnTo>
                    <a:pt x="3517" y="8582"/>
                  </a:lnTo>
                  <a:lnTo>
                    <a:pt x="3568" y="8573"/>
                  </a:lnTo>
                  <a:lnTo>
                    <a:pt x="3618" y="8562"/>
                  </a:lnTo>
                  <a:lnTo>
                    <a:pt x="3669" y="8562"/>
                  </a:lnTo>
                  <a:lnTo>
                    <a:pt x="3719" y="8552"/>
                  </a:lnTo>
                  <a:lnTo>
                    <a:pt x="3770" y="8552"/>
                  </a:lnTo>
                  <a:lnTo>
                    <a:pt x="3800" y="8552"/>
                  </a:lnTo>
                  <a:lnTo>
                    <a:pt x="3831" y="8562"/>
                  </a:lnTo>
                  <a:lnTo>
                    <a:pt x="3861" y="8562"/>
                  </a:lnTo>
                  <a:lnTo>
                    <a:pt x="3892" y="8573"/>
                  </a:lnTo>
                  <a:lnTo>
                    <a:pt x="4287" y="8826"/>
                  </a:lnTo>
                  <a:lnTo>
                    <a:pt x="4327" y="8775"/>
                  </a:lnTo>
                  <a:lnTo>
                    <a:pt x="4317" y="8745"/>
                  </a:lnTo>
                  <a:lnTo>
                    <a:pt x="4317" y="8714"/>
                  </a:lnTo>
                  <a:lnTo>
                    <a:pt x="4307" y="8674"/>
                  </a:lnTo>
                  <a:lnTo>
                    <a:pt x="4307" y="8643"/>
                  </a:lnTo>
                  <a:lnTo>
                    <a:pt x="4307" y="8603"/>
                  </a:lnTo>
                  <a:lnTo>
                    <a:pt x="4297" y="8573"/>
                  </a:lnTo>
                  <a:lnTo>
                    <a:pt x="4297" y="8542"/>
                  </a:lnTo>
                  <a:lnTo>
                    <a:pt x="4297" y="8512"/>
                  </a:lnTo>
                  <a:lnTo>
                    <a:pt x="4287" y="8470"/>
                  </a:lnTo>
                  <a:lnTo>
                    <a:pt x="4287" y="8430"/>
                  </a:lnTo>
                  <a:lnTo>
                    <a:pt x="4277" y="8400"/>
                  </a:lnTo>
                  <a:lnTo>
                    <a:pt x="4277" y="8369"/>
                  </a:lnTo>
                  <a:lnTo>
                    <a:pt x="4266" y="8329"/>
                  </a:lnTo>
                  <a:lnTo>
                    <a:pt x="4266" y="8299"/>
                  </a:lnTo>
                  <a:lnTo>
                    <a:pt x="4256" y="8258"/>
                  </a:lnTo>
                  <a:lnTo>
                    <a:pt x="4256" y="8238"/>
                  </a:lnTo>
                  <a:lnTo>
                    <a:pt x="4246" y="8197"/>
                  </a:lnTo>
                  <a:lnTo>
                    <a:pt x="4246" y="8167"/>
                  </a:lnTo>
                  <a:lnTo>
                    <a:pt x="4237" y="8127"/>
                  </a:lnTo>
                  <a:lnTo>
                    <a:pt x="4226" y="8096"/>
                  </a:lnTo>
                  <a:lnTo>
                    <a:pt x="4216" y="8076"/>
                  </a:lnTo>
                  <a:lnTo>
                    <a:pt x="4205" y="8045"/>
                  </a:lnTo>
                  <a:lnTo>
                    <a:pt x="4195" y="8015"/>
                  </a:lnTo>
                  <a:lnTo>
                    <a:pt x="4186" y="7984"/>
                  </a:lnTo>
                  <a:lnTo>
                    <a:pt x="4165" y="7955"/>
                  </a:lnTo>
                  <a:lnTo>
                    <a:pt x="4145" y="7924"/>
                  </a:lnTo>
                  <a:lnTo>
                    <a:pt x="4134" y="7904"/>
                  </a:lnTo>
                  <a:lnTo>
                    <a:pt x="4125" y="7883"/>
                  </a:lnTo>
                  <a:lnTo>
                    <a:pt x="4094" y="7853"/>
                  </a:lnTo>
                  <a:lnTo>
                    <a:pt x="4074" y="7833"/>
                  </a:lnTo>
                  <a:lnTo>
                    <a:pt x="4043" y="7812"/>
                  </a:lnTo>
                  <a:lnTo>
                    <a:pt x="4023" y="7793"/>
                  </a:lnTo>
                  <a:lnTo>
                    <a:pt x="3983" y="7762"/>
                  </a:lnTo>
                  <a:lnTo>
                    <a:pt x="3942" y="7741"/>
                  </a:lnTo>
                  <a:lnTo>
                    <a:pt x="3892" y="7711"/>
                  </a:lnTo>
                  <a:lnTo>
                    <a:pt x="3852" y="7681"/>
                  </a:lnTo>
                  <a:lnTo>
                    <a:pt x="3810" y="7650"/>
                  </a:lnTo>
                  <a:lnTo>
                    <a:pt x="3770" y="7620"/>
                  </a:lnTo>
                  <a:lnTo>
                    <a:pt x="3730" y="7589"/>
                  </a:lnTo>
                  <a:lnTo>
                    <a:pt x="3688" y="7559"/>
                  </a:lnTo>
                  <a:lnTo>
                    <a:pt x="3648" y="7518"/>
                  </a:lnTo>
                  <a:lnTo>
                    <a:pt x="3608" y="7488"/>
                  </a:lnTo>
                  <a:lnTo>
                    <a:pt x="3568" y="7448"/>
                  </a:lnTo>
                  <a:lnTo>
                    <a:pt x="3526" y="7427"/>
                  </a:lnTo>
                  <a:lnTo>
                    <a:pt x="3486" y="7387"/>
                  </a:lnTo>
                  <a:lnTo>
                    <a:pt x="3456" y="7347"/>
                  </a:lnTo>
                  <a:lnTo>
                    <a:pt x="3415" y="7305"/>
                  </a:lnTo>
                  <a:lnTo>
                    <a:pt x="3385" y="7275"/>
                  </a:lnTo>
                  <a:lnTo>
                    <a:pt x="3345" y="7235"/>
                  </a:lnTo>
                  <a:lnTo>
                    <a:pt x="3314" y="7194"/>
                  </a:lnTo>
                  <a:lnTo>
                    <a:pt x="3274" y="7154"/>
                  </a:lnTo>
                  <a:lnTo>
                    <a:pt x="3243" y="7113"/>
                  </a:lnTo>
                  <a:lnTo>
                    <a:pt x="3202" y="7072"/>
                  </a:lnTo>
                  <a:lnTo>
                    <a:pt x="3172" y="7032"/>
                  </a:lnTo>
                  <a:lnTo>
                    <a:pt x="3152" y="6992"/>
                  </a:lnTo>
                  <a:lnTo>
                    <a:pt x="3122" y="6951"/>
                  </a:lnTo>
                  <a:lnTo>
                    <a:pt x="3080" y="6910"/>
                  </a:lnTo>
                  <a:lnTo>
                    <a:pt x="3051" y="6870"/>
                  </a:lnTo>
                  <a:lnTo>
                    <a:pt x="3020" y="6819"/>
                  </a:lnTo>
                  <a:lnTo>
                    <a:pt x="3000" y="6788"/>
                  </a:lnTo>
                  <a:lnTo>
                    <a:pt x="2969" y="6738"/>
                  </a:lnTo>
                  <a:lnTo>
                    <a:pt x="2939" y="6698"/>
                  </a:lnTo>
                  <a:lnTo>
                    <a:pt x="2918" y="6657"/>
                  </a:lnTo>
                  <a:lnTo>
                    <a:pt x="2899" y="6617"/>
                  </a:lnTo>
                  <a:lnTo>
                    <a:pt x="2858" y="6647"/>
                  </a:lnTo>
                  <a:lnTo>
                    <a:pt x="2838" y="6677"/>
                  </a:lnTo>
                  <a:lnTo>
                    <a:pt x="2807" y="6698"/>
                  </a:lnTo>
                  <a:lnTo>
                    <a:pt x="2777" y="6718"/>
                  </a:lnTo>
                  <a:lnTo>
                    <a:pt x="2746" y="6729"/>
                  </a:lnTo>
                  <a:lnTo>
                    <a:pt x="2716" y="6748"/>
                  </a:lnTo>
                  <a:lnTo>
                    <a:pt x="2685" y="6769"/>
                  </a:lnTo>
                  <a:lnTo>
                    <a:pt x="2645" y="6799"/>
                  </a:lnTo>
                  <a:lnTo>
                    <a:pt x="2605" y="6788"/>
                  </a:lnTo>
                  <a:lnTo>
                    <a:pt x="2565" y="6788"/>
                  </a:lnTo>
                  <a:lnTo>
                    <a:pt x="2523" y="6788"/>
                  </a:lnTo>
                  <a:lnTo>
                    <a:pt x="2483" y="6779"/>
                  </a:lnTo>
                  <a:lnTo>
                    <a:pt x="2443" y="6779"/>
                  </a:lnTo>
                  <a:lnTo>
                    <a:pt x="2401" y="6769"/>
                  </a:lnTo>
                  <a:lnTo>
                    <a:pt x="2361" y="6769"/>
                  </a:lnTo>
                  <a:lnTo>
                    <a:pt x="2331" y="6769"/>
                  </a:lnTo>
                  <a:lnTo>
                    <a:pt x="2281" y="6758"/>
                  </a:lnTo>
                  <a:lnTo>
                    <a:pt x="2250" y="6748"/>
                  </a:lnTo>
                  <a:lnTo>
                    <a:pt x="2209" y="6738"/>
                  </a:lnTo>
                  <a:lnTo>
                    <a:pt x="2169" y="6738"/>
                  </a:lnTo>
                  <a:lnTo>
                    <a:pt x="2128" y="6729"/>
                  </a:lnTo>
                  <a:lnTo>
                    <a:pt x="2098" y="6718"/>
                  </a:lnTo>
                  <a:lnTo>
                    <a:pt x="2058" y="6708"/>
                  </a:lnTo>
                  <a:lnTo>
                    <a:pt x="2027" y="6698"/>
                  </a:lnTo>
                  <a:lnTo>
                    <a:pt x="1987" y="6687"/>
                  </a:lnTo>
                  <a:lnTo>
                    <a:pt x="1955" y="6668"/>
                  </a:lnTo>
                  <a:lnTo>
                    <a:pt x="1915" y="6657"/>
                  </a:lnTo>
                  <a:lnTo>
                    <a:pt x="1885" y="6637"/>
                  </a:lnTo>
                  <a:lnTo>
                    <a:pt x="1844" y="6626"/>
                  </a:lnTo>
                  <a:lnTo>
                    <a:pt x="1814" y="6607"/>
                  </a:lnTo>
                  <a:lnTo>
                    <a:pt x="1783" y="6586"/>
                  </a:lnTo>
                  <a:lnTo>
                    <a:pt x="1753" y="6565"/>
                  </a:lnTo>
                  <a:lnTo>
                    <a:pt x="1723" y="6546"/>
                  </a:lnTo>
                  <a:lnTo>
                    <a:pt x="1682" y="6515"/>
                  </a:lnTo>
                  <a:lnTo>
                    <a:pt x="1652" y="6495"/>
                  </a:lnTo>
                  <a:lnTo>
                    <a:pt x="1621" y="6464"/>
                  </a:lnTo>
                  <a:lnTo>
                    <a:pt x="1591" y="6445"/>
                  </a:lnTo>
                  <a:lnTo>
                    <a:pt x="1560" y="6414"/>
                  </a:lnTo>
                  <a:lnTo>
                    <a:pt x="1541" y="6384"/>
                  </a:lnTo>
                  <a:lnTo>
                    <a:pt x="1520" y="6353"/>
                  </a:lnTo>
                  <a:lnTo>
                    <a:pt x="1499" y="6323"/>
                  </a:lnTo>
                  <a:lnTo>
                    <a:pt x="1480" y="6302"/>
                  </a:lnTo>
                  <a:lnTo>
                    <a:pt x="1459" y="6283"/>
                  </a:lnTo>
                  <a:lnTo>
                    <a:pt x="1440" y="6262"/>
                  </a:lnTo>
                  <a:lnTo>
                    <a:pt x="1419" y="6231"/>
                  </a:lnTo>
                  <a:lnTo>
                    <a:pt x="1409" y="6211"/>
                  </a:lnTo>
                  <a:lnTo>
                    <a:pt x="1398" y="6180"/>
                  </a:lnTo>
                  <a:lnTo>
                    <a:pt x="1379" y="6161"/>
                  </a:lnTo>
                  <a:lnTo>
                    <a:pt x="1368" y="6130"/>
                  </a:lnTo>
                  <a:lnTo>
                    <a:pt x="1348" y="6110"/>
                  </a:lnTo>
                  <a:lnTo>
                    <a:pt x="1337" y="6079"/>
                  </a:lnTo>
                  <a:lnTo>
                    <a:pt x="1318" y="6060"/>
                  </a:lnTo>
                  <a:lnTo>
                    <a:pt x="1297" y="6008"/>
                  </a:lnTo>
                  <a:lnTo>
                    <a:pt x="1276" y="5958"/>
                  </a:lnTo>
                  <a:lnTo>
                    <a:pt x="1257" y="5928"/>
                  </a:lnTo>
                  <a:lnTo>
                    <a:pt x="1246" y="5907"/>
                  </a:lnTo>
                  <a:lnTo>
                    <a:pt x="1236" y="5877"/>
                  </a:lnTo>
                  <a:lnTo>
                    <a:pt x="1236" y="5846"/>
                  </a:lnTo>
                  <a:lnTo>
                    <a:pt x="1226" y="5827"/>
                  </a:lnTo>
                  <a:lnTo>
                    <a:pt x="1217" y="5796"/>
                  </a:lnTo>
                  <a:lnTo>
                    <a:pt x="1206" y="5766"/>
                  </a:lnTo>
                  <a:lnTo>
                    <a:pt x="1206" y="5745"/>
                  </a:lnTo>
                  <a:lnTo>
                    <a:pt x="1196" y="5715"/>
                  </a:lnTo>
                  <a:lnTo>
                    <a:pt x="1186" y="5684"/>
                  </a:lnTo>
                  <a:lnTo>
                    <a:pt x="1175" y="5654"/>
                  </a:lnTo>
                  <a:lnTo>
                    <a:pt x="1175" y="5633"/>
                  </a:lnTo>
                  <a:lnTo>
                    <a:pt x="1165" y="5604"/>
                  </a:lnTo>
                  <a:lnTo>
                    <a:pt x="1165" y="5573"/>
                  </a:lnTo>
                  <a:lnTo>
                    <a:pt x="1156" y="5543"/>
                  </a:lnTo>
                  <a:lnTo>
                    <a:pt x="1156" y="5522"/>
                  </a:lnTo>
                  <a:lnTo>
                    <a:pt x="1156" y="5492"/>
                  </a:lnTo>
                  <a:lnTo>
                    <a:pt x="1145" y="5461"/>
                  </a:lnTo>
                  <a:lnTo>
                    <a:pt x="1145" y="5431"/>
                  </a:lnTo>
                  <a:lnTo>
                    <a:pt x="1145" y="5400"/>
                  </a:lnTo>
                  <a:lnTo>
                    <a:pt x="1145" y="5370"/>
                  </a:lnTo>
                  <a:lnTo>
                    <a:pt x="1145" y="5339"/>
                  </a:lnTo>
                  <a:lnTo>
                    <a:pt x="1145" y="5320"/>
                  </a:lnTo>
                  <a:lnTo>
                    <a:pt x="1145" y="5289"/>
                  </a:lnTo>
                  <a:lnTo>
                    <a:pt x="1145" y="5259"/>
                  </a:lnTo>
                  <a:lnTo>
                    <a:pt x="1145" y="5228"/>
                  </a:lnTo>
                  <a:lnTo>
                    <a:pt x="1145" y="5198"/>
                  </a:lnTo>
                  <a:lnTo>
                    <a:pt x="1145" y="5177"/>
                  </a:lnTo>
                  <a:lnTo>
                    <a:pt x="1145" y="5147"/>
                  </a:lnTo>
                  <a:lnTo>
                    <a:pt x="1156" y="5116"/>
                  </a:lnTo>
                  <a:lnTo>
                    <a:pt x="1156" y="5087"/>
                  </a:lnTo>
                  <a:lnTo>
                    <a:pt x="1165" y="5066"/>
                  </a:lnTo>
                  <a:lnTo>
                    <a:pt x="1165" y="5036"/>
                  </a:lnTo>
                  <a:lnTo>
                    <a:pt x="1175" y="5005"/>
                  </a:lnTo>
                  <a:lnTo>
                    <a:pt x="1175" y="4975"/>
                  </a:lnTo>
                  <a:lnTo>
                    <a:pt x="1186" y="4954"/>
                  </a:lnTo>
                  <a:lnTo>
                    <a:pt x="1196" y="4925"/>
                  </a:lnTo>
                  <a:lnTo>
                    <a:pt x="1206" y="4893"/>
                  </a:lnTo>
                  <a:lnTo>
                    <a:pt x="1206" y="4864"/>
                  </a:lnTo>
                  <a:lnTo>
                    <a:pt x="1226" y="4843"/>
                  </a:lnTo>
                  <a:lnTo>
                    <a:pt x="1236" y="4813"/>
                  </a:lnTo>
                  <a:lnTo>
                    <a:pt x="1236" y="4782"/>
                  </a:lnTo>
                  <a:lnTo>
                    <a:pt x="1246" y="4763"/>
                  </a:lnTo>
                  <a:lnTo>
                    <a:pt x="1267" y="4731"/>
                  </a:lnTo>
                  <a:lnTo>
                    <a:pt x="1276" y="4702"/>
                  </a:lnTo>
                  <a:lnTo>
                    <a:pt x="1297" y="4681"/>
                  </a:lnTo>
                  <a:lnTo>
                    <a:pt x="1307" y="4660"/>
                  </a:lnTo>
                  <a:lnTo>
                    <a:pt x="1328" y="4641"/>
                  </a:lnTo>
                  <a:lnTo>
                    <a:pt x="1348" y="4610"/>
                  </a:lnTo>
                  <a:lnTo>
                    <a:pt x="1368" y="4590"/>
                  </a:lnTo>
                  <a:lnTo>
                    <a:pt x="1398" y="4559"/>
                  </a:lnTo>
                  <a:lnTo>
                    <a:pt x="1419" y="4549"/>
                  </a:lnTo>
                  <a:lnTo>
                    <a:pt x="1440" y="4529"/>
                  </a:lnTo>
                  <a:lnTo>
                    <a:pt x="1469" y="4519"/>
                  </a:lnTo>
                  <a:lnTo>
                    <a:pt x="1490" y="4498"/>
                  </a:lnTo>
                  <a:lnTo>
                    <a:pt x="1520" y="4489"/>
                  </a:lnTo>
                  <a:lnTo>
                    <a:pt x="1571" y="4468"/>
                  </a:lnTo>
                  <a:lnTo>
                    <a:pt x="1621" y="4468"/>
                  </a:lnTo>
                  <a:lnTo>
                    <a:pt x="1652" y="4468"/>
                  </a:lnTo>
                  <a:lnTo>
                    <a:pt x="1682" y="4468"/>
                  </a:lnTo>
                  <a:lnTo>
                    <a:pt x="1713" y="4479"/>
                  </a:lnTo>
                  <a:lnTo>
                    <a:pt x="1743" y="4489"/>
                  </a:lnTo>
                  <a:lnTo>
                    <a:pt x="1774" y="4468"/>
                  </a:lnTo>
                  <a:lnTo>
                    <a:pt x="1793" y="4437"/>
                  </a:lnTo>
                  <a:lnTo>
                    <a:pt x="1804" y="4397"/>
                  </a:lnTo>
                  <a:lnTo>
                    <a:pt x="1814" y="4367"/>
                  </a:lnTo>
                  <a:lnTo>
                    <a:pt x="1814" y="4317"/>
                  </a:lnTo>
                  <a:lnTo>
                    <a:pt x="1824" y="4266"/>
                  </a:lnTo>
                  <a:lnTo>
                    <a:pt x="1824" y="4225"/>
                  </a:lnTo>
                  <a:lnTo>
                    <a:pt x="1835" y="4195"/>
                  </a:lnTo>
                  <a:lnTo>
                    <a:pt x="1783" y="4205"/>
                  </a:lnTo>
                  <a:lnTo>
                    <a:pt x="1733" y="4205"/>
                  </a:lnTo>
                  <a:lnTo>
                    <a:pt x="1682" y="4205"/>
                  </a:lnTo>
                  <a:lnTo>
                    <a:pt x="1642" y="4205"/>
                  </a:lnTo>
                  <a:lnTo>
                    <a:pt x="1591" y="4195"/>
                  </a:lnTo>
                  <a:lnTo>
                    <a:pt x="1560" y="4164"/>
                  </a:lnTo>
                  <a:lnTo>
                    <a:pt x="1541" y="4144"/>
                  </a:lnTo>
                  <a:lnTo>
                    <a:pt x="1530" y="4134"/>
                  </a:lnTo>
                  <a:lnTo>
                    <a:pt x="1520" y="4103"/>
                  </a:lnTo>
                  <a:lnTo>
                    <a:pt x="1520" y="4083"/>
                  </a:lnTo>
                  <a:lnTo>
                    <a:pt x="1510" y="4052"/>
                  </a:lnTo>
                  <a:lnTo>
                    <a:pt x="1510" y="4023"/>
                  </a:lnTo>
                  <a:lnTo>
                    <a:pt x="1510" y="3991"/>
                  </a:lnTo>
                  <a:lnTo>
                    <a:pt x="1510" y="3962"/>
                  </a:lnTo>
                  <a:lnTo>
                    <a:pt x="1520" y="3911"/>
                  </a:lnTo>
                  <a:lnTo>
                    <a:pt x="1541" y="3860"/>
                  </a:lnTo>
                  <a:lnTo>
                    <a:pt x="1551" y="3810"/>
                  </a:lnTo>
                  <a:lnTo>
                    <a:pt x="1571" y="3759"/>
                  </a:lnTo>
                  <a:lnTo>
                    <a:pt x="1591" y="3718"/>
                  </a:lnTo>
                  <a:lnTo>
                    <a:pt x="1621" y="3667"/>
                  </a:lnTo>
                  <a:lnTo>
                    <a:pt x="1571" y="3648"/>
                  </a:lnTo>
                  <a:lnTo>
                    <a:pt x="1530" y="3638"/>
                  </a:lnTo>
                  <a:lnTo>
                    <a:pt x="1480" y="3627"/>
                  </a:lnTo>
                  <a:lnTo>
                    <a:pt x="1440" y="3617"/>
                  </a:lnTo>
                  <a:lnTo>
                    <a:pt x="1398" y="3596"/>
                  </a:lnTo>
                  <a:lnTo>
                    <a:pt x="1358" y="3577"/>
                  </a:lnTo>
                  <a:lnTo>
                    <a:pt x="1318" y="3546"/>
                  </a:lnTo>
                  <a:lnTo>
                    <a:pt x="1297" y="3505"/>
                  </a:lnTo>
                  <a:lnTo>
                    <a:pt x="1276" y="3465"/>
                  </a:lnTo>
                  <a:lnTo>
                    <a:pt x="1276" y="3425"/>
                  </a:lnTo>
                  <a:lnTo>
                    <a:pt x="1276" y="3384"/>
                  </a:lnTo>
                  <a:lnTo>
                    <a:pt x="1287" y="3354"/>
                  </a:lnTo>
                  <a:lnTo>
                    <a:pt x="1297" y="3323"/>
                  </a:lnTo>
                  <a:lnTo>
                    <a:pt x="1318" y="3293"/>
                  </a:lnTo>
                  <a:lnTo>
                    <a:pt x="1337" y="3262"/>
                  </a:lnTo>
                  <a:lnTo>
                    <a:pt x="1368" y="3242"/>
                  </a:lnTo>
                  <a:lnTo>
                    <a:pt x="1388" y="3211"/>
                  </a:lnTo>
                  <a:lnTo>
                    <a:pt x="1409" y="3181"/>
                  </a:lnTo>
                  <a:lnTo>
                    <a:pt x="1440" y="3150"/>
                  </a:lnTo>
                  <a:lnTo>
                    <a:pt x="1469" y="3131"/>
                  </a:lnTo>
                  <a:lnTo>
                    <a:pt x="1490" y="3100"/>
                  </a:lnTo>
                  <a:lnTo>
                    <a:pt x="1520" y="3080"/>
                  </a:lnTo>
                  <a:lnTo>
                    <a:pt x="1541" y="3049"/>
                  </a:lnTo>
                  <a:lnTo>
                    <a:pt x="1560" y="3030"/>
                  </a:lnTo>
                  <a:lnTo>
                    <a:pt x="1520" y="3009"/>
                  </a:lnTo>
                  <a:lnTo>
                    <a:pt x="1490" y="2988"/>
                  </a:lnTo>
                  <a:lnTo>
                    <a:pt x="1469" y="2969"/>
                  </a:lnTo>
                  <a:lnTo>
                    <a:pt x="1449" y="2938"/>
                  </a:lnTo>
                  <a:lnTo>
                    <a:pt x="1440" y="2908"/>
                  </a:lnTo>
                  <a:lnTo>
                    <a:pt x="1429" y="2877"/>
                  </a:lnTo>
                  <a:lnTo>
                    <a:pt x="1409" y="2847"/>
                  </a:lnTo>
                  <a:lnTo>
                    <a:pt x="1409" y="2816"/>
                  </a:lnTo>
                  <a:lnTo>
                    <a:pt x="1409" y="2765"/>
                  </a:lnTo>
                  <a:lnTo>
                    <a:pt x="1419" y="2736"/>
                  </a:lnTo>
                  <a:lnTo>
                    <a:pt x="1429" y="2695"/>
                  </a:lnTo>
                  <a:lnTo>
                    <a:pt x="1449" y="2664"/>
                  </a:lnTo>
                  <a:lnTo>
                    <a:pt x="1459" y="2624"/>
                  </a:lnTo>
                  <a:lnTo>
                    <a:pt x="1480" y="2593"/>
                  </a:lnTo>
                  <a:lnTo>
                    <a:pt x="1510" y="2563"/>
                  </a:lnTo>
                  <a:lnTo>
                    <a:pt x="1541" y="2532"/>
                  </a:lnTo>
                  <a:lnTo>
                    <a:pt x="1560" y="2492"/>
                  </a:lnTo>
                  <a:lnTo>
                    <a:pt x="1591" y="2462"/>
                  </a:lnTo>
                  <a:lnTo>
                    <a:pt x="1621" y="2431"/>
                  </a:lnTo>
                  <a:lnTo>
                    <a:pt x="1652" y="2412"/>
                  </a:lnTo>
                  <a:lnTo>
                    <a:pt x="1682" y="2381"/>
                  </a:lnTo>
                  <a:lnTo>
                    <a:pt x="1713" y="2361"/>
                  </a:lnTo>
                  <a:lnTo>
                    <a:pt x="1743" y="2340"/>
                  </a:lnTo>
                  <a:lnTo>
                    <a:pt x="1774" y="2320"/>
                  </a:lnTo>
                  <a:lnTo>
                    <a:pt x="1753" y="2290"/>
                  </a:lnTo>
                  <a:lnTo>
                    <a:pt x="1743" y="2269"/>
                  </a:lnTo>
                  <a:lnTo>
                    <a:pt x="1733" y="2248"/>
                  </a:lnTo>
                  <a:lnTo>
                    <a:pt x="1733" y="2219"/>
                  </a:lnTo>
                  <a:lnTo>
                    <a:pt x="1733" y="2168"/>
                  </a:lnTo>
                  <a:lnTo>
                    <a:pt x="1753" y="2117"/>
                  </a:lnTo>
                  <a:lnTo>
                    <a:pt x="1764" y="2077"/>
                  </a:lnTo>
                  <a:lnTo>
                    <a:pt x="1793" y="2025"/>
                  </a:lnTo>
                  <a:lnTo>
                    <a:pt x="1814" y="1975"/>
                  </a:lnTo>
                  <a:lnTo>
                    <a:pt x="1835" y="1935"/>
                  </a:lnTo>
                  <a:lnTo>
                    <a:pt x="1854" y="1914"/>
                  </a:lnTo>
                  <a:lnTo>
                    <a:pt x="1885" y="1894"/>
                  </a:lnTo>
                  <a:lnTo>
                    <a:pt x="1895" y="1863"/>
                  </a:lnTo>
                  <a:lnTo>
                    <a:pt x="1926" y="1844"/>
                  </a:lnTo>
                  <a:lnTo>
                    <a:pt x="1946" y="1823"/>
                  </a:lnTo>
                  <a:lnTo>
                    <a:pt x="1976" y="1803"/>
                  </a:lnTo>
                  <a:lnTo>
                    <a:pt x="1997" y="1793"/>
                  </a:lnTo>
                  <a:lnTo>
                    <a:pt x="2027" y="1773"/>
                  </a:lnTo>
                  <a:lnTo>
                    <a:pt x="2047" y="1752"/>
                  </a:lnTo>
                  <a:lnTo>
                    <a:pt x="2077" y="1732"/>
                  </a:lnTo>
                  <a:lnTo>
                    <a:pt x="2108" y="1722"/>
                  </a:lnTo>
                  <a:lnTo>
                    <a:pt x="2138" y="1712"/>
                  </a:lnTo>
                  <a:lnTo>
                    <a:pt x="2169" y="1691"/>
                  </a:lnTo>
                  <a:lnTo>
                    <a:pt x="2199" y="1691"/>
                  </a:lnTo>
                  <a:lnTo>
                    <a:pt x="2229" y="1691"/>
                  </a:lnTo>
                  <a:lnTo>
                    <a:pt x="2260" y="1691"/>
                  </a:lnTo>
                  <a:lnTo>
                    <a:pt x="2260" y="1651"/>
                  </a:lnTo>
                  <a:lnTo>
                    <a:pt x="2260" y="1621"/>
                  </a:lnTo>
                  <a:lnTo>
                    <a:pt x="2260" y="1590"/>
                  </a:lnTo>
                  <a:lnTo>
                    <a:pt x="2270" y="1560"/>
                  </a:lnTo>
                  <a:lnTo>
                    <a:pt x="2290" y="1510"/>
                  </a:lnTo>
                  <a:lnTo>
                    <a:pt x="2321" y="1468"/>
                  </a:lnTo>
                  <a:lnTo>
                    <a:pt x="2351" y="1428"/>
                  </a:lnTo>
                  <a:lnTo>
                    <a:pt x="2392" y="1388"/>
                  </a:lnTo>
                  <a:lnTo>
                    <a:pt x="2412" y="1367"/>
                  </a:lnTo>
                  <a:lnTo>
                    <a:pt x="2443" y="1348"/>
                  </a:lnTo>
                  <a:lnTo>
                    <a:pt x="2462" y="1337"/>
                  </a:lnTo>
                  <a:lnTo>
                    <a:pt x="2493" y="1316"/>
                  </a:lnTo>
                  <a:lnTo>
                    <a:pt x="2513" y="1306"/>
                  </a:lnTo>
                  <a:lnTo>
                    <a:pt x="2534" y="1287"/>
                  </a:lnTo>
                  <a:lnTo>
                    <a:pt x="2554" y="1266"/>
                  </a:lnTo>
                  <a:lnTo>
                    <a:pt x="2584" y="1256"/>
                  </a:lnTo>
                  <a:lnTo>
                    <a:pt x="2624" y="1215"/>
                  </a:lnTo>
                  <a:lnTo>
                    <a:pt x="2666" y="1184"/>
                  </a:lnTo>
                  <a:lnTo>
                    <a:pt x="2696" y="1144"/>
                  </a:lnTo>
                  <a:lnTo>
                    <a:pt x="2727" y="1094"/>
                  </a:lnTo>
                  <a:lnTo>
                    <a:pt x="2727" y="1064"/>
                  </a:lnTo>
                  <a:lnTo>
                    <a:pt x="2736" y="1043"/>
                  </a:lnTo>
                  <a:lnTo>
                    <a:pt x="2746" y="1013"/>
                  </a:lnTo>
                  <a:lnTo>
                    <a:pt x="2746" y="982"/>
                  </a:lnTo>
                  <a:lnTo>
                    <a:pt x="2767" y="952"/>
                  </a:lnTo>
                  <a:lnTo>
                    <a:pt x="2787" y="921"/>
                  </a:lnTo>
                  <a:lnTo>
                    <a:pt x="2817" y="891"/>
                  </a:lnTo>
                  <a:lnTo>
                    <a:pt x="2847" y="871"/>
                  </a:lnTo>
                  <a:lnTo>
                    <a:pt x="2868" y="841"/>
                  </a:lnTo>
                  <a:lnTo>
                    <a:pt x="2899" y="820"/>
                  </a:lnTo>
                  <a:lnTo>
                    <a:pt x="2918" y="810"/>
                  </a:lnTo>
                  <a:lnTo>
                    <a:pt x="2949" y="790"/>
                  </a:lnTo>
                  <a:lnTo>
                    <a:pt x="2979" y="759"/>
                  </a:lnTo>
                  <a:lnTo>
                    <a:pt x="3000" y="739"/>
                  </a:lnTo>
                  <a:lnTo>
                    <a:pt x="3020" y="709"/>
                  </a:lnTo>
                  <a:lnTo>
                    <a:pt x="3051" y="688"/>
                  </a:lnTo>
                  <a:lnTo>
                    <a:pt x="3070" y="658"/>
                  </a:lnTo>
                  <a:lnTo>
                    <a:pt x="3091" y="637"/>
                  </a:lnTo>
                  <a:lnTo>
                    <a:pt x="3112" y="597"/>
                  </a:lnTo>
                  <a:lnTo>
                    <a:pt x="3131" y="567"/>
                  </a:lnTo>
                  <a:lnTo>
                    <a:pt x="3141" y="536"/>
                  </a:lnTo>
                  <a:lnTo>
                    <a:pt x="3172" y="516"/>
                  </a:lnTo>
                  <a:lnTo>
                    <a:pt x="3192" y="506"/>
                  </a:lnTo>
                  <a:lnTo>
                    <a:pt x="3223" y="496"/>
                  </a:lnTo>
                  <a:lnTo>
                    <a:pt x="3243" y="486"/>
                  </a:lnTo>
                  <a:lnTo>
                    <a:pt x="3274" y="475"/>
                  </a:lnTo>
                  <a:lnTo>
                    <a:pt x="3303" y="465"/>
                  </a:lnTo>
                  <a:lnTo>
                    <a:pt x="3334" y="465"/>
                  </a:lnTo>
                  <a:lnTo>
                    <a:pt x="3354" y="456"/>
                  </a:lnTo>
                  <a:lnTo>
                    <a:pt x="3385" y="456"/>
                  </a:lnTo>
                  <a:lnTo>
                    <a:pt x="3415" y="456"/>
                  </a:lnTo>
                  <a:lnTo>
                    <a:pt x="3446" y="456"/>
                  </a:lnTo>
                  <a:lnTo>
                    <a:pt x="3465" y="456"/>
                  </a:lnTo>
                  <a:lnTo>
                    <a:pt x="3496" y="456"/>
                  </a:lnTo>
                  <a:lnTo>
                    <a:pt x="3517" y="465"/>
                  </a:lnTo>
                  <a:lnTo>
                    <a:pt x="3547" y="475"/>
                  </a:lnTo>
                  <a:lnTo>
                    <a:pt x="3587" y="486"/>
                  </a:lnTo>
                  <a:lnTo>
                    <a:pt x="3618" y="496"/>
                  </a:lnTo>
                  <a:lnTo>
                    <a:pt x="3659" y="506"/>
                  </a:lnTo>
                  <a:lnTo>
                    <a:pt x="3688" y="536"/>
                  </a:lnTo>
                  <a:lnTo>
                    <a:pt x="3719" y="557"/>
                  </a:lnTo>
                  <a:lnTo>
                    <a:pt x="3749" y="587"/>
                  </a:lnTo>
                  <a:lnTo>
                    <a:pt x="3780" y="618"/>
                  </a:lnTo>
                  <a:lnTo>
                    <a:pt x="3810" y="648"/>
                  </a:lnTo>
                  <a:lnTo>
                    <a:pt x="3831" y="608"/>
                  </a:lnTo>
                  <a:lnTo>
                    <a:pt x="3852" y="567"/>
                  </a:lnTo>
                  <a:lnTo>
                    <a:pt x="3881" y="526"/>
                  </a:lnTo>
                  <a:lnTo>
                    <a:pt x="3911" y="506"/>
                  </a:lnTo>
                  <a:lnTo>
                    <a:pt x="3942" y="465"/>
                  </a:lnTo>
                  <a:lnTo>
                    <a:pt x="3972" y="425"/>
                  </a:lnTo>
                  <a:lnTo>
                    <a:pt x="4003" y="385"/>
                  </a:lnTo>
                  <a:lnTo>
                    <a:pt x="4033" y="354"/>
                  </a:lnTo>
                  <a:lnTo>
                    <a:pt x="4064" y="324"/>
                  </a:lnTo>
                  <a:lnTo>
                    <a:pt x="4104" y="293"/>
                  </a:lnTo>
                  <a:lnTo>
                    <a:pt x="4134" y="263"/>
                  </a:lnTo>
                  <a:lnTo>
                    <a:pt x="4176" y="232"/>
                  </a:lnTo>
                  <a:lnTo>
                    <a:pt x="4216" y="202"/>
                  </a:lnTo>
                  <a:lnTo>
                    <a:pt x="4256" y="172"/>
                  </a:lnTo>
                  <a:lnTo>
                    <a:pt x="4297" y="141"/>
                  </a:lnTo>
                  <a:lnTo>
                    <a:pt x="4338" y="120"/>
                  </a:lnTo>
                  <a:lnTo>
                    <a:pt x="4368" y="90"/>
                  </a:lnTo>
                  <a:lnTo>
                    <a:pt x="4409" y="70"/>
                  </a:lnTo>
                  <a:lnTo>
                    <a:pt x="4449" y="50"/>
                  </a:lnTo>
                  <a:lnTo>
                    <a:pt x="4489" y="40"/>
                  </a:lnTo>
                  <a:lnTo>
                    <a:pt x="4540" y="19"/>
                  </a:lnTo>
                  <a:lnTo>
                    <a:pt x="4581" y="9"/>
                  </a:lnTo>
                  <a:lnTo>
                    <a:pt x="4632" y="0"/>
                  </a:lnTo>
                  <a:lnTo>
                    <a:pt x="4672" y="0"/>
                  </a:lnTo>
                  <a:lnTo>
                    <a:pt x="4712" y="0"/>
                  </a:lnTo>
                  <a:lnTo>
                    <a:pt x="4763" y="0"/>
                  </a:lnTo>
                  <a:lnTo>
                    <a:pt x="4804" y="0"/>
                  </a:lnTo>
                  <a:lnTo>
                    <a:pt x="4844" y="9"/>
                  </a:lnTo>
                  <a:lnTo>
                    <a:pt x="4895" y="19"/>
                  </a:lnTo>
                  <a:lnTo>
                    <a:pt x="4935" y="30"/>
                  </a:lnTo>
                  <a:lnTo>
                    <a:pt x="4975" y="40"/>
                  </a:lnTo>
                  <a:lnTo>
                    <a:pt x="5027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Freeform 304"/>
            <p:cNvSpPr>
              <a:spLocks/>
            </p:cNvSpPr>
            <p:nvPr/>
          </p:nvSpPr>
          <p:spPr bwMode="auto">
            <a:xfrm>
              <a:off x="758" y="1251"/>
              <a:ext cx="2130" cy="2606"/>
            </a:xfrm>
            <a:custGeom>
              <a:avLst/>
              <a:gdLst>
                <a:gd name="T0" fmla="*/ 892 w 14907"/>
                <a:gd name="T1" fmla="*/ 69 h 18240"/>
                <a:gd name="T2" fmla="*/ 1080 w 14907"/>
                <a:gd name="T3" fmla="*/ 178 h 18240"/>
                <a:gd name="T4" fmla="*/ 1137 w 14907"/>
                <a:gd name="T5" fmla="*/ 395 h 18240"/>
                <a:gd name="T6" fmla="*/ 1144 w 14907"/>
                <a:gd name="T7" fmla="*/ 546 h 18240"/>
                <a:gd name="T8" fmla="*/ 1132 w 14907"/>
                <a:gd name="T9" fmla="*/ 799 h 18240"/>
                <a:gd name="T10" fmla="*/ 1054 w 14907"/>
                <a:gd name="T11" fmla="*/ 1005 h 18240"/>
                <a:gd name="T12" fmla="*/ 892 w 14907"/>
                <a:gd name="T13" fmla="*/ 1139 h 18240"/>
                <a:gd name="T14" fmla="*/ 738 w 14907"/>
                <a:gd name="T15" fmla="*/ 1212 h 18240"/>
                <a:gd name="T16" fmla="*/ 924 w 14907"/>
                <a:gd name="T17" fmla="*/ 1257 h 18240"/>
                <a:gd name="T18" fmla="*/ 1180 w 14907"/>
                <a:gd name="T19" fmla="*/ 1294 h 18240"/>
                <a:gd name="T20" fmla="*/ 1341 w 14907"/>
                <a:gd name="T21" fmla="*/ 1093 h 18240"/>
                <a:gd name="T22" fmla="*/ 1452 w 14907"/>
                <a:gd name="T23" fmla="*/ 927 h 18240"/>
                <a:gd name="T24" fmla="*/ 1444 w 14907"/>
                <a:gd name="T25" fmla="*/ 656 h 18240"/>
                <a:gd name="T26" fmla="*/ 1878 w 14907"/>
                <a:gd name="T27" fmla="*/ 580 h 18240"/>
                <a:gd name="T28" fmla="*/ 2100 w 14907"/>
                <a:gd name="T29" fmla="*/ 759 h 18240"/>
                <a:gd name="T30" fmla="*/ 2027 w 14907"/>
                <a:gd name="T31" fmla="*/ 1196 h 18240"/>
                <a:gd name="T32" fmla="*/ 1955 w 14907"/>
                <a:gd name="T33" fmla="*/ 1561 h 18240"/>
                <a:gd name="T34" fmla="*/ 1761 w 14907"/>
                <a:gd name="T35" fmla="*/ 1688 h 18240"/>
                <a:gd name="T36" fmla="*/ 1371 w 14907"/>
                <a:gd name="T37" fmla="*/ 1608 h 18240"/>
                <a:gd name="T38" fmla="*/ 1264 w 14907"/>
                <a:gd name="T39" fmla="*/ 1461 h 18240"/>
                <a:gd name="T40" fmla="*/ 1219 w 14907"/>
                <a:gd name="T41" fmla="*/ 1387 h 18240"/>
                <a:gd name="T42" fmla="*/ 1087 w 14907"/>
                <a:gd name="T43" fmla="*/ 1536 h 18240"/>
                <a:gd name="T44" fmla="*/ 959 w 14907"/>
                <a:gd name="T45" fmla="*/ 1594 h 18240"/>
                <a:gd name="T46" fmla="*/ 986 w 14907"/>
                <a:gd name="T47" fmla="*/ 1860 h 18240"/>
                <a:gd name="T48" fmla="*/ 922 w 14907"/>
                <a:gd name="T49" fmla="*/ 2075 h 18240"/>
                <a:gd name="T50" fmla="*/ 870 w 14907"/>
                <a:gd name="T51" fmla="*/ 2225 h 18240"/>
                <a:gd name="T52" fmla="*/ 1031 w 14907"/>
                <a:gd name="T53" fmla="*/ 2285 h 18240"/>
                <a:gd name="T54" fmla="*/ 1157 w 14907"/>
                <a:gd name="T55" fmla="*/ 2431 h 18240"/>
                <a:gd name="T56" fmla="*/ 1383 w 14907"/>
                <a:gd name="T57" fmla="*/ 2461 h 18240"/>
                <a:gd name="T58" fmla="*/ 1520 w 14907"/>
                <a:gd name="T59" fmla="*/ 2470 h 18240"/>
                <a:gd name="T60" fmla="*/ 1263 w 14907"/>
                <a:gd name="T61" fmla="*/ 2467 h 18240"/>
                <a:gd name="T62" fmla="*/ 1348 w 14907"/>
                <a:gd name="T63" fmla="*/ 2477 h 18240"/>
                <a:gd name="T64" fmla="*/ 1409 w 14907"/>
                <a:gd name="T65" fmla="*/ 2484 h 18240"/>
                <a:gd name="T66" fmla="*/ 1205 w 14907"/>
                <a:gd name="T67" fmla="*/ 2490 h 18240"/>
                <a:gd name="T68" fmla="*/ 1195 w 14907"/>
                <a:gd name="T69" fmla="*/ 2535 h 18240"/>
                <a:gd name="T70" fmla="*/ 1293 w 14907"/>
                <a:gd name="T71" fmla="*/ 2541 h 18240"/>
                <a:gd name="T72" fmla="*/ 1297 w 14907"/>
                <a:gd name="T73" fmla="*/ 2558 h 18240"/>
                <a:gd name="T74" fmla="*/ 1048 w 14907"/>
                <a:gd name="T75" fmla="*/ 2606 h 18240"/>
                <a:gd name="T76" fmla="*/ 759 w 14907"/>
                <a:gd name="T77" fmla="*/ 2568 h 18240"/>
                <a:gd name="T78" fmla="*/ 757 w 14907"/>
                <a:gd name="T79" fmla="*/ 2557 h 18240"/>
                <a:gd name="T80" fmla="*/ 553 w 14907"/>
                <a:gd name="T81" fmla="*/ 2526 h 18240"/>
                <a:gd name="T82" fmla="*/ 275 w 14907"/>
                <a:gd name="T83" fmla="*/ 2568 h 18240"/>
                <a:gd name="T84" fmla="*/ 339 w 14907"/>
                <a:gd name="T85" fmla="*/ 2554 h 18240"/>
                <a:gd name="T86" fmla="*/ 201 w 14907"/>
                <a:gd name="T87" fmla="*/ 2545 h 18240"/>
                <a:gd name="T88" fmla="*/ 119 w 14907"/>
                <a:gd name="T89" fmla="*/ 2523 h 18240"/>
                <a:gd name="T90" fmla="*/ 6 w 14907"/>
                <a:gd name="T91" fmla="*/ 2492 h 18240"/>
                <a:gd name="T92" fmla="*/ 87 w 14907"/>
                <a:gd name="T93" fmla="*/ 2448 h 18240"/>
                <a:gd name="T94" fmla="*/ 219 w 14907"/>
                <a:gd name="T95" fmla="*/ 2272 h 18240"/>
                <a:gd name="T96" fmla="*/ 384 w 14907"/>
                <a:gd name="T97" fmla="*/ 2203 h 18240"/>
                <a:gd name="T98" fmla="*/ 466 w 14907"/>
                <a:gd name="T99" fmla="*/ 2144 h 18240"/>
                <a:gd name="T100" fmla="*/ 355 w 14907"/>
                <a:gd name="T101" fmla="*/ 1998 h 18240"/>
                <a:gd name="T102" fmla="*/ 297 w 14907"/>
                <a:gd name="T103" fmla="*/ 1753 h 18240"/>
                <a:gd name="T104" fmla="*/ 236 w 14907"/>
                <a:gd name="T105" fmla="*/ 1597 h 18240"/>
                <a:gd name="T106" fmla="*/ 285 w 14907"/>
                <a:gd name="T107" fmla="*/ 1390 h 18240"/>
                <a:gd name="T108" fmla="*/ 469 w 14907"/>
                <a:gd name="T109" fmla="*/ 1246 h 18240"/>
                <a:gd name="T110" fmla="*/ 585 w 14907"/>
                <a:gd name="T111" fmla="*/ 1122 h 18240"/>
                <a:gd name="T112" fmla="*/ 367 w 14907"/>
                <a:gd name="T113" fmla="*/ 970 h 18240"/>
                <a:gd name="T114" fmla="*/ 180 w 14907"/>
                <a:gd name="T115" fmla="*/ 847 h 18240"/>
                <a:gd name="T116" fmla="*/ 185 w 14907"/>
                <a:gd name="T117" fmla="*/ 669 h 18240"/>
                <a:gd name="T118" fmla="*/ 224 w 14907"/>
                <a:gd name="T119" fmla="*/ 521 h 18240"/>
                <a:gd name="T120" fmla="*/ 245 w 14907"/>
                <a:gd name="T121" fmla="*/ 337 h 18240"/>
                <a:gd name="T122" fmla="*/ 375 w 14907"/>
                <a:gd name="T123" fmla="*/ 174 h 18240"/>
                <a:gd name="T124" fmla="*/ 536 w 14907"/>
                <a:gd name="T125" fmla="*/ 84 h 182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907" h="18240">
                  <a:moveTo>
                    <a:pt x="5027" y="70"/>
                  </a:moveTo>
                  <a:lnTo>
                    <a:pt x="5047" y="101"/>
                  </a:lnTo>
                  <a:lnTo>
                    <a:pt x="5067" y="120"/>
                  </a:lnTo>
                  <a:lnTo>
                    <a:pt x="5078" y="151"/>
                  </a:lnTo>
                  <a:lnTo>
                    <a:pt x="5087" y="181"/>
                  </a:lnTo>
                  <a:lnTo>
                    <a:pt x="5087" y="202"/>
                  </a:lnTo>
                  <a:lnTo>
                    <a:pt x="5097" y="223"/>
                  </a:lnTo>
                  <a:lnTo>
                    <a:pt x="5097" y="252"/>
                  </a:lnTo>
                  <a:lnTo>
                    <a:pt x="5108" y="293"/>
                  </a:lnTo>
                  <a:lnTo>
                    <a:pt x="5148" y="263"/>
                  </a:lnTo>
                  <a:lnTo>
                    <a:pt x="5189" y="242"/>
                  </a:lnTo>
                  <a:lnTo>
                    <a:pt x="5229" y="232"/>
                  </a:lnTo>
                  <a:lnTo>
                    <a:pt x="5280" y="223"/>
                  </a:lnTo>
                  <a:lnTo>
                    <a:pt x="5311" y="202"/>
                  </a:lnTo>
                  <a:lnTo>
                    <a:pt x="5351" y="192"/>
                  </a:lnTo>
                  <a:lnTo>
                    <a:pt x="5402" y="181"/>
                  </a:lnTo>
                  <a:lnTo>
                    <a:pt x="5442" y="181"/>
                  </a:lnTo>
                  <a:lnTo>
                    <a:pt x="5482" y="172"/>
                  </a:lnTo>
                  <a:lnTo>
                    <a:pt x="5524" y="172"/>
                  </a:lnTo>
                  <a:lnTo>
                    <a:pt x="5574" y="172"/>
                  </a:lnTo>
                  <a:lnTo>
                    <a:pt x="5614" y="181"/>
                  </a:lnTo>
                  <a:lnTo>
                    <a:pt x="5655" y="181"/>
                  </a:lnTo>
                  <a:lnTo>
                    <a:pt x="5705" y="192"/>
                  </a:lnTo>
                  <a:lnTo>
                    <a:pt x="5757" y="202"/>
                  </a:lnTo>
                  <a:lnTo>
                    <a:pt x="5797" y="223"/>
                  </a:lnTo>
                  <a:lnTo>
                    <a:pt x="5827" y="242"/>
                  </a:lnTo>
                  <a:lnTo>
                    <a:pt x="5858" y="273"/>
                  </a:lnTo>
                  <a:lnTo>
                    <a:pt x="5877" y="303"/>
                  </a:lnTo>
                  <a:lnTo>
                    <a:pt x="5888" y="343"/>
                  </a:lnTo>
                  <a:lnTo>
                    <a:pt x="5888" y="385"/>
                  </a:lnTo>
                  <a:lnTo>
                    <a:pt x="5888" y="425"/>
                  </a:lnTo>
                  <a:lnTo>
                    <a:pt x="5877" y="465"/>
                  </a:lnTo>
                  <a:lnTo>
                    <a:pt x="5877" y="506"/>
                  </a:lnTo>
                  <a:lnTo>
                    <a:pt x="5908" y="506"/>
                  </a:lnTo>
                  <a:lnTo>
                    <a:pt x="5928" y="496"/>
                  </a:lnTo>
                  <a:lnTo>
                    <a:pt x="5959" y="486"/>
                  </a:lnTo>
                  <a:lnTo>
                    <a:pt x="5989" y="486"/>
                  </a:lnTo>
                  <a:lnTo>
                    <a:pt x="6020" y="475"/>
                  </a:lnTo>
                  <a:lnTo>
                    <a:pt x="6050" y="475"/>
                  </a:lnTo>
                  <a:lnTo>
                    <a:pt x="6081" y="475"/>
                  </a:lnTo>
                  <a:lnTo>
                    <a:pt x="6121" y="475"/>
                  </a:lnTo>
                  <a:lnTo>
                    <a:pt x="6152" y="475"/>
                  </a:lnTo>
                  <a:lnTo>
                    <a:pt x="6182" y="475"/>
                  </a:lnTo>
                  <a:lnTo>
                    <a:pt x="6212" y="475"/>
                  </a:lnTo>
                  <a:lnTo>
                    <a:pt x="6243" y="486"/>
                  </a:lnTo>
                  <a:lnTo>
                    <a:pt x="6264" y="496"/>
                  </a:lnTo>
                  <a:lnTo>
                    <a:pt x="6293" y="516"/>
                  </a:lnTo>
                  <a:lnTo>
                    <a:pt x="6323" y="536"/>
                  </a:lnTo>
                  <a:lnTo>
                    <a:pt x="6354" y="567"/>
                  </a:lnTo>
                  <a:lnTo>
                    <a:pt x="6365" y="587"/>
                  </a:lnTo>
                  <a:lnTo>
                    <a:pt x="6375" y="618"/>
                  </a:lnTo>
                  <a:lnTo>
                    <a:pt x="6384" y="648"/>
                  </a:lnTo>
                  <a:lnTo>
                    <a:pt x="6395" y="679"/>
                  </a:lnTo>
                  <a:lnTo>
                    <a:pt x="6395" y="709"/>
                  </a:lnTo>
                  <a:lnTo>
                    <a:pt x="6405" y="739"/>
                  </a:lnTo>
                  <a:lnTo>
                    <a:pt x="6405" y="770"/>
                  </a:lnTo>
                  <a:lnTo>
                    <a:pt x="6405" y="810"/>
                  </a:lnTo>
                  <a:lnTo>
                    <a:pt x="6455" y="790"/>
                  </a:lnTo>
                  <a:lnTo>
                    <a:pt x="6506" y="780"/>
                  </a:lnTo>
                  <a:lnTo>
                    <a:pt x="6557" y="770"/>
                  </a:lnTo>
                  <a:lnTo>
                    <a:pt x="6598" y="759"/>
                  </a:lnTo>
                  <a:lnTo>
                    <a:pt x="6649" y="759"/>
                  </a:lnTo>
                  <a:lnTo>
                    <a:pt x="6699" y="759"/>
                  </a:lnTo>
                  <a:lnTo>
                    <a:pt x="6729" y="759"/>
                  </a:lnTo>
                  <a:lnTo>
                    <a:pt x="6750" y="770"/>
                  </a:lnTo>
                  <a:lnTo>
                    <a:pt x="6780" y="780"/>
                  </a:lnTo>
                  <a:lnTo>
                    <a:pt x="6811" y="799"/>
                  </a:lnTo>
                  <a:lnTo>
                    <a:pt x="6840" y="820"/>
                  </a:lnTo>
                  <a:lnTo>
                    <a:pt x="6871" y="850"/>
                  </a:lnTo>
                  <a:lnTo>
                    <a:pt x="6891" y="881"/>
                  </a:lnTo>
                  <a:lnTo>
                    <a:pt x="6912" y="921"/>
                  </a:lnTo>
                  <a:lnTo>
                    <a:pt x="6922" y="961"/>
                  </a:lnTo>
                  <a:lnTo>
                    <a:pt x="6922" y="1003"/>
                  </a:lnTo>
                  <a:lnTo>
                    <a:pt x="6922" y="1043"/>
                  </a:lnTo>
                  <a:lnTo>
                    <a:pt x="6932" y="1083"/>
                  </a:lnTo>
                  <a:lnTo>
                    <a:pt x="6932" y="1134"/>
                  </a:lnTo>
                  <a:lnTo>
                    <a:pt x="6973" y="1125"/>
                  </a:lnTo>
                  <a:lnTo>
                    <a:pt x="7013" y="1125"/>
                  </a:lnTo>
                  <a:lnTo>
                    <a:pt x="7053" y="1125"/>
                  </a:lnTo>
                  <a:lnTo>
                    <a:pt x="7105" y="1125"/>
                  </a:lnTo>
                  <a:lnTo>
                    <a:pt x="7145" y="1125"/>
                  </a:lnTo>
                  <a:lnTo>
                    <a:pt x="7196" y="1134"/>
                  </a:lnTo>
                  <a:lnTo>
                    <a:pt x="7246" y="1134"/>
                  </a:lnTo>
                  <a:lnTo>
                    <a:pt x="7297" y="1144"/>
                  </a:lnTo>
                  <a:lnTo>
                    <a:pt x="7337" y="1154"/>
                  </a:lnTo>
                  <a:lnTo>
                    <a:pt x="7378" y="1175"/>
                  </a:lnTo>
                  <a:lnTo>
                    <a:pt x="7429" y="1184"/>
                  </a:lnTo>
                  <a:lnTo>
                    <a:pt x="7479" y="1205"/>
                  </a:lnTo>
                  <a:lnTo>
                    <a:pt x="7520" y="1226"/>
                  </a:lnTo>
                  <a:lnTo>
                    <a:pt x="7560" y="1245"/>
                  </a:lnTo>
                  <a:lnTo>
                    <a:pt x="7601" y="1276"/>
                  </a:lnTo>
                  <a:lnTo>
                    <a:pt x="7652" y="1306"/>
                  </a:lnTo>
                  <a:lnTo>
                    <a:pt x="7662" y="1327"/>
                  </a:lnTo>
                  <a:lnTo>
                    <a:pt x="7682" y="1357"/>
                  </a:lnTo>
                  <a:lnTo>
                    <a:pt x="7692" y="1388"/>
                  </a:lnTo>
                  <a:lnTo>
                    <a:pt x="7713" y="1418"/>
                  </a:lnTo>
                  <a:lnTo>
                    <a:pt x="7723" y="1449"/>
                  </a:lnTo>
                  <a:lnTo>
                    <a:pt x="7732" y="1479"/>
                  </a:lnTo>
                  <a:lnTo>
                    <a:pt x="7753" y="1510"/>
                  </a:lnTo>
                  <a:lnTo>
                    <a:pt x="7763" y="1550"/>
                  </a:lnTo>
                  <a:lnTo>
                    <a:pt x="7774" y="1580"/>
                  </a:lnTo>
                  <a:lnTo>
                    <a:pt x="7783" y="1611"/>
                  </a:lnTo>
                  <a:lnTo>
                    <a:pt x="7783" y="1641"/>
                  </a:lnTo>
                  <a:lnTo>
                    <a:pt x="7783" y="1672"/>
                  </a:lnTo>
                  <a:lnTo>
                    <a:pt x="7774" y="1701"/>
                  </a:lnTo>
                  <a:lnTo>
                    <a:pt x="7763" y="1743"/>
                  </a:lnTo>
                  <a:lnTo>
                    <a:pt x="7753" y="1773"/>
                  </a:lnTo>
                  <a:lnTo>
                    <a:pt x="7732" y="1803"/>
                  </a:lnTo>
                  <a:lnTo>
                    <a:pt x="7774" y="1823"/>
                  </a:lnTo>
                  <a:lnTo>
                    <a:pt x="7803" y="1854"/>
                  </a:lnTo>
                  <a:lnTo>
                    <a:pt x="7844" y="1874"/>
                  </a:lnTo>
                  <a:lnTo>
                    <a:pt x="7875" y="1914"/>
                  </a:lnTo>
                  <a:lnTo>
                    <a:pt x="7905" y="1945"/>
                  </a:lnTo>
                  <a:lnTo>
                    <a:pt x="7936" y="1975"/>
                  </a:lnTo>
                  <a:lnTo>
                    <a:pt x="7965" y="2006"/>
                  </a:lnTo>
                  <a:lnTo>
                    <a:pt x="7996" y="2046"/>
                  </a:lnTo>
                  <a:lnTo>
                    <a:pt x="8016" y="2086"/>
                  </a:lnTo>
                  <a:lnTo>
                    <a:pt x="8037" y="2117"/>
                  </a:lnTo>
                  <a:lnTo>
                    <a:pt x="8057" y="2158"/>
                  </a:lnTo>
                  <a:lnTo>
                    <a:pt x="8077" y="2208"/>
                  </a:lnTo>
                  <a:lnTo>
                    <a:pt x="8098" y="2248"/>
                  </a:lnTo>
                  <a:lnTo>
                    <a:pt x="8117" y="2290"/>
                  </a:lnTo>
                  <a:lnTo>
                    <a:pt x="8127" y="2330"/>
                  </a:lnTo>
                  <a:lnTo>
                    <a:pt x="8148" y="2381"/>
                  </a:lnTo>
                  <a:lnTo>
                    <a:pt x="8148" y="2401"/>
                  </a:lnTo>
                  <a:lnTo>
                    <a:pt x="8148" y="2431"/>
                  </a:lnTo>
                  <a:lnTo>
                    <a:pt x="8148" y="2452"/>
                  </a:lnTo>
                  <a:lnTo>
                    <a:pt x="8148" y="2482"/>
                  </a:lnTo>
                  <a:lnTo>
                    <a:pt x="8138" y="2523"/>
                  </a:lnTo>
                  <a:lnTo>
                    <a:pt x="8117" y="2574"/>
                  </a:lnTo>
                  <a:lnTo>
                    <a:pt x="8087" y="2614"/>
                  </a:lnTo>
                  <a:lnTo>
                    <a:pt x="8057" y="2654"/>
                  </a:lnTo>
                  <a:lnTo>
                    <a:pt x="8026" y="2695"/>
                  </a:lnTo>
                  <a:lnTo>
                    <a:pt x="7996" y="2736"/>
                  </a:lnTo>
                  <a:lnTo>
                    <a:pt x="7955" y="2765"/>
                  </a:lnTo>
                  <a:lnTo>
                    <a:pt x="7925" y="2807"/>
                  </a:lnTo>
                  <a:lnTo>
                    <a:pt x="7894" y="2837"/>
                  </a:lnTo>
                  <a:lnTo>
                    <a:pt x="7885" y="2887"/>
                  </a:lnTo>
                  <a:lnTo>
                    <a:pt x="7864" y="2927"/>
                  </a:lnTo>
                  <a:lnTo>
                    <a:pt x="7864" y="2978"/>
                  </a:lnTo>
                  <a:lnTo>
                    <a:pt x="7864" y="2999"/>
                  </a:lnTo>
                  <a:lnTo>
                    <a:pt x="7875" y="3030"/>
                  </a:lnTo>
                  <a:lnTo>
                    <a:pt x="7885" y="3060"/>
                  </a:lnTo>
                  <a:lnTo>
                    <a:pt x="7894" y="3089"/>
                  </a:lnTo>
                  <a:lnTo>
                    <a:pt x="7875" y="3131"/>
                  </a:lnTo>
                  <a:lnTo>
                    <a:pt x="7854" y="3171"/>
                  </a:lnTo>
                  <a:lnTo>
                    <a:pt x="7834" y="3201"/>
                  </a:lnTo>
                  <a:lnTo>
                    <a:pt x="7803" y="3242"/>
                  </a:lnTo>
                  <a:lnTo>
                    <a:pt x="7774" y="3262"/>
                  </a:lnTo>
                  <a:lnTo>
                    <a:pt x="7743" y="3293"/>
                  </a:lnTo>
                  <a:lnTo>
                    <a:pt x="7702" y="3323"/>
                  </a:lnTo>
                  <a:lnTo>
                    <a:pt x="7682" y="3364"/>
                  </a:lnTo>
                  <a:lnTo>
                    <a:pt x="7641" y="3384"/>
                  </a:lnTo>
                  <a:lnTo>
                    <a:pt x="7601" y="3415"/>
                  </a:lnTo>
                  <a:lnTo>
                    <a:pt x="7570" y="3434"/>
                  </a:lnTo>
                  <a:lnTo>
                    <a:pt x="7540" y="3465"/>
                  </a:lnTo>
                  <a:lnTo>
                    <a:pt x="7499" y="3495"/>
                  </a:lnTo>
                  <a:lnTo>
                    <a:pt x="7469" y="3516"/>
                  </a:lnTo>
                  <a:lnTo>
                    <a:pt x="7429" y="3546"/>
                  </a:lnTo>
                  <a:lnTo>
                    <a:pt x="7398" y="3566"/>
                  </a:lnTo>
                  <a:lnTo>
                    <a:pt x="7418" y="3577"/>
                  </a:lnTo>
                  <a:lnTo>
                    <a:pt x="7448" y="3587"/>
                  </a:lnTo>
                  <a:lnTo>
                    <a:pt x="7479" y="3587"/>
                  </a:lnTo>
                  <a:lnTo>
                    <a:pt x="7509" y="3587"/>
                  </a:lnTo>
                  <a:lnTo>
                    <a:pt x="7540" y="3587"/>
                  </a:lnTo>
                  <a:lnTo>
                    <a:pt x="7570" y="3596"/>
                  </a:lnTo>
                  <a:lnTo>
                    <a:pt x="7601" y="3596"/>
                  </a:lnTo>
                  <a:lnTo>
                    <a:pt x="7641" y="3596"/>
                  </a:lnTo>
                  <a:lnTo>
                    <a:pt x="7671" y="3596"/>
                  </a:lnTo>
                  <a:lnTo>
                    <a:pt x="7702" y="3596"/>
                  </a:lnTo>
                  <a:lnTo>
                    <a:pt x="7723" y="3607"/>
                  </a:lnTo>
                  <a:lnTo>
                    <a:pt x="7763" y="3617"/>
                  </a:lnTo>
                  <a:lnTo>
                    <a:pt x="7783" y="3627"/>
                  </a:lnTo>
                  <a:lnTo>
                    <a:pt x="7814" y="3648"/>
                  </a:lnTo>
                  <a:lnTo>
                    <a:pt x="7844" y="3667"/>
                  </a:lnTo>
                  <a:lnTo>
                    <a:pt x="7864" y="3698"/>
                  </a:lnTo>
                  <a:lnTo>
                    <a:pt x="7905" y="3728"/>
                  </a:lnTo>
                  <a:lnTo>
                    <a:pt x="7936" y="3749"/>
                  </a:lnTo>
                  <a:lnTo>
                    <a:pt x="7965" y="3789"/>
                  </a:lnTo>
                  <a:lnTo>
                    <a:pt x="8006" y="3819"/>
                  </a:lnTo>
                  <a:lnTo>
                    <a:pt x="8026" y="3860"/>
                  </a:lnTo>
                  <a:lnTo>
                    <a:pt x="8057" y="3890"/>
                  </a:lnTo>
                  <a:lnTo>
                    <a:pt x="8087" y="3931"/>
                  </a:lnTo>
                  <a:lnTo>
                    <a:pt x="8117" y="3982"/>
                  </a:lnTo>
                  <a:lnTo>
                    <a:pt x="8138" y="4012"/>
                  </a:lnTo>
                  <a:lnTo>
                    <a:pt x="8169" y="4052"/>
                  </a:lnTo>
                  <a:lnTo>
                    <a:pt x="8188" y="4094"/>
                  </a:lnTo>
                  <a:lnTo>
                    <a:pt x="8209" y="4144"/>
                  </a:lnTo>
                  <a:lnTo>
                    <a:pt x="8229" y="4185"/>
                  </a:lnTo>
                  <a:lnTo>
                    <a:pt x="8249" y="4225"/>
                  </a:lnTo>
                  <a:lnTo>
                    <a:pt x="8260" y="4275"/>
                  </a:lnTo>
                  <a:lnTo>
                    <a:pt x="8280" y="4326"/>
                  </a:lnTo>
                  <a:lnTo>
                    <a:pt x="8289" y="4367"/>
                  </a:lnTo>
                  <a:lnTo>
                    <a:pt x="8300" y="4407"/>
                  </a:lnTo>
                  <a:lnTo>
                    <a:pt x="8310" y="4458"/>
                  </a:lnTo>
                  <a:lnTo>
                    <a:pt x="8321" y="4509"/>
                  </a:lnTo>
                  <a:lnTo>
                    <a:pt x="8331" y="4549"/>
                  </a:lnTo>
                  <a:lnTo>
                    <a:pt x="8340" y="4600"/>
                  </a:lnTo>
                  <a:lnTo>
                    <a:pt x="8340" y="4651"/>
                  </a:lnTo>
                  <a:lnTo>
                    <a:pt x="8350" y="4691"/>
                  </a:lnTo>
                  <a:lnTo>
                    <a:pt x="8340" y="4742"/>
                  </a:lnTo>
                  <a:lnTo>
                    <a:pt x="8340" y="4782"/>
                  </a:lnTo>
                  <a:lnTo>
                    <a:pt x="8340" y="4833"/>
                  </a:lnTo>
                  <a:lnTo>
                    <a:pt x="8340" y="4874"/>
                  </a:lnTo>
                  <a:lnTo>
                    <a:pt x="8331" y="4925"/>
                  </a:lnTo>
                  <a:lnTo>
                    <a:pt x="8331" y="4975"/>
                  </a:lnTo>
                  <a:lnTo>
                    <a:pt x="8321" y="5015"/>
                  </a:lnTo>
                  <a:lnTo>
                    <a:pt x="8310" y="5066"/>
                  </a:lnTo>
                  <a:lnTo>
                    <a:pt x="8289" y="5097"/>
                  </a:lnTo>
                  <a:lnTo>
                    <a:pt x="8280" y="5137"/>
                  </a:lnTo>
                  <a:lnTo>
                    <a:pt x="8260" y="5167"/>
                  </a:lnTo>
                  <a:lnTo>
                    <a:pt x="8239" y="5208"/>
                  </a:lnTo>
                  <a:lnTo>
                    <a:pt x="8219" y="5238"/>
                  </a:lnTo>
                  <a:lnTo>
                    <a:pt x="8209" y="5278"/>
                  </a:lnTo>
                  <a:lnTo>
                    <a:pt x="8188" y="5309"/>
                  </a:lnTo>
                  <a:lnTo>
                    <a:pt x="8169" y="5350"/>
                  </a:lnTo>
                  <a:lnTo>
                    <a:pt x="8148" y="5381"/>
                  </a:lnTo>
                  <a:lnTo>
                    <a:pt x="8117" y="5411"/>
                  </a:lnTo>
                  <a:lnTo>
                    <a:pt x="8087" y="5442"/>
                  </a:lnTo>
                  <a:lnTo>
                    <a:pt x="8067" y="5471"/>
                  </a:lnTo>
                  <a:lnTo>
                    <a:pt x="8037" y="5501"/>
                  </a:lnTo>
                  <a:lnTo>
                    <a:pt x="8006" y="5522"/>
                  </a:lnTo>
                  <a:lnTo>
                    <a:pt x="7976" y="5543"/>
                  </a:lnTo>
                  <a:lnTo>
                    <a:pt x="7936" y="5562"/>
                  </a:lnTo>
                  <a:lnTo>
                    <a:pt x="7925" y="5593"/>
                  </a:lnTo>
                  <a:lnTo>
                    <a:pt x="7925" y="5623"/>
                  </a:lnTo>
                  <a:lnTo>
                    <a:pt x="7915" y="5665"/>
                  </a:lnTo>
                  <a:lnTo>
                    <a:pt x="7915" y="5694"/>
                  </a:lnTo>
                  <a:lnTo>
                    <a:pt x="7905" y="5724"/>
                  </a:lnTo>
                  <a:lnTo>
                    <a:pt x="7905" y="5766"/>
                  </a:lnTo>
                  <a:lnTo>
                    <a:pt x="7894" y="5796"/>
                  </a:lnTo>
                  <a:lnTo>
                    <a:pt x="7894" y="5827"/>
                  </a:lnTo>
                  <a:lnTo>
                    <a:pt x="7885" y="5856"/>
                  </a:lnTo>
                  <a:lnTo>
                    <a:pt x="7875" y="5897"/>
                  </a:lnTo>
                  <a:lnTo>
                    <a:pt x="7864" y="5928"/>
                  </a:lnTo>
                  <a:lnTo>
                    <a:pt x="7864" y="5968"/>
                  </a:lnTo>
                  <a:lnTo>
                    <a:pt x="7854" y="5989"/>
                  </a:lnTo>
                  <a:lnTo>
                    <a:pt x="7844" y="6029"/>
                  </a:lnTo>
                  <a:lnTo>
                    <a:pt x="7834" y="6060"/>
                  </a:lnTo>
                  <a:lnTo>
                    <a:pt x="7834" y="6100"/>
                  </a:lnTo>
                  <a:lnTo>
                    <a:pt x="7814" y="6130"/>
                  </a:lnTo>
                  <a:lnTo>
                    <a:pt x="7803" y="6161"/>
                  </a:lnTo>
                  <a:lnTo>
                    <a:pt x="7793" y="6191"/>
                  </a:lnTo>
                  <a:lnTo>
                    <a:pt x="7783" y="6231"/>
                  </a:lnTo>
                  <a:lnTo>
                    <a:pt x="7774" y="6262"/>
                  </a:lnTo>
                  <a:lnTo>
                    <a:pt x="7763" y="6292"/>
                  </a:lnTo>
                  <a:lnTo>
                    <a:pt x="7753" y="6323"/>
                  </a:lnTo>
                  <a:lnTo>
                    <a:pt x="7743" y="6363"/>
                  </a:lnTo>
                  <a:lnTo>
                    <a:pt x="7723" y="6394"/>
                  </a:lnTo>
                  <a:lnTo>
                    <a:pt x="7713" y="6424"/>
                  </a:lnTo>
                  <a:lnTo>
                    <a:pt x="7702" y="6454"/>
                  </a:lnTo>
                  <a:lnTo>
                    <a:pt x="7692" y="6485"/>
                  </a:lnTo>
                  <a:lnTo>
                    <a:pt x="7671" y="6515"/>
                  </a:lnTo>
                  <a:lnTo>
                    <a:pt x="7662" y="6546"/>
                  </a:lnTo>
                  <a:lnTo>
                    <a:pt x="7641" y="6586"/>
                  </a:lnTo>
                  <a:lnTo>
                    <a:pt x="7631" y="6617"/>
                  </a:lnTo>
                  <a:lnTo>
                    <a:pt x="7610" y="6647"/>
                  </a:lnTo>
                  <a:lnTo>
                    <a:pt x="7601" y="6677"/>
                  </a:lnTo>
                  <a:lnTo>
                    <a:pt x="7580" y="6708"/>
                  </a:lnTo>
                  <a:lnTo>
                    <a:pt x="7560" y="6738"/>
                  </a:lnTo>
                  <a:lnTo>
                    <a:pt x="7540" y="6769"/>
                  </a:lnTo>
                  <a:lnTo>
                    <a:pt x="7530" y="6788"/>
                  </a:lnTo>
                  <a:lnTo>
                    <a:pt x="7509" y="6819"/>
                  </a:lnTo>
                  <a:lnTo>
                    <a:pt x="7490" y="6860"/>
                  </a:lnTo>
                  <a:lnTo>
                    <a:pt x="7469" y="6891"/>
                  </a:lnTo>
                  <a:lnTo>
                    <a:pt x="7448" y="6920"/>
                  </a:lnTo>
                  <a:lnTo>
                    <a:pt x="7429" y="6951"/>
                  </a:lnTo>
                  <a:lnTo>
                    <a:pt x="7408" y="6971"/>
                  </a:lnTo>
                  <a:lnTo>
                    <a:pt x="7387" y="7002"/>
                  </a:lnTo>
                  <a:lnTo>
                    <a:pt x="7378" y="7032"/>
                  </a:lnTo>
                  <a:lnTo>
                    <a:pt x="7347" y="7063"/>
                  </a:lnTo>
                  <a:lnTo>
                    <a:pt x="7337" y="7093"/>
                  </a:lnTo>
                  <a:lnTo>
                    <a:pt x="7307" y="7113"/>
                  </a:lnTo>
                  <a:lnTo>
                    <a:pt x="7286" y="7143"/>
                  </a:lnTo>
                  <a:lnTo>
                    <a:pt x="7256" y="7174"/>
                  </a:lnTo>
                  <a:lnTo>
                    <a:pt x="7236" y="7204"/>
                  </a:lnTo>
                  <a:lnTo>
                    <a:pt x="7216" y="7225"/>
                  </a:lnTo>
                  <a:lnTo>
                    <a:pt x="7196" y="7255"/>
                  </a:lnTo>
                  <a:lnTo>
                    <a:pt x="7164" y="7275"/>
                  </a:lnTo>
                  <a:lnTo>
                    <a:pt x="7145" y="7305"/>
                  </a:lnTo>
                  <a:lnTo>
                    <a:pt x="7114" y="7336"/>
                  </a:lnTo>
                  <a:lnTo>
                    <a:pt x="7084" y="7356"/>
                  </a:lnTo>
                  <a:lnTo>
                    <a:pt x="7063" y="7387"/>
                  </a:lnTo>
                  <a:lnTo>
                    <a:pt x="7044" y="7417"/>
                  </a:lnTo>
                  <a:lnTo>
                    <a:pt x="7013" y="7437"/>
                  </a:lnTo>
                  <a:lnTo>
                    <a:pt x="6983" y="7458"/>
                  </a:lnTo>
                  <a:lnTo>
                    <a:pt x="6952" y="7488"/>
                  </a:lnTo>
                  <a:lnTo>
                    <a:pt x="6932" y="7518"/>
                  </a:lnTo>
                  <a:lnTo>
                    <a:pt x="6901" y="7528"/>
                  </a:lnTo>
                  <a:lnTo>
                    <a:pt x="6882" y="7559"/>
                  </a:lnTo>
                  <a:lnTo>
                    <a:pt x="6851" y="7570"/>
                  </a:lnTo>
                  <a:lnTo>
                    <a:pt x="6830" y="7600"/>
                  </a:lnTo>
                  <a:lnTo>
                    <a:pt x="6811" y="7610"/>
                  </a:lnTo>
                  <a:lnTo>
                    <a:pt x="6780" y="7629"/>
                  </a:lnTo>
                  <a:lnTo>
                    <a:pt x="6760" y="7650"/>
                  </a:lnTo>
                  <a:lnTo>
                    <a:pt x="6739" y="7671"/>
                  </a:lnTo>
                  <a:lnTo>
                    <a:pt x="6709" y="7690"/>
                  </a:lnTo>
                  <a:lnTo>
                    <a:pt x="6689" y="7711"/>
                  </a:lnTo>
                  <a:lnTo>
                    <a:pt x="6658" y="7732"/>
                  </a:lnTo>
                  <a:lnTo>
                    <a:pt x="6638" y="7751"/>
                  </a:lnTo>
                  <a:lnTo>
                    <a:pt x="6607" y="7762"/>
                  </a:lnTo>
                  <a:lnTo>
                    <a:pt x="6588" y="7782"/>
                  </a:lnTo>
                  <a:lnTo>
                    <a:pt x="6557" y="7802"/>
                  </a:lnTo>
                  <a:lnTo>
                    <a:pt x="6537" y="7822"/>
                  </a:lnTo>
                  <a:lnTo>
                    <a:pt x="6506" y="7833"/>
                  </a:lnTo>
                  <a:lnTo>
                    <a:pt x="6487" y="7853"/>
                  </a:lnTo>
                  <a:lnTo>
                    <a:pt x="6455" y="7863"/>
                  </a:lnTo>
                  <a:lnTo>
                    <a:pt x="6435" y="7883"/>
                  </a:lnTo>
                  <a:lnTo>
                    <a:pt x="6405" y="7894"/>
                  </a:lnTo>
                  <a:lnTo>
                    <a:pt x="6384" y="7913"/>
                  </a:lnTo>
                  <a:lnTo>
                    <a:pt x="6354" y="7924"/>
                  </a:lnTo>
                  <a:lnTo>
                    <a:pt x="6334" y="7934"/>
                  </a:lnTo>
                  <a:lnTo>
                    <a:pt x="6304" y="7944"/>
                  </a:lnTo>
                  <a:lnTo>
                    <a:pt x="6273" y="7965"/>
                  </a:lnTo>
                  <a:lnTo>
                    <a:pt x="6243" y="7974"/>
                  </a:lnTo>
                  <a:lnTo>
                    <a:pt x="6222" y="7995"/>
                  </a:lnTo>
                  <a:lnTo>
                    <a:pt x="6192" y="8005"/>
                  </a:lnTo>
                  <a:lnTo>
                    <a:pt x="6161" y="8015"/>
                  </a:lnTo>
                  <a:lnTo>
                    <a:pt x="6142" y="8025"/>
                  </a:lnTo>
                  <a:lnTo>
                    <a:pt x="6111" y="8045"/>
                  </a:lnTo>
                  <a:lnTo>
                    <a:pt x="6081" y="8045"/>
                  </a:lnTo>
                  <a:lnTo>
                    <a:pt x="6060" y="8056"/>
                  </a:lnTo>
                  <a:lnTo>
                    <a:pt x="6030" y="8066"/>
                  </a:lnTo>
                  <a:lnTo>
                    <a:pt x="5999" y="8076"/>
                  </a:lnTo>
                  <a:lnTo>
                    <a:pt x="5969" y="8086"/>
                  </a:lnTo>
                  <a:lnTo>
                    <a:pt x="5938" y="8086"/>
                  </a:lnTo>
                  <a:lnTo>
                    <a:pt x="5919" y="8096"/>
                  </a:lnTo>
                  <a:lnTo>
                    <a:pt x="5888" y="8106"/>
                  </a:lnTo>
                  <a:lnTo>
                    <a:pt x="5858" y="8117"/>
                  </a:lnTo>
                  <a:lnTo>
                    <a:pt x="5827" y="8117"/>
                  </a:lnTo>
                  <a:lnTo>
                    <a:pt x="5797" y="8127"/>
                  </a:lnTo>
                  <a:lnTo>
                    <a:pt x="5766" y="8136"/>
                  </a:lnTo>
                  <a:lnTo>
                    <a:pt x="5746" y="8136"/>
                  </a:lnTo>
                  <a:lnTo>
                    <a:pt x="5715" y="8146"/>
                  </a:lnTo>
                  <a:lnTo>
                    <a:pt x="5686" y="8146"/>
                  </a:lnTo>
                  <a:lnTo>
                    <a:pt x="5655" y="8157"/>
                  </a:lnTo>
                  <a:lnTo>
                    <a:pt x="5625" y="8157"/>
                  </a:lnTo>
                  <a:lnTo>
                    <a:pt x="5604" y="8157"/>
                  </a:lnTo>
                  <a:lnTo>
                    <a:pt x="5574" y="8157"/>
                  </a:lnTo>
                  <a:lnTo>
                    <a:pt x="5543" y="8157"/>
                  </a:lnTo>
                  <a:lnTo>
                    <a:pt x="5513" y="8157"/>
                  </a:lnTo>
                  <a:lnTo>
                    <a:pt x="5482" y="8157"/>
                  </a:lnTo>
                  <a:lnTo>
                    <a:pt x="5452" y="8157"/>
                  </a:lnTo>
                  <a:lnTo>
                    <a:pt x="5422" y="8167"/>
                  </a:lnTo>
                  <a:lnTo>
                    <a:pt x="5391" y="8157"/>
                  </a:lnTo>
                  <a:lnTo>
                    <a:pt x="5362" y="8157"/>
                  </a:lnTo>
                  <a:lnTo>
                    <a:pt x="5330" y="8157"/>
                  </a:lnTo>
                  <a:lnTo>
                    <a:pt x="5301" y="8157"/>
                  </a:lnTo>
                  <a:lnTo>
                    <a:pt x="5280" y="8146"/>
                  </a:lnTo>
                  <a:lnTo>
                    <a:pt x="5250" y="8146"/>
                  </a:lnTo>
                  <a:lnTo>
                    <a:pt x="5219" y="8146"/>
                  </a:lnTo>
                  <a:lnTo>
                    <a:pt x="5189" y="8146"/>
                  </a:lnTo>
                  <a:lnTo>
                    <a:pt x="5179" y="8177"/>
                  </a:lnTo>
                  <a:lnTo>
                    <a:pt x="5179" y="8218"/>
                  </a:lnTo>
                  <a:lnTo>
                    <a:pt x="5168" y="8258"/>
                  </a:lnTo>
                  <a:lnTo>
                    <a:pt x="5168" y="8299"/>
                  </a:lnTo>
                  <a:lnTo>
                    <a:pt x="5168" y="8350"/>
                  </a:lnTo>
                  <a:lnTo>
                    <a:pt x="5168" y="8390"/>
                  </a:lnTo>
                  <a:lnTo>
                    <a:pt x="5168" y="8430"/>
                  </a:lnTo>
                  <a:lnTo>
                    <a:pt x="5168" y="8481"/>
                  </a:lnTo>
                  <a:lnTo>
                    <a:pt x="5168" y="8522"/>
                  </a:lnTo>
                  <a:lnTo>
                    <a:pt x="5168" y="8562"/>
                  </a:lnTo>
                  <a:lnTo>
                    <a:pt x="5168" y="8613"/>
                  </a:lnTo>
                  <a:lnTo>
                    <a:pt x="5168" y="8653"/>
                  </a:lnTo>
                  <a:lnTo>
                    <a:pt x="5168" y="8693"/>
                  </a:lnTo>
                  <a:lnTo>
                    <a:pt x="5179" y="8735"/>
                  </a:lnTo>
                  <a:lnTo>
                    <a:pt x="5179" y="8775"/>
                  </a:lnTo>
                  <a:lnTo>
                    <a:pt x="5189" y="8826"/>
                  </a:lnTo>
                  <a:lnTo>
                    <a:pt x="5229" y="8785"/>
                  </a:lnTo>
                  <a:lnTo>
                    <a:pt x="5270" y="8745"/>
                  </a:lnTo>
                  <a:lnTo>
                    <a:pt x="5280" y="8724"/>
                  </a:lnTo>
                  <a:lnTo>
                    <a:pt x="5311" y="8714"/>
                  </a:lnTo>
                  <a:lnTo>
                    <a:pt x="5330" y="8693"/>
                  </a:lnTo>
                  <a:lnTo>
                    <a:pt x="5362" y="8674"/>
                  </a:lnTo>
                  <a:lnTo>
                    <a:pt x="5402" y="8634"/>
                  </a:lnTo>
                  <a:lnTo>
                    <a:pt x="5442" y="8603"/>
                  </a:lnTo>
                  <a:lnTo>
                    <a:pt x="5463" y="8582"/>
                  </a:lnTo>
                  <a:lnTo>
                    <a:pt x="5493" y="8573"/>
                  </a:lnTo>
                  <a:lnTo>
                    <a:pt x="5513" y="8562"/>
                  </a:lnTo>
                  <a:lnTo>
                    <a:pt x="5543" y="8542"/>
                  </a:lnTo>
                  <a:lnTo>
                    <a:pt x="5564" y="8531"/>
                  </a:lnTo>
                  <a:lnTo>
                    <a:pt x="5594" y="8512"/>
                  </a:lnTo>
                  <a:lnTo>
                    <a:pt x="5614" y="8502"/>
                  </a:lnTo>
                  <a:lnTo>
                    <a:pt x="5645" y="8491"/>
                  </a:lnTo>
                  <a:lnTo>
                    <a:pt x="5696" y="8470"/>
                  </a:lnTo>
                  <a:lnTo>
                    <a:pt x="5746" y="8461"/>
                  </a:lnTo>
                  <a:lnTo>
                    <a:pt x="5797" y="8451"/>
                  </a:lnTo>
                  <a:lnTo>
                    <a:pt x="5848" y="8451"/>
                  </a:lnTo>
                  <a:lnTo>
                    <a:pt x="5877" y="8451"/>
                  </a:lnTo>
                  <a:lnTo>
                    <a:pt x="5898" y="8461"/>
                  </a:lnTo>
                  <a:lnTo>
                    <a:pt x="5928" y="8470"/>
                  </a:lnTo>
                  <a:lnTo>
                    <a:pt x="5959" y="8481"/>
                  </a:lnTo>
                  <a:lnTo>
                    <a:pt x="5999" y="8502"/>
                  </a:lnTo>
                  <a:lnTo>
                    <a:pt x="6041" y="8522"/>
                  </a:lnTo>
                  <a:lnTo>
                    <a:pt x="6081" y="8542"/>
                  </a:lnTo>
                  <a:lnTo>
                    <a:pt x="6121" y="8562"/>
                  </a:lnTo>
                  <a:lnTo>
                    <a:pt x="6152" y="8582"/>
                  </a:lnTo>
                  <a:lnTo>
                    <a:pt x="6203" y="8603"/>
                  </a:lnTo>
                  <a:lnTo>
                    <a:pt x="6233" y="8634"/>
                  </a:lnTo>
                  <a:lnTo>
                    <a:pt x="6273" y="8664"/>
                  </a:lnTo>
                  <a:lnTo>
                    <a:pt x="6314" y="8684"/>
                  </a:lnTo>
                  <a:lnTo>
                    <a:pt x="6354" y="8714"/>
                  </a:lnTo>
                  <a:lnTo>
                    <a:pt x="6395" y="8735"/>
                  </a:lnTo>
                  <a:lnTo>
                    <a:pt x="6426" y="8765"/>
                  </a:lnTo>
                  <a:lnTo>
                    <a:pt x="6466" y="8796"/>
                  </a:lnTo>
                  <a:lnTo>
                    <a:pt x="6506" y="8826"/>
                  </a:lnTo>
                  <a:lnTo>
                    <a:pt x="6546" y="8857"/>
                  </a:lnTo>
                  <a:lnTo>
                    <a:pt x="6588" y="8886"/>
                  </a:lnTo>
                  <a:lnTo>
                    <a:pt x="6618" y="8897"/>
                  </a:lnTo>
                  <a:lnTo>
                    <a:pt x="6658" y="8927"/>
                  </a:lnTo>
                  <a:lnTo>
                    <a:pt x="6699" y="8947"/>
                  </a:lnTo>
                  <a:lnTo>
                    <a:pt x="6739" y="8977"/>
                  </a:lnTo>
                  <a:lnTo>
                    <a:pt x="6780" y="8998"/>
                  </a:lnTo>
                  <a:lnTo>
                    <a:pt x="6821" y="9019"/>
                  </a:lnTo>
                  <a:lnTo>
                    <a:pt x="6861" y="9038"/>
                  </a:lnTo>
                  <a:lnTo>
                    <a:pt x="6901" y="9059"/>
                  </a:lnTo>
                  <a:lnTo>
                    <a:pt x="6942" y="9069"/>
                  </a:lnTo>
                  <a:lnTo>
                    <a:pt x="6993" y="9089"/>
                  </a:lnTo>
                  <a:lnTo>
                    <a:pt x="7033" y="9099"/>
                  </a:lnTo>
                  <a:lnTo>
                    <a:pt x="7084" y="9109"/>
                  </a:lnTo>
                  <a:lnTo>
                    <a:pt x="7124" y="9120"/>
                  </a:lnTo>
                  <a:lnTo>
                    <a:pt x="7175" y="9130"/>
                  </a:lnTo>
                  <a:lnTo>
                    <a:pt x="7225" y="9130"/>
                  </a:lnTo>
                  <a:lnTo>
                    <a:pt x="7276" y="9140"/>
                  </a:lnTo>
                  <a:lnTo>
                    <a:pt x="7307" y="9130"/>
                  </a:lnTo>
                  <a:lnTo>
                    <a:pt x="7347" y="9120"/>
                  </a:lnTo>
                  <a:lnTo>
                    <a:pt x="7378" y="9109"/>
                  </a:lnTo>
                  <a:lnTo>
                    <a:pt x="7408" y="9099"/>
                  </a:lnTo>
                  <a:lnTo>
                    <a:pt x="7439" y="9089"/>
                  </a:lnTo>
                  <a:lnTo>
                    <a:pt x="7479" y="9079"/>
                  </a:lnTo>
                  <a:lnTo>
                    <a:pt x="7509" y="9069"/>
                  </a:lnTo>
                  <a:lnTo>
                    <a:pt x="7540" y="9069"/>
                  </a:lnTo>
                  <a:lnTo>
                    <a:pt x="7570" y="9059"/>
                  </a:lnTo>
                  <a:lnTo>
                    <a:pt x="7610" y="9048"/>
                  </a:lnTo>
                  <a:lnTo>
                    <a:pt x="7641" y="9048"/>
                  </a:lnTo>
                  <a:lnTo>
                    <a:pt x="7682" y="9038"/>
                  </a:lnTo>
                  <a:lnTo>
                    <a:pt x="7702" y="9038"/>
                  </a:lnTo>
                  <a:lnTo>
                    <a:pt x="7743" y="9029"/>
                  </a:lnTo>
                  <a:lnTo>
                    <a:pt x="7774" y="9029"/>
                  </a:lnTo>
                  <a:lnTo>
                    <a:pt x="7814" y="9038"/>
                  </a:lnTo>
                  <a:lnTo>
                    <a:pt x="7864" y="9242"/>
                  </a:lnTo>
                  <a:lnTo>
                    <a:pt x="7905" y="9221"/>
                  </a:lnTo>
                  <a:lnTo>
                    <a:pt x="7946" y="9210"/>
                  </a:lnTo>
                  <a:lnTo>
                    <a:pt x="7996" y="9191"/>
                  </a:lnTo>
                  <a:lnTo>
                    <a:pt x="8037" y="9170"/>
                  </a:lnTo>
                  <a:lnTo>
                    <a:pt x="8077" y="9140"/>
                  </a:lnTo>
                  <a:lnTo>
                    <a:pt x="8127" y="9120"/>
                  </a:lnTo>
                  <a:lnTo>
                    <a:pt x="8169" y="9099"/>
                  </a:lnTo>
                  <a:lnTo>
                    <a:pt x="8219" y="9079"/>
                  </a:lnTo>
                  <a:lnTo>
                    <a:pt x="8260" y="9059"/>
                  </a:lnTo>
                  <a:lnTo>
                    <a:pt x="8300" y="9038"/>
                  </a:lnTo>
                  <a:lnTo>
                    <a:pt x="8350" y="9008"/>
                  </a:lnTo>
                  <a:lnTo>
                    <a:pt x="8392" y="8988"/>
                  </a:lnTo>
                  <a:lnTo>
                    <a:pt x="8432" y="8958"/>
                  </a:lnTo>
                  <a:lnTo>
                    <a:pt x="8483" y="8937"/>
                  </a:lnTo>
                  <a:lnTo>
                    <a:pt x="8523" y="8907"/>
                  </a:lnTo>
                  <a:lnTo>
                    <a:pt x="8564" y="8886"/>
                  </a:lnTo>
                  <a:lnTo>
                    <a:pt x="8604" y="8846"/>
                  </a:lnTo>
                  <a:lnTo>
                    <a:pt x="8645" y="8815"/>
                  </a:lnTo>
                  <a:lnTo>
                    <a:pt x="8676" y="8785"/>
                  </a:lnTo>
                  <a:lnTo>
                    <a:pt x="8716" y="8754"/>
                  </a:lnTo>
                  <a:lnTo>
                    <a:pt x="8756" y="8714"/>
                  </a:lnTo>
                  <a:lnTo>
                    <a:pt x="8787" y="8684"/>
                  </a:lnTo>
                  <a:lnTo>
                    <a:pt x="8827" y="8643"/>
                  </a:lnTo>
                  <a:lnTo>
                    <a:pt x="8857" y="8613"/>
                  </a:lnTo>
                  <a:lnTo>
                    <a:pt x="8878" y="8562"/>
                  </a:lnTo>
                  <a:lnTo>
                    <a:pt x="8908" y="8531"/>
                  </a:lnTo>
                  <a:lnTo>
                    <a:pt x="8939" y="8481"/>
                  </a:lnTo>
                  <a:lnTo>
                    <a:pt x="8969" y="8441"/>
                  </a:lnTo>
                  <a:lnTo>
                    <a:pt x="8989" y="8400"/>
                  </a:lnTo>
                  <a:lnTo>
                    <a:pt x="9000" y="8359"/>
                  </a:lnTo>
                  <a:lnTo>
                    <a:pt x="9019" y="8308"/>
                  </a:lnTo>
                  <a:lnTo>
                    <a:pt x="9040" y="8258"/>
                  </a:lnTo>
                  <a:lnTo>
                    <a:pt x="9030" y="8228"/>
                  </a:lnTo>
                  <a:lnTo>
                    <a:pt x="9030" y="8188"/>
                  </a:lnTo>
                  <a:lnTo>
                    <a:pt x="9030" y="8146"/>
                  </a:lnTo>
                  <a:lnTo>
                    <a:pt x="9030" y="8117"/>
                  </a:lnTo>
                  <a:lnTo>
                    <a:pt x="9030" y="8076"/>
                  </a:lnTo>
                  <a:lnTo>
                    <a:pt x="9040" y="8045"/>
                  </a:lnTo>
                  <a:lnTo>
                    <a:pt x="9050" y="8005"/>
                  </a:lnTo>
                  <a:lnTo>
                    <a:pt x="9061" y="7974"/>
                  </a:lnTo>
                  <a:lnTo>
                    <a:pt x="9061" y="7934"/>
                  </a:lnTo>
                  <a:lnTo>
                    <a:pt x="9070" y="7904"/>
                  </a:lnTo>
                  <a:lnTo>
                    <a:pt x="9080" y="7863"/>
                  </a:lnTo>
                  <a:lnTo>
                    <a:pt x="9101" y="7833"/>
                  </a:lnTo>
                  <a:lnTo>
                    <a:pt x="9111" y="7802"/>
                  </a:lnTo>
                  <a:lnTo>
                    <a:pt x="9121" y="7762"/>
                  </a:lnTo>
                  <a:lnTo>
                    <a:pt x="9141" y="7741"/>
                  </a:lnTo>
                  <a:lnTo>
                    <a:pt x="9151" y="7711"/>
                  </a:lnTo>
                  <a:lnTo>
                    <a:pt x="9181" y="7701"/>
                  </a:lnTo>
                  <a:lnTo>
                    <a:pt x="9223" y="7690"/>
                  </a:lnTo>
                  <a:lnTo>
                    <a:pt x="9263" y="7681"/>
                  </a:lnTo>
                  <a:lnTo>
                    <a:pt x="9313" y="7671"/>
                  </a:lnTo>
                  <a:lnTo>
                    <a:pt x="9344" y="7660"/>
                  </a:lnTo>
                  <a:lnTo>
                    <a:pt x="9385" y="7650"/>
                  </a:lnTo>
                  <a:lnTo>
                    <a:pt x="9425" y="7629"/>
                  </a:lnTo>
                  <a:lnTo>
                    <a:pt x="9475" y="7620"/>
                  </a:lnTo>
                  <a:lnTo>
                    <a:pt x="9506" y="7600"/>
                  </a:lnTo>
                  <a:lnTo>
                    <a:pt x="9536" y="7579"/>
                  </a:lnTo>
                  <a:lnTo>
                    <a:pt x="9577" y="7559"/>
                  </a:lnTo>
                  <a:lnTo>
                    <a:pt x="9608" y="7539"/>
                  </a:lnTo>
                  <a:lnTo>
                    <a:pt x="9637" y="7498"/>
                  </a:lnTo>
                  <a:lnTo>
                    <a:pt x="9668" y="7467"/>
                  </a:lnTo>
                  <a:lnTo>
                    <a:pt x="9688" y="7437"/>
                  </a:lnTo>
                  <a:lnTo>
                    <a:pt x="9709" y="7397"/>
                  </a:lnTo>
                  <a:lnTo>
                    <a:pt x="9709" y="7366"/>
                  </a:lnTo>
                  <a:lnTo>
                    <a:pt x="9719" y="7336"/>
                  </a:lnTo>
                  <a:lnTo>
                    <a:pt x="9719" y="7305"/>
                  </a:lnTo>
                  <a:lnTo>
                    <a:pt x="9729" y="7286"/>
                  </a:lnTo>
                  <a:lnTo>
                    <a:pt x="9729" y="7255"/>
                  </a:lnTo>
                  <a:lnTo>
                    <a:pt x="9740" y="7225"/>
                  </a:lnTo>
                  <a:lnTo>
                    <a:pt x="9749" y="7204"/>
                  </a:lnTo>
                  <a:lnTo>
                    <a:pt x="9759" y="7174"/>
                  </a:lnTo>
                  <a:lnTo>
                    <a:pt x="9780" y="7124"/>
                  </a:lnTo>
                  <a:lnTo>
                    <a:pt x="9810" y="7082"/>
                  </a:lnTo>
                  <a:lnTo>
                    <a:pt x="9820" y="7053"/>
                  </a:lnTo>
                  <a:lnTo>
                    <a:pt x="9851" y="7042"/>
                  </a:lnTo>
                  <a:lnTo>
                    <a:pt x="9871" y="7022"/>
                  </a:lnTo>
                  <a:lnTo>
                    <a:pt x="9902" y="7012"/>
                  </a:lnTo>
                  <a:lnTo>
                    <a:pt x="9932" y="7002"/>
                  </a:lnTo>
                  <a:lnTo>
                    <a:pt x="9952" y="7002"/>
                  </a:lnTo>
                  <a:lnTo>
                    <a:pt x="9972" y="7012"/>
                  </a:lnTo>
                  <a:lnTo>
                    <a:pt x="9992" y="7022"/>
                  </a:lnTo>
                  <a:lnTo>
                    <a:pt x="10033" y="7053"/>
                  </a:lnTo>
                  <a:lnTo>
                    <a:pt x="10083" y="7072"/>
                  </a:lnTo>
                  <a:lnTo>
                    <a:pt x="10094" y="7032"/>
                  </a:lnTo>
                  <a:lnTo>
                    <a:pt x="10104" y="6992"/>
                  </a:lnTo>
                  <a:lnTo>
                    <a:pt x="10104" y="6951"/>
                  </a:lnTo>
                  <a:lnTo>
                    <a:pt x="10114" y="6920"/>
                  </a:lnTo>
                  <a:lnTo>
                    <a:pt x="10125" y="6880"/>
                  </a:lnTo>
                  <a:lnTo>
                    <a:pt x="10125" y="6840"/>
                  </a:lnTo>
                  <a:lnTo>
                    <a:pt x="10125" y="6799"/>
                  </a:lnTo>
                  <a:lnTo>
                    <a:pt x="10134" y="6769"/>
                  </a:lnTo>
                  <a:lnTo>
                    <a:pt x="10134" y="6729"/>
                  </a:lnTo>
                  <a:lnTo>
                    <a:pt x="10144" y="6687"/>
                  </a:lnTo>
                  <a:lnTo>
                    <a:pt x="10144" y="6647"/>
                  </a:lnTo>
                  <a:lnTo>
                    <a:pt x="10155" y="6617"/>
                  </a:lnTo>
                  <a:lnTo>
                    <a:pt x="10155" y="6565"/>
                  </a:lnTo>
                  <a:lnTo>
                    <a:pt x="10165" y="6535"/>
                  </a:lnTo>
                  <a:lnTo>
                    <a:pt x="10165" y="6485"/>
                  </a:lnTo>
                  <a:lnTo>
                    <a:pt x="10175" y="6454"/>
                  </a:lnTo>
                  <a:lnTo>
                    <a:pt x="10175" y="6414"/>
                  </a:lnTo>
                  <a:lnTo>
                    <a:pt x="10175" y="6373"/>
                  </a:lnTo>
                  <a:lnTo>
                    <a:pt x="10175" y="6333"/>
                  </a:lnTo>
                  <a:lnTo>
                    <a:pt x="10175" y="6292"/>
                  </a:lnTo>
                  <a:lnTo>
                    <a:pt x="10175" y="6252"/>
                  </a:lnTo>
                  <a:lnTo>
                    <a:pt x="10175" y="6211"/>
                  </a:lnTo>
                  <a:lnTo>
                    <a:pt x="10175" y="6171"/>
                  </a:lnTo>
                  <a:lnTo>
                    <a:pt x="10186" y="6130"/>
                  </a:lnTo>
                  <a:lnTo>
                    <a:pt x="10186" y="6090"/>
                  </a:lnTo>
                  <a:lnTo>
                    <a:pt x="10186" y="6039"/>
                  </a:lnTo>
                  <a:lnTo>
                    <a:pt x="10186" y="5999"/>
                  </a:lnTo>
                  <a:lnTo>
                    <a:pt x="10186" y="5968"/>
                  </a:lnTo>
                  <a:lnTo>
                    <a:pt x="10186" y="5917"/>
                  </a:lnTo>
                  <a:lnTo>
                    <a:pt x="10195" y="5877"/>
                  </a:lnTo>
                  <a:lnTo>
                    <a:pt x="10195" y="5836"/>
                  </a:lnTo>
                  <a:lnTo>
                    <a:pt x="10195" y="5796"/>
                  </a:lnTo>
                  <a:lnTo>
                    <a:pt x="10195" y="5755"/>
                  </a:lnTo>
                  <a:lnTo>
                    <a:pt x="10186" y="5705"/>
                  </a:lnTo>
                  <a:lnTo>
                    <a:pt x="10186" y="5665"/>
                  </a:lnTo>
                  <a:lnTo>
                    <a:pt x="10186" y="5623"/>
                  </a:lnTo>
                  <a:lnTo>
                    <a:pt x="10175" y="5573"/>
                  </a:lnTo>
                  <a:lnTo>
                    <a:pt x="10175" y="5532"/>
                  </a:lnTo>
                  <a:lnTo>
                    <a:pt x="10165" y="5492"/>
                  </a:lnTo>
                  <a:lnTo>
                    <a:pt x="10165" y="5451"/>
                  </a:lnTo>
                  <a:lnTo>
                    <a:pt x="10155" y="5400"/>
                  </a:lnTo>
                  <a:lnTo>
                    <a:pt x="10144" y="5360"/>
                  </a:lnTo>
                  <a:lnTo>
                    <a:pt x="10144" y="5320"/>
                  </a:lnTo>
                  <a:lnTo>
                    <a:pt x="10134" y="5278"/>
                  </a:lnTo>
                  <a:lnTo>
                    <a:pt x="10134" y="5228"/>
                  </a:lnTo>
                  <a:lnTo>
                    <a:pt x="10125" y="5188"/>
                  </a:lnTo>
                  <a:lnTo>
                    <a:pt x="10125" y="5147"/>
                  </a:lnTo>
                  <a:lnTo>
                    <a:pt x="10125" y="5107"/>
                  </a:lnTo>
                  <a:lnTo>
                    <a:pt x="10114" y="5056"/>
                  </a:lnTo>
                  <a:lnTo>
                    <a:pt x="10114" y="5015"/>
                  </a:lnTo>
                  <a:lnTo>
                    <a:pt x="10104" y="4975"/>
                  </a:lnTo>
                  <a:lnTo>
                    <a:pt x="10104" y="4925"/>
                  </a:lnTo>
                  <a:lnTo>
                    <a:pt x="10104" y="4883"/>
                  </a:lnTo>
                  <a:lnTo>
                    <a:pt x="10104" y="4843"/>
                  </a:lnTo>
                  <a:lnTo>
                    <a:pt x="10104" y="4803"/>
                  </a:lnTo>
                  <a:lnTo>
                    <a:pt x="10104" y="4763"/>
                  </a:lnTo>
                  <a:lnTo>
                    <a:pt x="10094" y="4712"/>
                  </a:lnTo>
                  <a:lnTo>
                    <a:pt x="10094" y="4671"/>
                  </a:lnTo>
                  <a:lnTo>
                    <a:pt x="10094" y="4630"/>
                  </a:lnTo>
                  <a:lnTo>
                    <a:pt x="10104" y="4590"/>
                  </a:lnTo>
                  <a:lnTo>
                    <a:pt x="10104" y="4549"/>
                  </a:lnTo>
                  <a:lnTo>
                    <a:pt x="10104" y="4509"/>
                  </a:lnTo>
                  <a:lnTo>
                    <a:pt x="10114" y="4468"/>
                  </a:lnTo>
                  <a:lnTo>
                    <a:pt x="10125" y="4428"/>
                  </a:lnTo>
                  <a:lnTo>
                    <a:pt x="10186" y="4418"/>
                  </a:lnTo>
                  <a:lnTo>
                    <a:pt x="10266" y="4407"/>
                  </a:lnTo>
                  <a:lnTo>
                    <a:pt x="10337" y="4397"/>
                  </a:lnTo>
                  <a:lnTo>
                    <a:pt x="10408" y="4387"/>
                  </a:lnTo>
                  <a:lnTo>
                    <a:pt x="10479" y="4378"/>
                  </a:lnTo>
                  <a:lnTo>
                    <a:pt x="10560" y="4367"/>
                  </a:lnTo>
                  <a:lnTo>
                    <a:pt x="10631" y="4367"/>
                  </a:lnTo>
                  <a:lnTo>
                    <a:pt x="10702" y="4357"/>
                  </a:lnTo>
                  <a:lnTo>
                    <a:pt x="10773" y="4347"/>
                  </a:lnTo>
                  <a:lnTo>
                    <a:pt x="10854" y="4336"/>
                  </a:lnTo>
                  <a:lnTo>
                    <a:pt x="10924" y="4326"/>
                  </a:lnTo>
                  <a:lnTo>
                    <a:pt x="10996" y="4317"/>
                  </a:lnTo>
                  <a:lnTo>
                    <a:pt x="11077" y="4306"/>
                  </a:lnTo>
                  <a:lnTo>
                    <a:pt x="11147" y="4296"/>
                  </a:lnTo>
                  <a:lnTo>
                    <a:pt x="11219" y="4286"/>
                  </a:lnTo>
                  <a:lnTo>
                    <a:pt x="11290" y="4286"/>
                  </a:lnTo>
                  <a:lnTo>
                    <a:pt x="11370" y="4266"/>
                  </a:lnTo>
                  <a:lnTo>
                    <a:pt x="11442" y="4266"/>
                  </a:lnTo>
                  <a:lnTo>
                    <a:pt x="11513" y="4245"/>
                  </a:lnTo>
                  <a:lnTo>
                    <a:pt x="11584" y="4245"/>
                  </a:lnTo>
                  <a:lnTo>
                    <a:pt x="11664" y="4235"/>
                  </a:lnTo>
                  <a:lnTo>
                    <a:pt x="11736" y="4225"/>
                  </a:lnTo>
                  <a:lnTo>
                    <a:pt x="11807" y="4214"/>
                  </a:lnTo>
                  <a:lnTo>
                    <a:pt x="11887" y="4214"/>
                  </a:lnTo>
                  <a:lnTo>
                    <a:pt x="11959" y="4205"/>
                  </a:lnTo>
                  <a:lnTo>
                    <a:pt x="12030" y="4195"/>
                  </a:lnTo>
                  <a:lnTo>
                    <a:pt x="12100" y="4185"/>
                  </a:lnTo>
                  <a:lnTo>
                    <a:pt x="12182" y="4174"/>
                  </a:lnTo>
                  <a:lnTo>
                    <a:pt x="12253" y="4164"/>
                  </a:lnTo>
                  <a:lnTo>
                    <a:pt x="12323" y="4164"/>
                  </a:lnTo>
                  <a:lnTo>
                    <a:pt x="12394" y="4155"/>
                  </a:lnTo>
                  <a:lnTo>
                    <a:pt x="12476" y="4144"/>
                  </a:lnTo>
                  <a:lnTo>
                    <a:pt x="12546" y="4134"/>
                  </a:lnTo>
                  <a:lnTo>
                    <a:pt x="12627" y="4124"/>
                  </a:lnTo>
                  <a:lnTo>
                    <a:pt x="12699" y="4113"/>
                  </a:lnTo>
                  <a:lnTo>
                    <a:pt x="12769" y="4113"/>
                  </a:lnTo>
                  <a:lnTo>
                    <a:pt x="12850" y="4094"/>
                  </a:lnTo>
                  <a:lnTo>
                    <a:pt x="12922" y="4094"/>
                  </a:lnTo>
                  <a:lnTo>
                    <a:pt x="12993" y="4083"/>
                  </a:lnTo>
                  <a:lnTo>
                    <a:pt x="13073" y="4073"/>
                  </a:lnTo>
                  <a:lnTo>
                    <a:pt x="13145" y="4063"/>
                  </a:lnTo>
                  <a:lnTo>
                    <a:pt x="13216" y="4063"/>
                  </a:lnTo>
                  <a:lnTo>
                    <a:pt x="13296" y="4052"/>
                  </a:lnTo>
                  <a:lnTo>
                    <a:pt x="13367" y="4052"/>
                  </a:lnTo>
                  <a:lnTo>
                    <a:pt x="13448" y="4042"/>
                  </a:lnTo>
                  <a:lnTo>
                    <a:pt x="13519" y="4033"/>
                  </a:lnTo>
                  <a:lnTo>
                    <a:pt x="13590" y="4023"/>
                  </a:lnTo>
                  <a:lnTo>
                    <a:pt x="13671" y="4023"/>
                  </a:lnTo>
                  <a:lnTo>
                    <a:pt x="13742" y="4012"/>
                  </a:lnTo>
                  <a:lnTo>
                    <a:pt x="13824" y="4012"/>
                  </a:lnTo>
                  <a:lnTo>
                    <a:pt x="13894" y="4002"/>
                  </a:lnTo>
                  <a:lnTo>
                    <a:pt x="13975" y="3991"/>
                  </a:lnTo>
                  <a:lnTo>
                    <a:pt x="14047" y="3982"/>
                  </a:lnTo>
                  <a:lnTo>
                    <a:pt x="14127" y="3982"/>
                  </a:lnTo>
                  <a:lnTo>
                    <a:pt x="14198" y="3972"/>
                  </a:lnTo>
                  <a:lnTo>
                    <a:pt x="14280" y="3972"/>
                  </a:lnTo>
                  <a:lnTo>
                    <a:pt x="14350" y="3962"/>
                  </a:lnTo>
                  <a:lnTo>
                    <a:pt x="14421" y="3962"/>
                  </a:lnTo>
                  <a:lnTo>
                    <a:pt x="14492" y="3951"/>
                  </a:lnTo>
                  <a:lnTo>
                    <a:pt x="14573" y="3951"/>
                  </a:lnTo>
                  <a:lnTo>
                    <a:pt x="14655" y="3941"/>
                  </a:lnTo>
                  <a:lnTo>
                    <a:pt x="14726" y="3941"/>
                  </a:lnTo>
                  <a:lnTo>
                    <a:pt x="14806" y="3931"/>
                  </a:lnTo>
                  <a:lnTo>
                    <a:pt x="14877" y="3931"/>
                  </a:lnTo>
                  <a:lnTo>
                    <a:pt x="14907" y="3962"/>
                  </a:lnTo>
                  <a:lnTo>
                    <a:pt x="14898" y="4023"/>
                  </a:lnTo>
                  <a:lnTo>
                    <a:pt x="14888" y="4083"/>
                  </a:lnTo>
                  <a:lnTo>
                    <a:pt x="14877" y="4155"/>
                  </a:lnTo>
                  <a:lnTo>
                    <a:pt x="14867" y="4214"/>
                  </a:lnTo>
                  <a:lnTo>
                    <a:pt x="14846" y="4275"/>
                  </a:lnTo>
                  <a:lnTo>
                    <a:pt x="14846" y="4336"/>
                  </a:lnTo>
                  <a:lnTo>
                    <a:pt x="14827" y="4397"/>
                  </a:lnTo>
                  <a:lnTo>
                    <a:pt x="14827" y="4468"/>
                  </a:lnTo>
                  <a:lnTo>
                    <a:pt x="14817" y="4529"/>
                  </a:lnTo>
                  <a:lnTo>
                    <a:pt x="14806" y="4600"/>
                  </a:lnTo>
                  <a:lnTo>
                    <a:pt x="14796" y="4660"/>
                  </a:lnTo>
                  <a:lnTo>
                    <a:pt x="14787" y="4721"/>
                  </a:lnTo>
                  <a:lnTo>
                    <a:pt x="14776" y="4792"/>
                  </a:lnTo>
                  <a:lnTo>
                    <a:pt x="14766" y="4853"/>
                  </a:lnTo>
                  <a:lnTo>
                    <a:pt x="14756" y="4925"/>
                  </a:lnTo>
                  <a:lnTo>
                    <a:pt x="14756" y="4995"/>
                  </a:lnTo>
                  <a:lnTo>
                    <a:pt x="14735" y="5046"/>
                  </a:lnTo>
                  <a:lnTo>
                    <a:pt x="14735" y="5116"/>
                  </a:lnTo>
                  <a:lnTo>
                    <a:pt x="14715" y="5177"/>
                  </a:lnTo>
                  <a:lnTo>
                    <a:pt x="14715" y="5249"/>
                  </a:lnTo>
                  <a:lnTo>
                    <a:pt x="14695" y="5309"/>
                  </a:lnTo>
                  <a:lnTo>
                    <a:pt x="14695" y="5381"/>
                  </a:lnTo>
                  <a:lnTo>
                    <a:pt x="14675" y="5442"/>
                  </a:lnTo>
                  <a:lnTo>
                    <a:pt x="14675" y="5512"/>
                  </a:lnTo>
                  <a:lnTo>
                    <a:pt x="14655" y="5573"/>
                  </a:lnTo>
                  <a:lnTo>
                    <a:pt x="14655" y="5644"/>
                  </a:lnTo>
                  <a:lnTo>
                    <a:pt x="14644" y="5705"/>
                  </a:lnTo>
                  <a:lnTo>
                    <a:pt x="14634" y="5776"/>
                  </a:lnTo>
                  <a:lnTo>
                    <a:pt x="14623" y="5836"/>
                  </a:lnTo>
                  <a:lnTo>
                    <a:pt x="14614" y="5907"/>
                  </a:lnTo>
                  <a:lnTo>
                    <a:pt x="14604" y="5978"/>
                  </a:lnTo>
                  <a:lnTo>
                    <a:pt x="14604" y="6039"/>
                  </a:lnTo>
                  <a:lnTo>
                    <a:pt x="14583" y="6110"/>
                  </a:lnTo>
                  <a:lnTo>
                    <a:pt x="14573" y="6171"/>
                  </a:lnTo>
                  <a:lnTo>
                    <a:pt x="14564" y="6231"/>
                  </a:lnTo>
                  <a:lnTo>
                    <a:pt x="14553" y="6302"/>
                  </a:lnTo>
                  <a:lnTo>
                    <a:pt x="14543" y="6363"/>
                  </a:lnTo>
                  <a:lnTo>
                    <a:pt x="14533" y="6434"/>
                  </a:lnTo>
                  <a:lnTo>
                    <a:pt x="14522" y="6495"/>
                  </a:lnTo>
                  <a:lnTo>
                    <a:pt x="14512" y="6565"/>
                  </a:lnTo>
                  <a:lnTo>
                    <a:pt x="14492" y="6626"/>
                  </a:lnTo>
                  <a:lnTo>
                    <a:pt x="14492" y="6698"/>
                  </a:lnTo>
                  <a:lnTo>
                    <a:pt x="14482" y="6769"/>
                  </a:lnTo>
                  <a:lnTo>
                    <a:pt x="14472" y="6830"/>
                  </a:lnTo>
                  <a:lnTo>
                    <a:pt x="14451" y="6900"/>
                  </a:lnTo>
                  <a:lnTo>
                    <a:pt x="14442" y="6961"/>
                  </a:lnTo>
                  <a:lnTo>
                    <a:pt x="14432" y="7032"/>
                  </a:lnTo>
                  <a:lnTo>
                    <a:pt x="14421" y="7103"/>
                  </a:lnTo>
                  <a:lnTo>
                    <a:pt x="14411" y="7154"/>
                  </a:lnTo>
                  <a:lnTo>
                    <a:pt x="14391" y="7225"/>
                  </a:lnTo>
                  <a:lnTo>
                    <a:pt x="14381" y="7286"/>
                  </a:lnTo>
                  <a:lnTo>
                    <a:pt x="14371" y="7356"/>
                  </a:lnTo>
                  <a:lnTo>
                    <a:pt x="14350" y="7417"/>
                  </a:lnTo>
                  <a:lnTo>
                    <a:pt x="14340" y="7488"/>
                  </a:lnTo>
                  <a:lnTo>
                    <a:pt x="14330" y="7549"/>
                  </a:lnTo>
                  <a:lnTo>
                    <a:pt x="14320" y="7620"/>
                  </a:lnTo>
                  <a:lnTo>
                    <a:pt x="14310" y="7681"/>
                  </a:lnTo>
                  <a:lnTo>
                    <a:pt x="14289" y="7751"/>
                  </a:lnTo>
                  <a:lnTo>
                    <a:pt x="14280" y="7802"/>
                  </a:lnTo>
                  <a:lnTo>
                    <a:pt x="14259" y="7873"/>
                  </a:lnTo>
                  <a:lnTo>
                    <a:pt x="14249" y="7934"/>
                  </a:lnTo>
                  <a:lnTo>
                    <a:pt x="14228" y="8005"/>
                  </a:lnTo>
                  <a:lnTo>
                    <a:pt x="14219" y="8066"/>
                  </a:lnTo>
                  <a:lnTo>
                    <a:pt x="14209" y="8136"/>
                  </a:lnTo>
                  <a:lnTo>
                    <a:pt x="14209" y="8319"/>
                  </a:lnTo>
                  <a:lnTo>
                    <a:pt x="14188" y="8369"/>
                  </a:lnTo>
                  <a:lnTo>
                    <a:pt x="14178" y="8420"/>
                  </a:lnTo>
                  <a:lnTo>
                    <a:pt x="14168" y="8481"/>
                  </a:lnTo>
                  <a:lnTo>
                    <a:pt x="14148" y="8542"/>
                  </a:lnTo>
                  <a:lnTo>
                    <a:pt x="14137" y="8592"/>
                  </a:lnTo>
                  <a:lnTo>
                    <a:pt x="14117" y="8643"/>
                  </a:lnTo>
                  <a:lnTo>
                    <a:pt x="14108" y="8704"/>
                  </a:lnTo>
                  <a:lnTo>
                    <a:pt x="14097" y="8754"/>
                  </a:lnTo>
                  <a:lnTo>
                    <a:pt x="14076" y="8815"/>
                  </a:lnTo>
                  <a:lnTo>
                    <a:pt x="14066" y="8866"/>
                  </a:lnTo>
                  <a:lnTo>
                    <a:pt x="14047" y="8927"/>
                  </a:lnTo>
                  <a:lnTo>
                    <a:pt x="14036" y="8988"/>
                  </a:lnTo>
                  <a:lnTo>
                    <a:pt x="14026" y="9038"/>
                  </a:lnTo>
                  <a:lnTo>
                    <a:pt x="14016" y="9089"/>
                  </a:lnTo>
                  <a:lnTo>
                    <a:pt x="14005" y="9150"/>
                  </a:lnTo>
                  <a:lnTo>
                    <a:pt x="13996" y="9210"/>
                  </a:lnTo>
                  <a:lnTo>
                    <a:pt x="13986" y="9261"/>
                  </a:lnTo>
                  <a:lnTo>
                    <a:pt x="13975" y="9322"/>
                  </a:lnTo>
                  <a:lnTo>
                    <a:pt x="13965" y="9373"/>
                  </a:lnTo>
                  <a:lnTo>
                    <a:pt x="13955" y="9433"/>
                  </a:lnTo>
                  <a:lnTo>
                    <a:pt x="13935" y="9494"/>
                  </a:lnTo>
                  <a:lnTo>
                    <a:pt x="13925" y="9545"/>
                  </a:lnTo>
                  <a:lnTo>
                    <a:pt x="13914" y="9606"/>
                  </a:lnTo>
                  <a:lnTo>
                    <a:pt x="13904" y="9667"/>
                  </a:lnTo>
                  <a:lnTo>
                    <a:pt x="13894" y="9717"/>
                  </a:lnTo>
                  <a:lnTo>
                    <a:pt x="13885" y="9778"/>
                  </a:lnTo>
                  <a:lnTo>
                    <a:pt x="13874" y="9839"/>
                  </a:lnTo>
                  <a:lnTo>
                    <a:pt x="13864" y="9890"/>
                  </a:lnTo>
                  <a:lnTo>
                    <a:pt x="13854" y="9950"/>
                  </a:lnTo>
                  <a:lnTo>
                    <a:pt x="13843" y="10011"/>
                  </a:lnTo>
                  <a:lnTo>
                    <a:pt x="13834" y="10062"/>
                  </a:lnTo>
                  <a:lnTo>
                    <a:pt x="13834" y="10123"/>
                  </a:lnTo>
                  <a:lnTo>
                    <a:pt x="13813" y="10173"/>
                  </a:lnTo>
                  <a:lnTo>
                    <a:pt x="13803" y="10234"/>
                  </a:lnTo>
                  <a:lnTo>
                    <a:pt x="13793" y="10295"/>
                  </a:lnTo>
                  <a:lnTo>
                    <a:pt x="13782" y="10346"/>
                  </a:lnTo>
                  <a:lnTo>
                    <a:pt x="13773" y="10407"/>
                  </a:lnTo>
                  <a:lnTo>
                    <a:pt x="13763" y="10468"/>
                  </a:lnTo>
                  <a:lnTo>
                    <a:pt x="13752" y="10518"/>
                  </a:lnTo>
                  <a:lnTo>
                    <a:pt x="13742" y="10579"/>
                  </a:lnTo>
                  <a:lnTo>
                    <a:pt x="13732" y="10640"/>
                  </a:lnTo>
                  <a:lnTo>
                    <a:pt x="13723" y="10690"/>
                  </a:lnTo>
                  <a:lnTo>
                    <a:pt x="13712" y="10751"/>
                  </a:lnTo>
                  <a:lnTo>
                    <a:pt x="13702" y="10812"/>
                  </a:lnTo>
                  <a:lnTo>
                    <a:pt x="13681" y="10863"/>
                  </a:lnTo>
                  <a:lnTo>
                    <a:pt x="13681" y="10924"/>
                  </a:lnTo>
                  <a:lnTo>
                    <a:pt x="13671" y="10985"/>
                  </a:lnTo>
                  <a:lnTo>
                    <a:pt x="13662" y="11046"/>
                  </a:lnTo>
                  <a:lnTo>
                    <a:pt x="13651" y="11096"/>
                  </a:lnTo>
                  <a:lnTo>
                    <a:pt x="13641" y="11147"/>
                  </a:lnTo>
                  <a:lnTo>
                    <a:pt x="13631" y="11208"/>
                  </a:lnTo>
                  <a:lnTo>
                    <a:pt x="13620" y="11268"/>
                  </a:lnTo>
                  <a:lnTo>
                    <a:pt x="13601" y="11319"/>
                  </a:lnTo>
                  <a:lnTo>
                    <a:pt x="13590" y="11380"/>
                  </a:lnTo>
                  <a:lnTo>
                    <a:pt x="13580" y="11440"/>
                  </a:lnTo>
                  <a:lnTo>
                    <a:pt x="13570" y="11491"/>
                  </a:lnTo>
                  <a:lnTo>
                    <a:pt x="13559" y="11552"/>
                  </a:lnTo>
                  <a:lnTo>
                    <a:pt x="13540" y="11603"/>
                  </a:lnTo>
                  <a:lnTo>
                    <a:pt x="13530" y="11664"/>
                  </a:lnTo>
                  <a:lnTo>
                    <a:pt x="13519" y="11723"/>
                  </a:lnTo>
                  <a:lnTo>
                    <a:pt x="13509" y="11775"/>
                  </a:lnTo>
                  <a:lnTo>
                    <a:pt x="13498" y="11826"/>
                  </a:lnTo>
                  <a:lnTo>
                    <a:pt x="13479" y="11887"/>
                  </a:lnTo>
                  <a:lnTo>
                    <a:pt x="13469" y="11946"/>
                  </a:lnTo>
                  <a:lnTo>
                    <a:pt x="13448" y="11967"/>
                  </a:lnTo>
                  <a:lnTo>
                    <a:pt x="13428" y="11988"/>
                  </a:lnTo>
                  <a:lnTo>
                    <a:pt x="13408" y="11998"/>
                  </a:lnTo>
                  <a:lnTo>
                    <a:pt x="13387" y="12007"/>
                  </a:lnTo>
                  <a:lnTo>
                    <a:pt x="13336" y="12018"/>
                  </a:lnTo>
                  <a:lnTo>
                    <a:pt x="13296" y="12018"/>
                  </a:lnTo>
                  <a:lnTo>
                    <a:pt x="13256" y="11988"/>
                  </a:lnTo>
                  <a:lnTo>
                    <a:pt x="13216" y="11977"/>
                  </a:lnTo>
                  <a:lnTo>
                    <a:pt x="13174" y="11957"/>
                  </a:lnTo>
                  <a:lnTo>
                    <a:pt x="13134" y="11946"/>
                  </a:lnTo>
                  <a:lnTo>
                    <a:pt x="13094" y="11946"/>
                  </a:lnTo>
                  <a:lnTo>
                    <a:pt x="13053" y="11937"/>
                  </a:lnTo>
                  <a:lnTo>
                    <a:pt x="13012" y="11937"/>
                  </a:lnTo>
                  <a:lnTo>
                    <a:pt x="12972" y="11937"/>
                  </a:lnTo>
                  <a:lnTo>
                    <a:pt x="12932" y="11937"/>
                  </a:lnTo>
                  <a:lnTo>
                    <a:pt x="12881" y="11927"/>
                  </a:lnTo>
                  <a:lnTo>
                    <a:pt x="12840" y="11927"/>
                  </a:lnTo>
                  <a:lnTo>
                    <a:pt x="12800" y="11927"/>
                  </a:lnTo>
                  <a:lnTo>
                    <a:pt x="12760" y="11917"/>
                  </a:lnTo>
                  <a:lnTo>
                    <a:pt x="12709" y="11906"/>
                  </a:lnTo>
                  <a:lnTo>
                    <a:pt x="12678" y="11896"/>
                  </a:lnTo>
                  <a:lnTo>
                    <a:pt x="12638" y="11887"/>
                  </a:lnTo>
                  <a:lnTo>
                    <a:pt x="12567" y="11876"/>
                  </a:lnTo>
                  <a:lnTo>
                    <a:pt x="12506" y="11856"/>
                  </a:lnTo>
                  <a:lnTo>
                    <a:pt x="12445" y="11845"/>
                  </a:lnTo>
                  <a:lnTo>
                    <a:pt x="12384" y="11826"/>
                  </a:lnTo>
                  <a:lnTo>
                    <a:pt x="12323" y="11815"/>
                  </a:lnTo>
                  <a:lnTo>
                    <a:pt x="12263" y="11795"/>
                  </a:lnTo>
                  <a:lnTo>
                    <a:pt x="12202" y="11784"/>
                  </a:lnTo>
                  <a:lnTo>
                    <a:pt x="12141" y="11775"/>
                  </a:lnTo>
                  <a:lnTo>
                    <a:pt x="12080" y="11765"/>
                  </a:lnTo>
                  <a:lnTo>
                    <a:pt x="12020" y="11744"/>
                  </a:lnTo>
                  <a:lnTo>
                    <a:pt x="11959" y="11734"/>
                  </a:lnTo>
                  <a:lnTo>
                    <a:pt x="11898" y="11723"/>
                  </a:lnTo>
                  <a:lnTo>
                    <a:pt x="11837" y="11704"/>
                  </a:lnTo>
                  <a:lnTo>
                    <a:pt x="11776" y="11694"/>
                  </a:lnTo>
                  <a:lnTo>
                    <a:pt x="11725" y="11683"/>
                  </a:lnTo>
                  <a:lnTo>
                    <a:pt x="11664" y="11673"/>
                  </a:lnTo>
                  <a:lnTo>
                    <a:pt x="11593" y="11653"/>
                  </a:lnTo>
                  <a:lnTo>
                    <a:pt x="11543" y="11643"/>
                  </a:lnTo>
                  <a:lnTo>
                    <a:pt x="11473" y="11633"/>
                  </a:lnTo>
                  <a:lnTo>
                    <a:pt x="11422" y="11622"/>
                  </a:lnTo>
                  <a:lnTo>
                    <a:pt x="11351" y="11603"/>
                  </a:lnTo>
                  <a:lnTo>
                    <a:pt x="11290" y="11592"/>
                  </a:lnTo>
                  <a:lnTo>
                    <a:pt x="11239" y="11582"/>
                  </a:lnTo>
                  <a:lnTo>
                    <a:pt x="11178" y="11572"/>
                  </a:lnTo>
                  <a:lnTo>
                    <a:pt x="11107" y="11552"/>
                  </a:lnTo>
                  <a:lnTo>
                    <a:pt x="11057" y="11542"/>
                  </a:lnTo>
                  <a:lnTo>
                    <a:pt x="10996" y="11532"/>
                  </a:lnTo>
                  <a:lnTo>
                    <a:pt x="10935" y="11521"/>
                  </a:lnTo>
                  <a:lnTo>
                    <a:pt x="10874" y="11501"/>
                  </a:lnTo>
                  <a:lnTo>
                    <a:pt x="10813" y="11491"/>
                  </a:lnTo>
                  <a:lnTo>
                    <a:pt x="10752" y="11481"/>
                  </a:lnTo>
                  <a:lnTo>
                    <a:pt x="10692" y="11471"/>
                  </a:lnTo>
                  <a:lnTo>
                    <a:pt x="10631" y="11460"/>
                  </a:lnTo>
                  <a:lnTo>
                    <a:pt x="10571" y="11450"/>
                  </a:lnTo>
                  <a:lnTo>
                    <a:pt x="10510" y="11440"/>
                  </a:lnTo>
                  <a:lnTo>
                    <a:pt x="10449" y="11430"/>
                  </a:lnTo>
                  <a:lnTo>
                    <a:pt x="10388" y="11410"/>
                  </a:lnTo>
                  <a:lnTo>
                    <a:pt x="10327" y="11399"/>
                  </a:lnTo>
                  <a:lnTo>
                    <a:pt x="10266" y="11389"/>
                  </a:lnTo>
                  <a:lnTo>
                    <a:pt x="10205" y="11380"/>
                  </a:lnTo>
                  <a:lnTo>
                    <a:pt x="10144" y="11359"/>
                  </a:lnTo>
                  <a:lnTo>
                    <a:pt x="10083" y="11349"/>
                  </a:lnTo>
                  <a:lnTo>
                    <a:pt x="10022" y="11339"/>
                  </a:lnTo>
                  <a:lnTo>
                    <a:pt x="9963" y="11328"/>
                  </a:lnTo>
                  <a:lnTo>
                    <a:pt x="9902" y="11319"/>
                  </a:lnTo>
                  <a:lnTo>
                    <a:pt x="9841" y="11309"/>
                  </a:lnTo>
                  <a:lnTo>
                    <a:pt x="9780" y="11298"/>
                  </a:lnTo>
                  <a:lnTo>
                    <a:pt x="9719" y="11288"/>
                  </a:lnTo>
                  <a:lnTo>
                    <a:pt x="9658" y="11278"/>
                  </a:lnTo>
                  <a:lnTo>
                    <a:pt x="9597" y="11258"/>
                  </a:lnTo>
                  <a:lnTo>
                    <a:pt x="9536" y="11248"/>
                  </a:lnTo>
                  <a:lnTo>
                    <a:pt x="9475" y="11237"/>
                  </a:lnTo>
                  <a:lnTo>
                    <a:pt x="9414" y="11227"/>
                  </a:lnTo>
                  <a:lnTo>
                    <a:pt x="9344" y="11217"/>
                  </a:lnTo>
                  <a:lnTo>
                    <a:pt x="9293" y="11208"/>
                  </a:lnTo>
                  <a:lnTo>
                    <a:pt x="9233" y="11197"/>
                  </a:lnTo>
                  <a:lnTo>
                    <a:pt x="9162" y="11177"/>
                  </a:lnTo>
                  <a:lnTo>
                    <a:pt x="9101" y="11166"/>
                  </a:lnTo>
                  <a:lnTo>
                    <a:pt x="9040" y="11157"/>
                  </a:lnTo>
                  <a:lnTo>
                    <a:pt x="8989" y="11147"/>
                  </a:lnTo>
                  <a:lnTo>
                    <a:pt x="8918" y="11136"/>
                  </a:lnTo>
                  <a:lnTo>
                    <a:pt x="8857" y="11126"/>
                  </a:lnTo>
                  <a:lnTo>
                    <a:pt x="8796" y="11116"/>
                  </a:lnTo>
                  <a:lnTo>
                    <a:pt x="8735" y="11105"/>
                  </a:lnTo>
                  <a:lnTo>
                    <a:pt x="8695" y="11086"/>
                  </a:lnTo>
                  <a:lnTo>
                    <a:pt x="8665" y="11086"/>
                  </a:lnTo>
                  <a:lnTo>
                    <a:pt x="8624" y="11086"/>
                  </a:lnTo>
                  <a:lnTo>
                    <a:pt x="8594" y="11096"/>
                  </a:lnTo>
                  <a:lnTo>
                    <a:pt x="8554" y="11096"/>
                  </a:lnTo>
                  <a:lnTo>
                    <a:pt x="8523" y="11086"/>
                  </a:lnTo>
                  <a:lnTo>
                    <a:pt x="8503" y="11065"/>
                  </a:lnTo>
                  <a:lnTo>
                    <a:pt x="8483" y="11035"/>
                  </a:lnTo>
                  <a:lnTo>
                    <a:pt x="8493" y="10994"/>
                  </a:lnTo>
                  <a:lnTo>
                    <a:pt x="8503" y="10964"/>
                  </a:lnTo>
                  <a:lnTo>
                    <a:pt x="8512" y="10924"/>
                  </a:lnTo>
                  <a:lnTo>
                    <a:pt x="8533" y="10882"/>
                  </a:lnTo>
                  <a:lnTo>
                    <a:pt x="8543" y="10842"/>
                  </a:lnTo>
                  <a:lnTo>
                    <a:pt x="8564" y="10812"/>
                  </a:lnTo>
                  <a:lnTo>
                    <a:pt x="8584" y="10781"/>
                  </a:lnTo>
                  <a:lnTo>
                    <a:pt x="8604" y="10741"/>
                  </a:lnTo>
                  <a:lnTo>
                    <a:pt x="8615" y="10701"/>
                  </a:lnTo>
                  <a:lnTo>
                    <a:pt x="8634" y="10670"/>
                  </a:lnTo>
                  <a:lnTo>
                    <a:pt x="8655" y="10630"/>
                  </a:lnTo>
                  <a:lnTo>
                    <a:pt x="8676" y="10599"/>
                  </a:lnTo>
                  <a:lnTo>
                    <a:pt x="8685" y="10558"/>
                  </a:lnTo>
                  <a:lnTo>
                    <a:pt x="8705" y="10528"/>
                  </a:lnTo>
                  <a:lnTo>
                    <a:pt x="8726" y="10487"/>
                  </a:lnTo>
                  <a:lnTo>
                    <a:pt x="8756" y="10457"/>
                  </a:lnTo>
                  <a:lnTo>
                    <a:pt x="8766" y="10427"/>
                  </a:lnTo>
                  <a:lnTo>
                    <a:pt x="8777" y="10386"/>
                  </a:lnTo>
                  <a:lnTo>
                    <a:pt x="8796" y="10356"/>
                  </a:lnTo>
                  <a:lnTo>
                    <a:pt x="8807" y="10325"/>
                  </a:lnTo>
                  <a:lnTo>
                    <a:pt x="8827" y="10295"/>
                  </a:lnTo>
                  <a:lnTo>
                    <a:pt x="8838" y="10264"/>
                  </a:lnTo>
                  <a:lnTo>
                    <a:pt x="8847" y="10224"/>
                  </a:lnTo>
                  <a:lnTo>
                    <a:pt x="8868" y="10194"/>
                  </a:lnTo>
                  <a:lnTo>
                    <a:pt x="8878" y="10163"/>
                  </a:lnTo>
                  <a:lnTo>
                    <a:pt x="8899" y="10133"/>
                  </a:lnTo>
                  <a:lnTo>
                    <a:pt x="8908" y="10093"/>
                  </a:lnTo>
                  <a:lnTo>
                    <a:pt x="8928" y="10062"/>
                  </a:lnTo>
                  <a:lnTo>
                    <a:pt x="8939" y="10032"/>
                  </a:lnTo>
                  <a:lnTo>
                    <a:pt x="8958" y="10001"/>
                  </a:lnTo>
                  <a:lnTo>
                    <a:pt x="8969" y="9961"/>
                  </a:lnTo>
                  <a:lnTo>
                    <a:pt x="8989" y="9930"/>
                  </a:lnTo>
                  <a:lnTo>
                    <a:pt x="9000" y="9890"/>
                  </a:lnTo>
                  <a:lnTo>
                    <a:pt x="9010" y="9860"/>
                  </a:lnTo>
                  <a:lnTo>
                    <a:pt x="9030" y="9829"/>
                  </a:lnTo>
                  <a:lnTo>
                    <a:pt x="9040" y="9799"/>
                  </a:lnTo>
                  <a:lnTo>
                    <a:pt x="9061" y="9759"/>
                  </a:lnTo>
                  <a:lnTo>
                    <a:pt x="9070" y="9728"/>
                  </a:lnTo>
                  <a:lnTo>
                    <a:pt x="9090" y="9698"/>
                  </a:lnTo>
                  <a:lnTo>
                    <a:pt x="9101" y="9667"/>
                  </a:lnTo>
                  <a:lnTo>
                    <a:pt x="9111" y="9626"/>
                  </a:lnTo>
                  <a:lnTo>
                    <a:pt x="9131" y="9595"/>
                  </a:lnTo>
                  <a:lnTo>
                    <a:pt x="9141" y="9555"/>
                  </a:lnTo>
                  <a:lnTo>
                    <a:pt x="9151" y="9525"/>
                  </a:lnTo>
                  <a:lnTo>
                    <a:pt x="9162" y="9494"/>
                  </a:lnTo>
                  <a:lnTo>
                    <a:pt x="9172" y="9454"/>
                  </a:lnTo>
                  <a:lnTo>
                    <a:pt x="9181" y="9423"/>
                  </a:lnTo>
                  <a:lnTo>
                    <a:pt x="9202" y="9393"/>
                  </a:lnTo>
                  <a:lnTo>
                    <a:pt x="9101" y="9393"/>
                  </a:lnTo>
                  <a:lnTo>
                    <a:pt x="9070" y="9414"/>
                  </a:lnTo>
                  <a:lnTo>
                    <a:pt x="9040" y="9433"/>
                  </a:lnTo>
                  <a:lnTo>
                    <a:pt x="9010" y="9454"/>
                  </a:lnTo>
                  <a:lnTo>
                    <a:pt x="8989" y="9475"/>
                  </a:lnTo>
                  <a:lnTo>
                    <a:pt x="8958" y="9484"/>
                  </a:lnTo>
                  <a:lnTo>
                    <a:pt x="8928" y="9505"/>
                  </a:lnTo>
                  <a:lnTo>
                    <a:pt x="8899" y="9525"/>
                  </a:lnTo>
                  <a:lnTo>
                    <a:pt x="8878" y="9545"/>
                  </a:lnTo>
                  <a:lnTo>
                    <a:pt x="8838" y="9555"/>
                  </a:lnTo>
                  <a:lnTo>
                    <a:pt x="8817" y="9576"/>
                  </a:lnTo>
                  <a:lnTo>
                    <a:pt x="8787" y="9586"/>
                  </a:lnTo>
                  <a:lnTo>
                    <a:pt x="8756" y="9606"/>
                  </a:lnTo>
                  <a:lnTo>
                    <a:pt x="8726" y="9626"/>
                  </a:lnTo>
                  <a:lnTo>
                    <a:pt x="8695" y="9637"/>
                  </a:lnTo>
                  <a:lnTo>
                    <a:pt x="8665" y="9656"/>
                  </a:lnTo>
                  <a:lnTo>
                    <a:pt x="8634" y="9677"/>
                  </a:lnTo>
                  <a:lnTo>
                    <a:pt x="8604" y="9687"/>
                  </a:lnTo>
                  <a:lnTo>
                    <a:pt x="8564" y="9698"/>
                  </a:lnTo>
                  <a:lnTo>
                    <a:pt x="8533" y="9707"/>
                  </a:lnTo>
                  <a:lnTo>
                    <a:pt x="8512" y="9717"/>
                  </a:lnTo>
                  <a:lnTo>
                    <a:pt x="8472" y="9728"/>
                  </a:lnTo>
                  <a:lnTo>
                    <a:pt x="8442" y="9748"/>
                  </a:lnTo>
                  <a:lnTo>
                    <a:pt x="8411" y="9759"/>
                  </a:lnTo>
                  <a:lnTo>
                    <a:pt x="8381" y="9768"/>
                  </a:lnTo>
                  <a:lnTo>
                    <a:pt x="8350" y="9778"/>
                  </a:lnTo>
                  <a:lnTo>
                    <a:pt x="8321" y="9799"/>
                  </a:lnTo>
                  <a:lnTo>
                    <a:pt x="8280" y="9809"/>
                  </a:lnTo>
                  <a:lnTo>
                    <a:pt x="8249" y="9818"/>
                  </a:lnTo>
                  <a:lnTo>
                    <a:pt x="8219" y="9829"/>
                  </a:lnTo>
                  <a:lnTo>
                    <a:pt x="8188" y="9849"/>
                  </a:lnTo>
                  <a:lnTo>
                    <a:pt x="8158" y="9860"/>
                  </a:lnTo>
                  <a:lnTo>
                    <a:pt x="8127" y="9870"/>
                  </a:lnTo>
                  <a:lnTo>
                    <a:pt x="8127" y="9900"/>
                  </a:lnTo>
                  <a:lnTo>
                    <a:pt x="8127" y="9930"/>
                  </a:lnTo>
                  <a:lnTo>
                    <a:pt x="8117" y="9961"/>
                  </a:lnTo>
                  <a:lnTo>
                    <a:pt x="8117" y="9991"/>
                  </a:lnTo>
                  <a:lnTo>
                    <a:pt x="8098" y="10041"/>
                  </a:lnTo>
                  <a:lnTo>
                    <a:pt x="8077" y="10093"/>
                  </a:lnTo>
                  <a:lnTo>
                    <a:pt x="8067" y="10112"/>
                  </a:lnTo>
                  <a:lnTo>
                    <a:pt x="8057" y="10144"/>
                  </a:lnTo>
                  <a:lnTo>
                    <a:pt x="8037" y="10163"/>
                  </a:lnTo>
                  <a:lnTo>
                    <a:pt x="8026" y="10194"/>
                  </a:lnTo>
                  <a:lnTo>
                    <a:pt x="8016" y="10214"/>
                  </a:lnTo>
                  <a:lnTo>
                    <a:pt x="8006" y="10245"/>
                  </a:lnTo>
                  <a:lnTo>
                    <a:pt x="7986" y="10264"/>
                  </a:lnTo>
                  <a:lnTo>
                    <a:pt x="7976" y="10295"/>
                  </a:lnTo>
                  <a:lnTo>
                    <a:pt x="7946" y="10335"/>
                  </a:lnTo>
                  <a:lnTo>
                    <a:pt x="7915" y="10376"/>
                  </a:lnTo>
                  <a:lnTo>
                    <a:pt x="7894" y="10396"/>
                  </a:lnTo>
                  <a:lnTo>
                    <a:pt x="7885" y="10427"/>
                  </a:lnTo>
                  <a:lnTo>
                    <a:pt x="7864" y="10447"/>
                  </a:lnTo>
                  <a:lnTo>
                    <a:pt x="7854" y="10478"/>
                  </a:lnTo>
                  <a:lnTo>
                    <a:pt x="7844" y="10497"/>
                  </a:lnTo>
                  <a:lnTo>
                    <a:pt x="7824" y="10518"/>
                  </a:lnTo>
                  <a:lnTo>
                    <a:pt x="7814" y="10539"/>
                  </a:lnTo>
                  <a:lnTo>
                    <a:pt x="7793" y="10569"/>
                  </a:lnTo>
                  <a:lnTo>
                    <a:pt x="7783" y="10589"/>
                  </a:lnTo>
                  <a:lnTo>
                    <a:pt x="7763" y="10619"/>
                  </a:lnTo>
                  <a:lnTo>
                    <a:pt x="7753" y="10650"/>
                  </a:lnTo>
                  <a:lnTo>
                    <a:pt x="7753" y="10670"/>
                  </a:lnTo>
                  <a:lnTo>
                    <a:pt x="7713" y="10690"/>
                  </a:lnTo>
                  <a:lnTo>
                    <a:pt x="7682" y="10720"/>
                  </a:lnTo>
                  <a:lnTo>
                    <a:pt x="7641" y="10731"/>
                  </a:lnTo>
                  <a:lnTo>
                    <a:pt x="7610" y="10751"/>
                  </a:lnTo>
                  <a:lnTo>
                    <a:pt x="7570" y="10762"/>
                  </a:lnTo>
                  <a:lnTo>
                    <a:pt x="7540" y="10771"/>
                  </a:lnTo>
                  <a:lnTo>
                    <a:pt x="7509" y="10771"/>
                  </a:lnTo>
                  <a:lnTo>
                    <a:pt x="7469" y="10781"/>
                  </a:lnTo>
                  <a:lnTo>
                    <a:pt x="7429" y="10781"/>
                  </a:lnTo>
                  <a:lnTo>
                    <a:pt x="7398" y="10781"/>
                  </a:lnTo>
                  <a:lnTo>
                    <a:pt x="7358" y="10771"/>
                  </a:lnTo>
                  <a:lnTo>
                    <a:pt x="7328" y="10771"/>
                  </a:lnTo>
                  <a:lnTo>
                    <a:pt x="7286" y="10762"/>
                  </a:lnTo>
                  <a:lnTo>
                    <a:pt x="7246" y="10762"/>
                  </a:lnTo>
                  <a:lnTo>
                    <a:pt x="7216" y="10751"/>
                  </a:lnTo>
                  <a:lnTo>
                    <a:pt x="7175" y="10741"/>
                  </a:lnTo>
                  <a:lnTo>
                    <a:pt x="7135" y="10731"/>
                  </a:lnTo>
                  <a:lnTo>
                    <a:pt x="7094" y="10720"/>
                  </a:lnTo>
                  <a:lnTo>
                    <a:pt x="7053" y="10701"/>
                  </a:lnTo>
                  <a:lnTo>
                    <a:pt x="7023" y="10690"/>
                  </a:lnTo>
                  <a:lnTo>
                    <a:pt x="6973" y="10680"/>
                  </a:lnTo>
                  <a:lnTo>
                    <a:pt x="6932" y="10670"/>
                  </a:lnTo>
                  <a:lnTo>
                    <a:pt x="6891" y="10659"/>
                  </a:lnTo>
                  <a:lnTo>
                    <a:pt x="6861" y="10650"/>
                  </a:lnTo>
                  <a:lnTo>
                    <a:pt x="6821" y="10630"/>
                  </a:lnTo>
                  <a:lnTo>
                    <a:pt x="6780" y="10619"/>
                  </a:lnTo>
                  <a:lnTo>
                    <a:pt x="6739" y="10609"/>
                  </a:lnTo>
                  <a:lnTo>
                    <a:pt x="6709" y="10609"/>
                  </a:lnTo>
                  <a:lnTo>
                    <a:pt x="6658" y="10599"/>
                  </a:lnTo>
                  <a:lnTo>
                    <a:pt x="6618" y="10599"/>
                  </a:lnTo>
                  <a:lnTo>
                    <a:pt x="6577" y="10599"/>
                  </a:lnTo>
                  <a:lnTo>
                    <a:pt x="6546" y="10599"/>
                  </a:lnTo>
                  <a:lnTo>
                    <a:pt x="6487" y="10539"/>
                  </a:lnTo>
                  <a:lnTo>
                    <a:pt x="6496" y="10589"/>
                  </a:lnTo>
                  <a:lnTo>
                    <a:pt x="6506" y="10640"/>
                  </a:lnTo>
                  <a:lnTo>
                    <a:pt x="6516" y="10690"/>
                  </a:lnTo>
                  <a:lnTo>
                    <a:pt x="6537" y="10741"/>
                  </a:lnTo>
                  <a:lnTo>
                    <a:pt x="6557" y="10792"/>
                  </a:lnTo>
                  <a:lnTo>
                    <a:pt x="6567" y="10842"/>
                  </a:lnTo>
                  <a:lnTo>
                    <a:pt x="6577" y="10873"/>
                  </a:lnTo>
                  <a:lnTo>
                    <a:pt x="6588" y="10903"/>
                  </a:lnTo>
                  <a:lnTo>
                    <a:pt x="6598" y="10924"/>
                  </a:lnTo>
                  <a:lnTo>
                    <a:pt x="6618" y="10954"/>
                  </a:lnTo>
                  <a:lnTo>
                    <a:pt x="6638" y="11004"/>
                  </a:lnTo>
                  <a:lnTo>
                    <a:pt x="6658" y="11055"/>
                  </a:lnTo>
                  <a:lnTo>
                    <a:pt x="6668" y="11086"/>
                  </a:lnTo>
                  <a:lnTo>
                    <a:pt x="6678" y="11105"/>
                  </a:lnTo>
                  <a:lnTo>
                    <a:pt x="6699" y="11136"/>
                  </a:lnTo>
                  <a:lnTo>
                    <a:pt x="6709" y="11157"/>
                  </a:lnTo>
                  <a:lnTo>
                    <a:pt x="6729" y="11208"/>
                  </a:lnTo>
                  <a:lnTo>
                    <a:pt x="6750" y="11268"/>
                  </a:lnTo>
                  <a:lnTo>
                    <a:pt x="6760" y="11288"/>
                  </a:lnTo>
                  <a:lnTo>
                    <a:pt x="6780" y="11319"/>
                  </a:lnTo>
                  <a:lnTo>
                    <a:pt x="6790" y="11339"/>
                  </a:lnTo>
                  <a:lnTo>
                    <a:pt x="6811" y="11370"/>
                  </a:lnTo>
                  <a:lnTo>
                    <a:pt x="6830" y="11410"/>
                  </a:lnTo>
                  <a:lnTo>
                    <a:pt x="6851" y="11460"/>
                  </a:lnTo>
                  <a:lnTo>
                    <a:pt x="6871" y="11501"/>
                  </a:lnTo>
                  <a:lnTo>
                    <a:pt x="6891" y="11552"/>
                  </a:lnTo>
                  <a:lnTo>
                    <a:pt x="6901" y="11592"/>
                  </a:lnTo>
                  <a:lnTo>
                    <a:pt x="6912" y="11643"/>
                  </a:lnTo>
                  <a:lnTo>
                    <a:pt x="6932" y="11694"/>
                  </a:lnTo>
                  <a:lnTo>
                    <a:pt x="6942" y="11744"/>
                  </a:lnTo>
                  <a:lnTo>
                    <a:pt x="6952" y="11795"/>
                  </a:lnTo>
                  <a:lnTo>
                    <a:pt x="6962" y="11845"/>
                  </a:lnTo>
                  <a:lnTo>
                    <a:pt x="6973" y="11896"/>
                  </a:lnTo>
                  <a:lnTo>
                    <a:pt x="6983" y="11946"/>
                  </a:lnTo>
                  <a:lnTo>
                    <a:pt x="6983" y="11967"/>
                  </a:lnTo>
                  <a:lnTo>
                    <a:pt x="6983" y="11998"/>
                  </a:lnTo>
                  <a:lnTo>
                    <a:pt x="6983" y="12028"/>
                  </a:lnTo>
                  <a:lnTo>
                    <a:pt x="6993" y="12058"/>
                  </a:lnTo>
                  <a:lnTo>
                    <a:pt x="6993" y="12079"/>
                  </a:lnTo>
                  <a:lnTo>
                    <a:pt x="6993" y="12110"/>
                  </a:lnTo>
                  <a:lnTo>
                    <a:pt x="7002" y="12129"/>
                  </a:lnTo>
                  <a:lnTo>
                    <a:pt x="7002" y="12160"/>
                  </a:lnTo>
                  <a:lnTo>
                    <a:pt x="6983" y="12190"/>
                  </a:lnTo>
                  <a:lnTo>
                    <a:pt x="6962" y="12241"/>
                  </a:lnTo>
                  <a:lnTo>
                    <a:pt x="6952" y="12272"/>
                  </a:lnTo>
                  <a:lnTo>
                    <a:pt x="6942" y="12322"/>
                  </a:lnTo>
                  <a:lnTo>
                    <a:pt x="6922" y="12352"/>
                  </a:lnTo>
                  <a:lnTo>
                    <a:pt x="6912" y="12392"/>
                  </a:lnTo>
                  <a:lnTo>
                    <a:pt x="6882" y="12423"/>
                  </a:lnTo>
                  <a:lnTo>
                    <a:pt x="6851" y="12453"/>
                  </a:lnTo>
                  <a:lnTo>
                    <a:pt x="6891" y="12505"/>
                  </a:lnTo>
                  <a:lnTo>
                    <a:pt x="6891" y="12555"/>
                  </a:lnTo>
                  <a:lnTo>
                    <a:pt x="6891" y="12606"/>
                  </a:lnTo>
                  <a:lnTo>
                    <a:pt x="6891" y="12656"/>
                  </a:lnTo>
                  <a:lnTo>
                    <a:pt x="6891" y="12707"/>
                  </a:lnTo>
                  <a:lnTo>
                    <a:pt x="6891" y="12758"/>
                  </a:lnTo>
                  <a:lnTo>
                    <a:pt x="6891" y="12808"/>
                  </a:lnTo>
                  <a:lnTo>
                    <a:pt x="6891" y="12859"/>
                  </a:lnTo>
                  <a:lnTo>
                    <a:pt x="6901" y="12920"/>
                  </a:lnTo>
                  <a:lnTo>
                    <a:pt x="6901" y="12960"/>
                  </a:lnTo>
                  <a:lnTo>
                    <a:pt x="6901" y="13021"/>
                  </a:lnTo>
                  <a:lnTo>
                    <a:pt x="6912" y="13071"/>
                  </a:lnTo>
                  <a:lnTo>
                    <a:pt x="6912" y="13122"/>
                  </a:lnTo>
                  <a:lnTo>
                    <a:pt x="6912" y="13174"/>
                  </a:lnTo>
                  <a:lnTo>
                    <a:pt x="6922" y="13224"/>
                  </a:lnTo>
                  <a:lnTo>
                    <a:pt x="6922" y="13275"/>
                  </a:lnTo>
                  <a:lnTo>
                    <a:pt x="6932" y="13325"/>
                  </a:lnTo>
                  <a:lnTo>
                    <a:pt x="6932" y="13376"/>
                  </a:lnTo>
                  <a:lnTo>
                    <a:pt x="6932" y="13426"/>
                  </a:lnTo>
                  <a:lnTo>
                    <a:pt x="6932" y="13477"/>
                  </a:lnTo>
                  <a:lnTo>
                    <a:pt x="6932" y="13527"/>
                  </a:lnTo>
                  <a:lnTo>
                    <a:pt x="6932" y="13578"/>
                  </a:lnTo>
                  <a:lnTo>
                    <a:pt x="6942" y="13629"/>
                  </a:lnTo>
                  <a:lnTo>
                    <a:pt x="6942" y="13660"/>
                  </a:lnTo>
                  <a:lnTo>
                    <a:pt x="6942" y="13680"/>
                  </a:lnTo>
                  <a:lnTo>
                    <a:pt x="6942" y="13710"/>
                  </a:lnTo>
                  <a:lnTo>
                    <a:pt x="6942" y="13740"/>
                  </a:lnTo>
                  <a:lnTo>
                    <a:pt x="6942" y="13792"/>
                  </a:lnTo>
                  <a:lnTo>
                    <a:pt x="6942" y="13842"/>
                  </a:lnTo>
                  <a:lnTo>
                    <a:pt x="6942" y="13893"/>
                  </a:lnTo>
                  <a:lnTo>
                    <a:pt x="6942" y="13943"/>
                  </a:lnTo>
                  <a:lnTo>
                    <a:pt x="6932" y="13973"/>
                  </a:lnTo>
                  <a:lnTo>
                    <a:pt x="6932" y="14004"/>
                  </a:lnTo>
                  <a:lnTo>
                    <a:pt x="6932" y="14024"/>
                  </a:lnTo>
                  <a:lnTo>
                    <a:pt x="6932" y="14055"/>
                  </a:lnTo>
                  <a:lnTo>
                    <a:pt x="6932" y="14074"/>
                  </a:lnTo>
                  <a:lnTo>
                    <a:pt x="6932" y="14105"/>
                  </a:lnTo>
                  <a:lnTo>
                    <a:pt x="6932" y="14135"/>
                  </a:lnTo>
                  <a:lnTo>
                    <a:pt x="6932" y="14166"/>
                  </a:lnTo>
                  <a:lnTo>
                    <a:pt x="6912" y="14196"/>
                  </a:lnTo>
                  <a:lnTo>
                    <a:pt x="6901" y="14227"/>
                  </a:lnTo>
                  <a:lnTo>
                    <a:pt x="6891" y="14247"/>
                  </a:lnTo>
                  <a:lnTo>
                    <a:pt x="6871" y="14278"/>
                  </a:lnTo>
                  <a:lnTo>
                    <a:pt x="6851" y="14297"/>
                  </a:lnTo>
                  <a:lnTo>
                    <a:pt x="6830" y="14328"/>
                  </a:lnTo>
                  <a:lnTo>
                    <a:pt x="6811" y="14349"/>
                  </a:lnTo>
                  <a:lnTo>
                    <a:pt x="6790" y="14369"/>
                  </a:lnTo>
                  <a:lnTo>
                    <a:pt x="6739" y="14400"/>
                  </a:lnTo>
                  <a:lnTo>
                    <a:pt x="6699" y="14429"/>
                  </a:lnTo>
                  <a:lnTo>
                    <a:pt x="6649" y="14461"/>
                  </a:lnTo>
                  <a:lnTo>
                    <a:pt x="6598" y="14480"/>
                  </a:lnTo>
                  <a:lnTo>
                    <a:pt x="6567" y="14490"/>
                  </a:lnTo>
                  <a:lnTo>
                    <a:pt x="6546" y="14501"/>
                  </a:lnTo>
                  <a:lnTo>
                    <a:pt x="6516" y="14501"/>
                  </a:lnTo>
                  <a:lnTo>
                    <a:pt x="6487" y="14511"/>
                  </a:lnTo>
                  <a:lnTo>
                    <a:pt x="6455" y="14521"/>
                  </a:lnTo>
                  <a:lnTo>
                    <a:pt x="6426" y="14531"/>
                  </a:lnTo>
                  <a:lnTo>
                    <a:pt x="6405" y="14531"/>
                  </a:lnTo>
                  <a:lnTo>
                    <a:pt x="6375" y="14541"/>
                  </a:lnTo>
                  <a:lnTo>
                    <a:pt x="6344" y="14541"/>
                  </a:lnTo>
                  <a:lnTo>
                    <a:pt x="6314" y="14551"/>
                  </a:lnTo>
                  <a:lnTo>
                    <a:pt x="6293" y="14551"/>
                  </a:lnTo>
                  <a:lnTo>
                    <a:pt x="6264" y="14562"/>
                  </a:lnTo>
                  <a:lnTo>
                    <a:pt x="6212" y="14572"/>
                  </a:lnTo>
                  <a:lnTo>
                    <a:pt x="6172" y="14592"/>
                  </a:lnTo>
                  <a:lnTo>
                    <a:pt x="6161" y="14623"/>
                  </a:lnTo>
                  <a:lnTo>
                    <a:pt x="6152" y="14652"/>
                  </a:lnTo>
                  <a:lnTo>
                    <a:pt x="6152" y="14683"/>
                  </a:lnTo>
                  <a:lnTo>
                    <a:pt x="6152" y="14713"/>
                  </a:lnTo>
                  <a:lnTo>
                    <a:pt x="6152" y="14744"/>
                  </a:lnTo>
                  <a:lnTo>
                    <a:pt x="6152" y="14785"/>
                  </a:lnTo>
                  <a:lnTo>
                    <a:pt x="6152" y="14814"/>
                  </a:lnTo>
                  <a:lnTo>
                    <a:pt x="6161" y="14856"/>
                  </a:lnTo>
                  <a:lnTo>
                    <a:pt x="6161" y="14886"/>
                  </a:lnTo>
                  <a:lnTo>
                    <a:pt x="6182" y="14916"/>
                  </a:lnTo>
                  <a:lnTo>
                    <a:pt x="6192" y="14947"/>
                  </a:lnTo>
                  <a:lnTo>
                    <a:pt x="6212" y="14976"/>
                  </a:lnTo>
                  <a:lnTo>
                    <a:pt x="6222" y="15007"/>
                  </a:lnTo>
                  <a:lnTo>
                    <a:pt x="6253" y="15027"/>
                  </a:lnTo>
                  <a:lnTo>
                    <a:pt x="6273" y="15058"/>
                  </a:lnTo>
                  <a:lnTo>
                    <a:pt x="6314" y="15079"/>
                  </a:lnTo>
                  <a:lnTo>
                    <a:pt x="6323" y="15109"/>
                  </a:lnTo>
                  <a:lnTo>
                    <a:pt x="6334" y="15138"/>
                  </a:lnTo>
                  <a:lnTo>
                    <a:pt x="6334" y="15159"/>
                  </a:lnTo>
                  <a:lnTo>
                    <a:pt x="6334" y="15190"/>
                  </a:lnTo>
                  <a:lnTo>
                    <a:pt x="6334" y="15210"/>
                  </a:lnTo>
                  <a:lnTo>
                    <a:pt x="6323" y="15241"/>
                  </a:lnTo>
                  <a:lnTo>
                    <a:pt x="6323" y="15271"/>
                  </a:lnTo>
                  <a:lnTo>
                    <a:pt x="6314" y="15302"/>
                  </a:lnTo>
                  <a:lnTo>
                    <a:pt x="6304" y="15331"/>
                  </a:lnTo>
                  <a:lnTo>
                    <a:pt x="6283" y="15352"/>
                  </a:lnTo>
                  <a:lnTo>
                    <a:pt x="6273" y="15372"/>
                  </a:lnTo>
                  <a:lnTo>
                    <a:pt x="6264" y="15403"/>
                  </a:lnTo>
                  <a:lnTo>
                    <a:pt x="6243" y="15433"/>
                  </a:lnTo>
                  <a:lnTo>
                    <a:pt x="6233" y="15453"/>
                  </a:lnTo>
                  <a:lnTo>
                    <a:pt x="6212" y="15483"/>
                  </a:lnTo>
                  <a:lnTo>
                    <a:pt x="6203" y="15504"/>
                  </a:lnTo>
                  <a:lnTo>
                    <a:pt x="6172" y="15514"/>
                  </a:lnTo>
                  <a:lnTo>
                    <a:pt x="6142" y="15534"/>
                  </a:lnTo>
                  <a:lnTo>
                    <a:pt x="6111" y="15554"/>
                  </a:lnTo>
                  <a:lnTo>
                    <a:pt x="6091" y="15575"/>
                  </a:lnTo>
                  <a:lnTo>
                    <a:pt x="6142" y="15585"/>
                  </a:lnTo>
                  <a:lnTo>
                    <a:pt x="6192" y="15575"/>
                  </a:lnTo>
                  <a:lnTo>
                    <a:pt x="6233" y="15554"/>
                  </a:lnTo>
                  <a:lnTo>
                    <a:pt x="6273" y="15525"/>
                  </a:lnTo>
                  <a:lnTo>
                    <a:pt x="6293" y="15504"/>
                  </a:lnTo>
                  <a:lnTo>
                    <a:pt x="6323" y="15483"/>
                  </a:lnTo>
                  <a:lnTo>
                    <a:pt x="6344" y="15464"/>
                  </a:lnTo>
                  <a:lnTo>
                    <a:pt x="6365" y="15453"/>
                  </a:lnTo>
                  <a:lnTo>
                    <a:pt x="6395" y="15433"/>
                  </a:lnTo>
                  <a:lnTo>
                    <a:pt x="6415" y="15422"/>
                  </a:lnTo>
                  <a:lnTo>
                    <a:pt x="6445" y="15413"/>
                  </a:lnTo>
                  <a:lnTo>
                    <a:pt x="6476" y="15413"/>
                  </a:lnTo>
                  <a:lnTo>
                    <a:pt x="6487" y="15403"/>
                  </a:lnTo>
                  <a:lnTo>
                    <a:pt x="6496" y="15443"/>
                  </a:lnTo>
                  <a:lnTo>
                    <a:pt x="6496" y="15494"/>
                  </a:lnTo>
                  <a:lnTo>
                    <a:pt x="6487" y="15534"/>
                  </a:lnTo>
                  <a:lnTo>
                    <a:pt x="6476" y="15585"/>
                  </a:lnTo>
                  <a:lnTo>
                    <a:pt x="6455" y="15626"/>
                  </a:lnTo>
                  <a:lnTo>
                    <a:pt x="6455" y="15666"/>
                  </a:lnTo>
                  <a:lnTo>
                    <a:pt x="6476" y="15697"/>
                  </a:lnTo>
                  <a:lnTo>
                    <a:pt x="6516" y="15727"/>
                  </a:lnTo>
                  <a:lnTo>
                    <a:pt x="6557" y="15706"/>
                  </a:lnTo>
                  <a:lnTo>
                    <a:pt x="6607" y="15687"/>
                  </a:lnTo>
                  <a:lnTo>
                    <a:pt x="6649" y="15656"/>
                  </a:lnTo>
                  <a:lnTo>
                    <a:pt x="6709" y="15645"/>
                  </a:lnTo>
                  <a:lnTo>
                    <a:pt x="6750" y="15636"/>
                  </a:lnTo>
                  <a:lnTo>
                    <a:pt x="6800" y="15636"/>
                  </a:lnTo>
                  <a:lnTo>
                    <a:pt x="6821" y="15636"/>
                  </a:lnTo>
                  <a:lnTo>
                    <a:pt x="6840" y="15656"/>
                  </a:lnTo>
                  <a:lnTo>
                    <a:pt x="6861" y="15656"/>
                  </a:lnTo>
                  <a:lnTo>
                    <a:pt x="6891" y="15687"/>
                  </a:lnTo>
                  <a:lnTo>
                    <a:pt x="6871" y="15838"/>
                  </a:lnTo>
                  <a:lnTo>
                    <a:pt x="6891" y="15849"/>
                  </a:lnTo>
                  <a:lnTo>
                    <a:pt x="6922" y="15859"/>
                  </a:lnTo>
                  <a:lnTo>
                    <a:pt x="6942" y="15859"/>
                  </a:lnTo>
                  <a:lnTo>
                    <a:pt x="6973" y="15878"/>
                  </a:lnTo>
                  <a:lnTo>
                    <a:pt x="7002" y="15889"/>
                  </a:lnTo>
                  <a:lnTo>
                    <a:pt x="7033" y="15899"/>
                  </a:lnTo>
                  <a:lnTo>
                    <a:pt x="7053" y="15909"/>
                  </a:lnTo>
                  <a:lnTo>
                    <a:pt x="7084" y="15929"/>
                  </a:lnTo>
                  <a:lnTo>
                    <a:pt x="7105" y="15939"/>
                  </a:lnTo>
                  <a:lnTo>
                    <a:pt x="7135" y="15950"/>
                  </a:lnTo>
                  <a:lnTo>
                    <a:pt x="7155" y="15970"/>
                  </a:lnTo>
                  <a:lnTo>
                    <a:pt x="7185" y="15980"/>
                  </a:lnTo>
                  <a:lnTo>
                    <a:pt x="7216" y="15990"/>
                  </a:lnTo>
                  <a:lnTo>
                    <a:pt x="7236" y="16011"/>
                  </a:lnTo>
                  <a:lnTo>
                    <a:pt x="7267" y="16021"/>
                  </a:lnTo>
                  <a:lnTo>
                    <a:pt x="7297" y="16040"/>
                  </a:lnTo>
                  <a:lnTo>
                    <a:pt x="7317" y="16061"/>
                  </a:lnTo>
                  <a:lnTo>
                    <a:pt x="7347" y="16071"/>
                  </a:lnTo>
                  <a:lnTo>
                    <a:pt x="7368" y="16091"/>
                  </a:lnTo>
                  <a:lnTo>
                    <a:pt x="7387" y="16112"/>
                  </a:lnTo>
                  <a:lnTo>
                    <a:pt x="7408" y="16132"/>
                  </a:lnTo>
                  <a:lnTo>
                    <a:pt x="7439" y="16143"/>
                  </a:lnTo>
                  <a:lnTo>
                    <a:pt x="7459" y="16162"/>
                  </a:lnTo>
                  <a:lnTo>
                    <a:pt x="7490" y="16183"/>
                  </a:lnTo>
                  <a:lnTo>
                    <a:pt x="7509" y="16204"/>
                  </a:lnTo>
                  <a:lnTo>
                    <a:pt x="7540" y="16223"/>
                  </a:lnTo>
                  <a:lnTo>
                    <a:pt x="7551" y="16244"/>
                  </a:lnTo>
                  <a:lnTo>
                    <a:pt x="7580" y="16274"/>
                  </a:lnTo>
                  <a:lnTo>
                    <a:pt x="7601" y="16294"/>
                  </a:lnTo>
                  <a:lnTo>
                    <a:pt x="7621" y="16315"/>
                  </a:lnTo>
                  <a:lnTo>
                    <a:pt x="7652" y="16335"/>
                  </a:lnTo>
                  <a:lnTo>
                    <a:pt x="7671" y="16355"/>
                  </a:lnTo>
                  <a:lnTo>
                    <a:pt x="7692" y="16375"/>
                  </a:lnTo>
                  <a:lnTo>
                    <a:pt x="7713" y="16406"/>
                  </a:lnTo>
                  <a:lnTo>
                    <a:pt x="7723" y="16427"/>
                  </a:lnTo>
                  <a:lnTo>
                    <a:pt x="7753" y="16446"/>
                  </a:lnTo>
                  <a:lnTo>
                    <a:pt x="7763" y="16467"/>
                  </a:lnTo>
                  <a:lnTo>
                    <a:pt x="7793" y="16486"/>
                  </a:lnTo>
                  <a:lnTo>
                    <a:pt x="7803" y="16507"/>
                  </a:lnTo>
                  <a:lnTo>
                    <a:pt x="7834" y="16538"/>
                  </a:lnTo>
                  <a:lnTo>
                    <a:pt x="7844" y="16558"/>
                  </a:lnTo>
                  <a:lnTo>
                    <a:pt x="7864" y="16589"/>
                  </a:lnTo>
                  <a:lnTo>
                    <a:pt x="7875" y="16608"/>
                  </a:lnTo>
                  <a:lnTo>
                    <a:pt x="7894" y="16639"/>
                  </a:lnTo>
                  <a:lnTo>
                    <a:pt x="7915" y="16659"/>
                  </a:lnTo>
                  <a:lnTo>
                    <a:pt x="7936" y="16690"/>
                  </a:lnTo>
                  <a:lnTo>
                    <a:pt x="7946" y="16720"/>
                  </a:lnTo>
                  <a:lnTo>
                    <a:pt x="7965" y="16751"/>
                  </a:lnTo>
                  <a:lnTo>
                    <a:pt x="7976" y="16770"/>
                  </a:lnTo>
                  <a:lnTo>
                    <a:pt x="7996" y="16791"/>
                  </a:lnTo>
                  <a:lnTo>
                    <a:pt x="8006" y="16821"/>
                  </a:lnTo>
                  <a:lnTo>
                    <a:pt x="8026" y="16852"/>
                  </a:lnTo>
                  <a:lnTo>
                    <a:pt x="8037" y="16872"/>
                  </a:lnTo>
                  <a:lnTo>
                    <a:pt x="8047" y="16902"/>
                  </a:lnTo>
                  <a:lnTo>
                    <a:pt x="8067" y="16932"/>
                  </a:lnTo>
                  <a:lnTo>
                    <a:pt x="8077" y="16953"/>
                  </a:lnTo>
                  <a:lnTo>
                    <a:pt x="8087" y="16984"/>
                  </a:lnTo>
                  <a:lnTo>
                    <a:pt x="8098" y="17014"/>
                  </a:lnTo>
                  <a:lnTo>
                    <a:pt x="8108" y="17044"/>
                  </a:lnTo>
                  <a:lnTo>
                    <a:pt x="8117" y="17075"/>
                  </a:lnTo>
                  <a:lnTo>
                    <a:pt x="8127" y="17104"/>
                  </a:lnTo>
                  <a:lnTo>
                    <a:pt x="8138" y="17125"/>
                  </a:lnTo>
                  <a:lnTo>
                    <a:pt x="8148" y="17156"/>
                  </a:lnTo>
                  <a:lnTo>
                    <a:pt x="8169" y="17186"/>
                  </a:lnTo>
                  <a:lnTo>
                    <a:pt x="8188" y="17207"/>
                  </a:lnTo>
                  <a:lnTo>
                    <a:pt x="8209" y="17226"/>
                  </a:lnTo>
                  <a:lnTo>
                    <a:pt x="8229" y="17226"/>
                  </a:lnTo>
                  <a:lnTo>
                    <a:pt x="8260" y="17226"/>
                  </a:lnTo>
                  <a:lnTo>
                    <a:pt x="8289" y="17216"/>
                  </a:lnTo>
                  <a:lnTo>
                    <a:pt x="8321" y="17207"/>
                  </a:lnTo>
                  <a:lnTo>
                    <a:pt x="8350" y="17207"/>
                  </a:lnTo>
                  <a:lnTo>
                    <a:pt x="8381" y="17207"/>
                  </a:lnTo>
                  <a:lnTo>
                    <a:pt x="8422" y="17207"/>
                  </a:lnTo>
                  <a:lnTo>
                    <a:pt x="8462" y="17207"/>
                  </a:lnTo>
                  <a:lnTo>
                    <a:pt x="8503" y="17207"/>
                  </a:lnTo>
                  <a:lnTo>
                    <a:pt x="8543" y="17207"/>
                  </a:lnTo>
                  <a:lnTo>
                    <a:pt x="8584" y="17207"/>
                  </a:lnTo>
                  <a:lnTo>
                    <a:pt x="8624" y="17207"/>
                  </a:lnTo>
                  <a:lnTo>
                    <a:pt x="8676" y="17207"/>
                  </a:lnTo>
                  <a:lnTo>
                    <a:pt x="8716" y="17207"/>
                  </a:lnTo>
                  <a:lnTo>
                    <a:pt x="8756" y="17207"/>
                  </a:lnTo>
                  <a:lnTo>
                    <a:pt x="8796" y="17207"/>
                  </a:lnTo>
                  <a:lnTo>
                    <a:pt x="8838" y="17207"/>
                  </a:lnTo>
                  <a:lnTo>
                    <a:pt x="8878" y="17207"/>
                  </a:lnTo>
                  <a:lnTo>
                    <a:pt x="8918" y="17207"/>
                  </a:lnTo>
                  <a:lnTo>
                    <a:pt x="8969" y="17207"/>
                  </a:lnTo>
                  <a:lnTo>
                    <a:pt x="9010" y="17207"/>
                  </a:lnTo>
                  <a:lnTo>
                    <a:pt x="9050" y="17216"/>
                  </a:lnTo>
                  <a:lnTo>
                    <a:pt x="9090" y="17216"/>
                  </a:lnTo>
                  <a:lnTo>
                    <a:pt x="9131" y="17216"/>
                  </a:lnTo>
                  <a:lnTo>
                    <a:pt x="9172" y="17216"/>
                  </a:lnTo>
                  <a:lnTo>
                    <a:pt x="9223" y="17216"/>
                  </a:lnTo>
                  <a:lnTo>
                    <a:pt x="9263" y="17216"/>
                  </a:lnTo>
                  <a:lnTo>
                    <a:pt x="9303" y="17216"/>
                  </a:lnTo>
                  <a:lnTo>
                    <a:pt x="9344" y="17216"/>
                  </a:lnTo>
                  <a:lnTo>
                    <a:pt x="9385" y="17216"/>
                  </a:lnTo>
                  <a:lnTo>
                    <a:pt x="9425" y="17216"/>
                  </a:lnTo>
                  <a:lnTo>
                    <a:pt x="9475" y="17216"/>
                  </a:lnTo>
                  <a:lnTo>
                    <a:pt x="9506" y="17216"/>
                  </a:lnTo>
                  <a:lnTo>
                    <a:pt x="9557" y="17226"/>
                  </a:lnTo>
                  <a:lnTo>
                    <a:pt x="9597" y="17226"/>
                  </a:lnTo>
                  <a:lnTo>
                    <a:pt x="9637" y="17226"/>
                  </a:lnTo>
                  <a:lnTo>
                    <a:pt x="9679" y="17226"/>
                  </a:lnTo>
                  <a:lnTo>
                    <a:pt x="9729" y="17237"/>
                  </a:lnTo>
                  <a:lnTo>
                    <a:pt x="9770" y="17237"/>
                  </a:lnTo>
                  <a:lnTo>
                    <a:pt x="9799" y="17237"/>
                  </a:lnTo>
                  <a:lnTo>
                    <a:pt x="9841" y="17237"/>
                  </a:lnTo>
                  <a:lnTo>
                    <a:pt x="9891" y="17237"/>
                  </a:lnTo>
                  <a:lnTo>
                    <a:pt x="9932" y="17237"/>
                  </a:lnTo>
                  <a:lnTo>
                    <a:pt x="9972" y="17237"/>
                  </a:lnTo>
                  <a:lnTo>
                    <a:pt x="10013" y="17237"/>
                  </a:lnTo>
                  <a:lnTo>
                    <a:pt x="10064" y="17247"/>
                  </a:lnTo>
                  <a:lnTo>
                    <a:pt x="10104" y="17247"/>
                  </a:lnTo>
                  <a:lnTo>
                    <a:pt x="10134" y="17247"/>
                  </a:lnTo>
                  <a:lnTo>
                    <a:pt x="10175" y="17247"/>
                  </a:lnTo>
                  <a:lnTo>
                    <a:pt x="10226" y="17247"/>
                  </a:lnTo>
                  <a:lnTo>
                    <a:pt x="10266" y="17247"/>
                  </a:lnTo>
                  <a:lnTo>
                    <a:pt x="10306" y="17257"/>
                  </a:lnTo>
                  <a:lnTo>
                    <a:pt x="10348" y="17257"/>
                  </a:lnTo>
                  <a:lnTo>
                    <a:pt x="10398" y="17257"/>
                  </a:lnTo>
                  <a:lnTo>
                    <a:pt x="10438" y="17257"/>
                  </a:lnTo>
                  <a:lnTo>
                    <a:pt x="10479" y="17257"/>
                  </a:lnTo>
                  <a:lnTo>
                    <a:pt x="10520" y="17257"/>
                  </a:lnTo>
                  <a:lnTo>
                    <a:pt x="10560" y="17257"/>
                  </a:lnTo>
                  <a:lnTo>
                    <a:pt x="10600" y="17257"/>
                  </a:lnTo>
                  <a:lnTo>
                    <a:pt x="10641" y="17268"/>
                  </a:lnTo>
                  <a:lnTo>
                    <a:pt x="10692" y="17268"/>
                  </a:lnTo>
                  <a:lnTo>
                    <a:pt x="10733" y="17268"/>
                  </a:lnTo>
                  <a:lnTo>
                    <a:pt x="10773" y="17268"/>
                  </a:lnTo>
                  <a:lnTo>
                    <a:pt x="10813" y="17268"/>
                  </a:lnTo>
                  <a:lnTo>
                    <a:pt x="10864" y="17268"/>
                  </a:lnTo>
                  <a:lnTo>
                    <a:pt x="10905" y="17277"/>
                  </a:lnTo>
                  <a:lnTo>
                    <a:pt x="10945" y="17277"/>
                  </a:lnTo>
                  <a:lnTo>
                    <a:pt x="10996" y="17277"/>
                  </a:lnTo>
                  <a:lnTo>
                    <a:pt x="11036" y="17277"/>
                  </a:lnTo>
                  <a:lnTo>
                    <a:pt x="11086" y="17277"/>
                  </a:lnTo>
                  <a:lnTo>
                    <a:pt x="11036" y="17277"/>
                  </a:lnTo>
                  <a:lnTo>
                    <a:pt x="10996" y="17277"/>
                  </a:lnTo>
                  <a:lnTo>
                    <a:pt x="10955" y="17277"/>
                  </a:lnTo>
                  <a:lnTo>
                    <a:pt x="10924" y="17287"/>
                  </a:lnTo>
                  <a:lnTo>
                    <a:pt x="10884" y="17287"/>
                  </a:lnTo>
                  <a:lnTo>
                    <a:pt x="10844" y="17287"/>
                  </a:lnTo>
                  <a:lnTo>
                    <a:pt x="10804" y="17287"/>
                  </a:lnTo>
                  <a:lnTo>
                    <a:pt x="10773" y="17287"/>
                  </a:lnTo>
                  <a:lnTo>
                    <a:pt x="10743" y="17287"/>
                  </a:lnTo>
                  <a:lnTo>
                    <a:pt x="10712" y="17287"/>
                  </a:lnTo>
                  <a:lnTo>
                    <a:pt x="10672" y="17287"/>
                  </a:lnTo>
                  <a:lnTo>
                    <a:pt x="10641" y="17287"/>
                  </a:lnTo>
                  <a:lnTo>
                    <a:pt x="10611" y="17287"/>
                  </a:lnTo>
                  <a:lnTo>
                    <a:pt x="10581" y="17287"/>
                  </a:lnTo>
                  <a:lnTo>
                    <a:pt x="10550" y="17287"/>
                  </a:lnTo>
                  <a:lnTo>
                    <a:pt x="10520" y="17287"/>
                  </a:lnTo>
                  <a:lnTo>
                    <a:pt x="10479" y="17287"/>
                  </a:lnTo>
                  <a:lnTo>
                    <a:pt x="10449" y="17287"/>
                  </a:lnTo>
                  <a:lnTo>
                    <a:pt x="10418" y="17277"/>
                  </a:lnTo>
                  <a:lnTo>
                    <a:pt x="10377" y="17277"/>
                  </a:lnTo>
                  <a:lnTo>
                    <a:pt x="10348" y="17277"/>
                  </a:lnTo>
                  <a:lnTo>
                    <a:pt x="10306" y="17277"/>
                  </a:lnTo>
                  <a:lnTo>
                    <a:pt x="10276" y="17277"/>
                  </a:lnTo>
                  <a:lnTo>
                    <a:pt x="10246" y="17277"/>
                  </a:lnTo>
                  <a:lnTo>
                    <a:pt x="10205" y="17277"/>
                  </a:lnTo>
                  <a:lnTo>
                    <a:pt x="10165" y="17277"/>
                  </a:lnTo>
                  <a:lnTo>
                    <a:pt x="10125" y="17277"/>
                  </a:lnTo>
                  <a:lnTo>
                    <a:pt x="10094" y="17277"/>
                  </a:lnTo>
                  <a:lnTo>
                    <a:pt x="10053" y="17277"/>
                  </a:lnTo>
                  <a:lnTo>
                    <a:pt x="10013" y="17277"/>
                  </a:lnTo>
                  <a:lnTo>
                    <a:pt x="9972" y="17277"/>
                  </a:lnTo>
                  <a:lnTo>
                    <a:pt x="9932" y="17277"/>
                  </a:lnTo>
                  <a:lnTo>
                    <a:pt x="9932" y="17268"/>
                  </a:lnTo>
                  <a:lnTo>
                    <a:pt x="9881" y="17268"/>
                  </a:lnTo>
                  <a:lnTo>
                    <a:pt x="9841" y="17268"/>
                  </a:lnTo>
                  <a:lnTo>
                    <a:pt x="9790" y="17268"/>
                  </a:lnTo>
                  <a:lnTo>
                    <a:pt x="9749" y="17277"/>
                  </a:lnTo>
                  <a:lnTo>
                    <a:pt x="9698" y="17277"/>
                  </a:lnTo>
                  <a:lnTo>
                    <a:pt x="9648" y="17277"/>
                  </a:lnTo>
                  <a:lnTo>
                    <a:pt x="9597" y="17277"/>
                  </a:lnTo>
                  <a:lnTo>
                    <a:pt x="9557" y="17277"/>
                  </a:lnTo>
                  <a:lnTo>
                    <a:pt x="9496" y="17268"/>
                  </a:lnTo>
                  <a:lnTo>
                    <a:pt x="9456" y="17268"/>
                  </a:lnTo>
                  <a:lnTo>
                    <a:pt x="9405" y="17268"/>
                  </a:lnTo>
                  <a:lnTo>
                    <a:pt x="9354" y="17268"/>
                  </a:lnTo>
                  <a:lnTo>
                    <a:pt x="9303" y="17268"/>
                  </a:lnTo>
                  <a:lnTo>
                    <a:pt x="9252" y="17268"/>
                  </a:lnTo>
                  <a:lnTo>
                    <a:pt x="9202" y="17268"/>
                  </a:lnTo>
                  <a:lnTo>
                    <a:pt x="9151" y="17268"/>
                  </a:lnTo>
                  <a:lnTo>
                    <a:pt x="9121" y="17268"/>
                  </a:lnTo>
                  <a:lnTo>
                    <a:pt x="9090" y="17268"/>
                  </a:lnTo>
                  <a:lnTo>
                    <a:pt x="9070" y="17268"/>
                  </a:lnTo>
                  <a:lnTo>
                    <a:pt x="9040" y="17268"/>
                  </a:lnTo>
                  <a:lnTo>
                    <a:pt x="8989" y="17268"/>
                  </a:lnTo>
                  <a:lnTo>
                    <a:pt x="8939" y="17268"/>
                  </a:lnTo>
                  <a:lnTo>
                    <a:pt x="8888" y="17268"/>
                  </a:lnTo>
                  <a:lnTo>
                    <a:pt x="8838" y="17268"/>
                  </a:lnTo>
                  <a:lnTo>
                    <a:pt x="8787" y="17268"/>
                  </a:lnTo>
                  <a:lnTo>
                    <a:pt x="8735" y="17277"/>
                  </a:lnTo>
                  <a:lnTo>
                    <a:pt x="8676" y="17277"/>
                  </a:lnTo>
                  <a:lnTo>
                    <a:pt x="8634" y="17277"/>
                  </a:lnTo>
                  <a:lnTo>
                    <a:pt x="8584" y="17277"/>
                  </a:lnTo>
                  <a:lnTo>
                    <a:pt x="8533" y="17287"/>
                  </a:lnTo>
                  <a:lnTo>
                    <a:pt x="8493" y="17287"/>
                  </a:lnTo>
                  <a:lnTo>
                    <a:pt x="8442" y="17298"/>
                  </a:lnTo>
                  <a:lnTo>
                    <a:pt x="8401" y="17308"/>
                  </a:lnTo>
                  <a:lnTo>
                    <a:pt x="8350" y="17327"/>
                  </a:lnTo>
                  <a:lnTo>
                    <a:pt x="8392" y="17358"/>
                  </a:lnTo>
                  <a:lnTo>
                    <a:pt x="8422" y="17348"/>
                  </a:lnTo>
                  <a:lnTo>
                    <a:pt x="8452" y="17348"/>
                  </a:lnTo>
                  <a:lnTo>
                    <a:pt x="8483" y="17348"/>
                  </a:lnTo>
                  <a:lnTo>
                    <a:pt x="8512" y="17348"/>
                  </a:lnTo>
                  <a:lnTo>
                    <a:pt x="8543" y="17338"/>
                  </a:lnTo>
                  <a:lnTo>
                    <a:pt x="8584" y="17338"/>
                  </a:lnTo>
                  <a:lnTo>
                    <a:pt x="8615" y="17338"/>
                  </a:lnTo>
                  <a:lnTo>
                    <a:pt x="8645" y="17338"/>
                  </a:lnTo>
                  <a:lnTo>
                    <a:pt x="8676" y="17338"/>
                  </a:lnTo>
                  <a:lnTo>
                    <a:pt x="8705" y="17338"/>
                  </a:lnTo>
                  <a:lnTo>
                    <a:pt x="8735" y="17338"/>
                  </a:lnTo>
                  <a:lnTo>
                    <a:pt x="8766" y="17338"/>
                  </a:lnTo>
                  <a:lnTo>
                    <a:pt x="8796" y="17338"/>
                  </a:lnTo>
                  <a:lnTo>
                    <a:pt x="8827" y="17338"/>
                  </a:lnTo>
                  <a:lnTo>
                    <a:pt x="8857" y="17338"/>
                  </a:lnTo>
                  <a:lnTo>
                    <a:pt x="8888" y="17338"/>
                  </a:lnTo>
                  <a:lnTo>
                    <a:pt x="8918" y="17327"/>
                  </a:lnTo>
                  <a:lnTo>
                    <a:pt x="8949" y="17327"/>
                  </a:lnTo>
                  <a:lnTo>
                    <a:pt x="8979" y="17327"/>
                  </a:lnTo>
                  <a:lnTo>
                    <a:pt x="9010" y="17327"/>
                  </a:lnTo>
                  <a:lnTo>
                    <a:pt x="9040" y="17327"/>
                  </a:lnTo>
                  <a:lnTo>
                    <a:pt x="9070" y="17327"/>
                  </a:lnTo>
                  <a:lnTo>
                    <a:pt x="9101" y="17327"/>
                  </a:lnTo>
                  <a:lnTo>
                    <a:pt x="9131" y="17327"/>
                  </a:lnTo>
                  <a:lnTo>
                    <a:pt x="9162" y="17327"/>
                  </a:lnTo>
                  <a:lnTo>
                    <a:pt x="9192" y="17327"/>
                  </a:lnTo>
                  <a:lnTo>
                    <a:pt x="9223" y="17327"/>
                  </a:lnTo>
                  <a:lnTo>
                    <a:pt x="9252" y="17327"/>
                  </a:lnTo>
                  <a:lnTo>
                    <a:pt x="9283" y="17327"/>
                  </a:lnTo>
                  <a:lnTo>
                    <a:pt x="9313" y="17327"/>
                  </a:lnTo>
                  <a:lnTo>
                    <a:pt x="9344" y="17327"/>
                  </a:lnTo>
                  <a:lnTo>
                    <a:pt x="9374" y="17338"/>
                  </a:lnTo>
                  <a:lnTo>
                    <a:pt x="9405" y="17338"/>
                  </a:lnTo>
                  <a:lnTo>
                    <a:pt x="9435" y="17338"/>
                  </a:lnTo>
                  <a:lnTo>
                    <a:pt x="9465" y="17338"/>
                  </a:lnTo>
                  <a:lnTo>
                    <a:pt x="9486" y="17338"/>
                  </a:lnTo>
                  <a:lnTo>
                    <a:pt x="9517" y="17338"/>
                  </a:lnTo>
                  <a:lnTo>
                    <a:pt x="9547" y="17338"/>
                  </a:lnTo>
                  <a:lnTo>
                    <a:pt x="9577" y="17338"/>
                  </a:lnTo>
                  <a:lnTo>
                    <a:pt x="9608" y="17338"/>
                  </a:lnTo>
                  <a:lnTo>
                    <a:pt x="9637" y="17338"/>
                  </a:lnTo>
                  <a:lnTo>
                    <a:pt x="9668" y="17338"/>
                  </a:lnTo>
                  <a:lnTo>
                    <a:pt x="9698" y="17338"/>
                  </a:lnTo>
                  <a:lnTo>
                    <a:pt x="9729" y="17338"/>
                  </a:lnTo>
                  <a:lnTo>
                    <a:pt x="9759" y="17338"/>
                  </a:lnTo>
                  <a:lnTo>
                    <a:pt x="9790" y="17338"/>
                  </a:lnTo>
                  <a:lnTo>
                    <a:pt x="9810" y="17338"/>
                  </a:lnTo>
                  <a:lnTo>
                    <a:pt x="9841" y="17348"/>
                  </a:lnTo>
                  <a:lnTo>
                    <a:pt x="9871" y="17348"/>
                  </a:lnTo>
                  <a:lnTo>
                    <a:pt x="9902" y="17348"/>
                  </a:lnTo>
                  <a:lnTo>
                    <a:pt x="9932" y="17348"/>
                  </a:lnTo>
                  <a:lnTo>
                    <a:pt x="9963" y="17348"/>
                  </a:lnTo>
                  <a:lnTo>
                    <a:pt x="9992" y="17348"/>
                  </a:lnTo>
                  <a:lnTo>
                    <a:pt x="10022" y="17358"/>
                  </a:lnTo>
                  <a:lnTo>
                    <a:pt x="10053" y="17358"/>
                  </a:lnTo>
                  <a:lnTo>
                    <a:pt x="10083" y="17358"/>
                  </a:lnTo>
                  <a:lnTo>
                    <a:pt x="10114" y="17358"/>
                  </a:lnTo>
                  <a:lnTo>
                    <a:pt x="10144" y="17369"/>
                  </a:lnTo>
                  <a:lnTo>
                    <a:pt x="10175" y="17369"/>
                  </a:lnTo>
                  <a:lnTo>
                    <a:pt x="10205" y="17379"/>
                  </a:lnTo>
                  <a:lnTo>
                    <a:pt x="10236" y="17379"/>
                  </a:lnTo>
                  <a:lnTo>
                    <a:pt x="10266" y="17379"/>
                  </a:lnTo>
                  <a:lnTo>
                    <a:pt x="10297" y="17388"/>
                  </a:lnTo>
                  <a:lnTo>
                    <a:pt x="10327" y="17388"/>
                  </a:lnTo>
                  <a:lnTo>
                    <a:pt x="10297" y="17388"/>
                  </a:lnTo>
                  <a:lnTo>
                    <a:pt x="10266" y="17388"/>
                  </a:lnTo>
                  <a:lnTo>
                    <a:pt x="10236" y="17388"/>
                  </a:lnTo>
                  <a:lnTo>
                    <a:pt x="10205" y="17388"/>
                  </a:lnTo>
                  <a:lnTo>
                    <a:pt x="10165" y="17388"/>
                  </a:lnTo>
                  <a:lnTo>
                    <a:pt x="10134" y="17388"/>
                  </a:lnTo>
                  <a:lnTo>
                    <a:pt x="10114" y="17388"/>
                  </a:lnTo>
                  <a:lnTo>
                    <a:pt x="10083" y="17388"/>
                  </a:lnTo>
                  <a:lnTo>
                    <a:pt x="10043" y="17388"/>
                  </a:lnTo>
                  <a:lnTo>
                    <a:pt x="10013" y="17388"/>
                  </a:lnTo>
                  <a:lnTo>
                    <a:pt x="9982" y="17388"/>
                  </a:lnTo>
                  <a:lnTo>
                    <a:pt x="9952" y="17388"/>
                  </a:lnTo>
                  <a:lnTo>
                    <a:pt x="9921" y="17388"/>
                  </a:lnTo>
                  <a:lnTo>
                    <a:pt x="9891" y="17388"/>
                  </a:lnTo>
                  <a:lnTo>
                    <a:pt x="9860" y="17388"/>
                  </a:lnTo>
                  <a:lnTo>
                    <a:pt x="9830" y="17388"/>
                  </a:lnTo>
                  <a:lnTo>
                    <a:pt x="9799" y="17379"/>
                  </a:lnTo>
                  <a:lnTo>
                    <a:pt x="9759" y="17379"/>
                  </a:lnTo>
                  <a:lnTo>
                    <a:pt x="9729" y="17379"/>
                  </a:lnTo>
                  <a:lnTo>
                    <a:pt x="9698" y="17379"/>
                  </a:lnTo>
                  <a:lnTo>
                    <a:pt x="9668" y="17379"/>
                  </a:lnTo>
                  <a:lnTo>
                    <a:pt x="9637" y="17379"/>
                  </a:lnTo>
                  <a:lnTo>
                    <a:pt x="9608" y="17379"/>
                  </a:lnTo>
                  <a:lnTo>
                    <a:pt x="9577" y="17379"/>
                  </a:lnTo>
                  <a:lnTo>
                    <a:pt x="9536" y="17379"/>
                  </a:lnTo>
                  <a:lnTo>
                    <a:pt x="9506" y="17379"/>
                  </a:lnTo>
                  <a:lnTo>
                    <a:pt x="9475" y="17379"/>
                  </a:lnTo>
                  <a:lnTo>
                    <a:pt x="9446" y="17379"/>
                  </a:lnTo>
                  <a:lnTo>
                    <a:pt x="9414" y="17379"/>
                  </a:lnTo>
                  <a:lnTo>
                    <a:pt x="9385" y="17379"/>
                  </a:lnTo>
                  <a:lnTo>
                    <a:pt x="9354" y="17379"/>
                  </a:lnTo>
                  <a:lnTo>
                    <a:pt x="9324" y="17379"/>
                  </a:lnTo>
                  <a:lnTo>
                    <a:pt x="9293" y="17379"/>
                  </a:lnTo>
                  <a:lnTo>
                    <a:pt x="9252" y="17379"/>
                  </a:lnTo>
                  <a:lnTo>
                    <a:pt x="9223" y="17379"/>
                  </a:lnTo>
                  <a:lnTo>
                    <a:pt x="9192" y="17379"/>
                  </a:lnTo>
                  <a:lnTo>
                    <a:pt x="9162" y="17379"/>
                  </a:lnTo>
                  <a:lnTo>
                    <a:pt x="9131" y="17379"/>
                  </a:lnTo>
                  <a:lnTo>
                    <a:pt x="9101" y="17379"/>
                  </a:lnTo>
                  <a:lnTo>
                    <a:pt x="9070" y="17379"/>
                  </a:lnTo>
                  <a:lnTo>
                    <a:pt x="9030" y="17379"/>
                  </a:lnTo>
                  <a:lnTo>
                    <a:pt x="9000" y="17379"/>
                  </a:lnTo>
                  <a:lnTo>
                    <a:pt x="8969" y="17379"/>
                  </a:lnTo>
                  <a:lnTo>
                    <a:pt x="8939" y="17388"/>
                  </a:lnTo>
                  <a:lnTo>
                    <a:pt x="8899" y="17388"/>
                  </a:lnTo>
                  <a:lnTo>
                    <a:pt x="8868" y="17388"/>
                  </a:lnTo>
                  <a:lnTo>
                    <a:pt x="8838" y="17388"/>
                  </a:lnTo>
                  <a:lnTo>
                    <a:pt x="8817" y="17399"/>
                  </a:lnTo>
                  <a:lnTo>
                    <a:pt x="8777" y="17399"/>
                  </a:lnTo>
                  <a:lnTo>
                    <a:pt x="8746" y="17399"/>
                  </a:lnTo>
                  <a:lnTo>
                    <a:pt x="8716" y="17399"/>
                  </a:lnTo>
                  <a:lnTo>
                    <a:pt x="8685" y="17399"/>
                  </a:lnTo>
                  <a:lnTo>
                    <a:pt x="8655" y="17399"/>
                  </a:lnTo>
                  <a:lnTo>
                    <a:pt x="8624" y="17409"/>
                  </a:lnTo>
                  <a:lnTo>
                    <a:pt x="8594" y="17409"/>
                  </a:lnTo>
                  <a:lnTo>
                    <a:pt x="8564" y="17419"/>
                  </a:lnTo>
                  <a:lnTo>
                    <a:pt x="8523" y="17419"/>
                  </a:lnTo>
                  <a:lnTo>
                    <a:pt x="8503" y="17419"/>
                  </a:lnTo>
                  <a:lnTo>
                    <a:pt x="8462" y="17419"/>
                  </a:lnTo>
                  <a:lnTo>
                    <a:pt x="8432" y="17430"/>
                  </a:lnTo>
                  <a:lnTo>
                    <a:pt x="8401" y="17430"/>
                  </a:lnTo>
                  <a:lnTo>
                    <a:pt x="8371" y="17439"/>
                  </a:lnTo>
                  <a:lnTo>
                    <a:pt x="8340" y="17439"/>
                  </a:lnTo>
                  <a:lnTo>
                    <a:pt x="8310" y="17449"/>
                  </a:lnTo>
                  <a:lnTo>
                    <a:pt x="8350" y="17480"/>
                  </a:lnTo>
                  <a:lnTo>
                    <a:pt x="9799" y="17541"/>
                  </a:lnTo>
                  <a:lnTo>
                    <a:pt x="9770" y="17561"/>
                  </a:lnTo>
                  <a:lnTo>
                    <a:pt x="9719" y="17561"/>
                  </a:lnTo>
                  <a:lnTo>
                    <a:pt x="9668" y="17561"/>
                  </a:lnTo>
                  <a:lnTo>
                    <a:pt x="9637" y="17592"/>
                  </a:lnTo>
                  <a:lnTo>
                    <a:pt x="9790" y="17611"/>
                  </a:lnTo>
                  <a:lnTo>
                    <a:pt x="9740" y="17611"/>
                  </a:lnTo>
                  <a:lnTo>
                    <a:pt x="9688" y="17622"/>
                  </a:lnTo>
                  <a:lnTo>
                    <a:pt x="9637" y="17622"/>
                  </a:lnTo>
                  <a:lnTo>
                    <a:pt x="9597" y="17632"/>
                  </a:lnTo>
                  <a:lnTo>
                    <a:pt x="9547" y="17632"/>
                  </a:lnTo>
                  <a:lnTo>
                    <a:pt x="9506" y="17632"/>
                  </a:lnTo>
                  <a:lnTo>
                    <a:pt x="9465" y="17632"/>
                  </a:lnTo>
                  <a:lnTo>
                    <a:pt x="9414" y="17642"/>
                  </a:lnTo>
                  <a:lnTo>
                    <a:pt x="9364" y="17642"/>
                  </a:lnTo>
                  <a:lnTo>
                    <a:pt x="9324" y="17642"/>
                  </a:lnTo>
                  <a:lnTo>
                    <a:pt x="9283" y="17642"/>
                  </a:lnTo>
                  <a:lnTo>
                    <a:pt x="9233" y="17642"/>
                  </a:lnTo>
                  <a:lnTo>
                    <a:pt x="9192" y="17642"/>
                  </a:lnTo>
                  <a:lnTo>
                    <a:pt x="9151" y="17653"/>
                  </a:lnTo>
                  <a:lnTo>
                    <a:pt x="9101" y="17653"/>
                  </a:lnTo>
                  <a:lnTo>
                    <a:pt x="9061" y="17653"/>
                  </a:lnTo>
                  <a:lnTo>
                    <a:pt x="9010" y="17653"/>
                  </a:lnTo>
                  <a:lnTo>
                    <a:pt x="8969" y="17653"/>
                  </a:lnTo>
                  <a:lnTo>
                    <a:pt x="8918" y="17653"/>
                  </a:lnTo>
                  <a:lnTo>
                    <a:pt x="8868" y="17653"/>
                  </a:lnTo>
                  <a:lnTo>
                    <a:pt x="8827" y="17653"/>
                  </a:lnTo>
                  <a:lnTo>
                    <a:pt x="8777" y="17662"/>
                  </a:lnTo>
                  <a:lnTo>
                    <a:pt x="8735" y="17662"/>
                  </a:lnTo>
                  <a:lnTo>
                    <a:pt x="8685" y="17662"/>
                  </a:lnTo>
                  <a:lnTo>
                    <a:pt x="8645" y="17662"/>
                  </a:lnTo>
                  <a:lnTo>
                    <a:pt x="8594" y="17662"/>
                  </a:lnTo>
                  <a:lnTo>
                    <a:pt x="8554" y="17672"/>
                  </a:lnTo>
                  <a:lnTo>
                    <a:pt x="8512" y="17672"/>
                  </a:lnTo>
                  <a:lnTo>
                    <a:pt x="8462" y="17672"/>
                  </a:lnTo>
                  <a:lnTo>
                    <a:pt x="8422" y="17682"/>
                  </a:lnTo>
                  <a:lnTo>
                    <a:pt x="8371" y="17682"/>
                  </a:lnTo>
                  <a:lnTo>
                    <a:pt x="8331" y="17693"/>
                  </a:lnTo>
                  <a:lnTo>
                    <a:pt x="8350" y="17723"/>
                  </a:lnTo>
                  <a:lnTo>
                    <a:pt x="8361" y="17743"/>
                  </a:lnTo>
                  <a:lnTo>
                    <a:pt x="8392" y="17733"/>
                  </a:lnTo>
                  <a:lnTo>
                    <a:pt x="8432" y="17733"/>
                  </a:lnTo>
                  <a:lnTo>
                    <a:pt x="8472" y="17723"/>
                  </a:lnTo>
                  <a:lnTo>
                    <a:pt x="8512" y="17723"/>
                  </a:lnTo>
                  <a:lnTo>
                    <a:pt x="8543" y="17723"/>
                  </a:lnTo>
                  <a:lnTo>
                    <a:pt x="8584" y="17723"/>
                  </a:lnTo>
                  <a:lnTo>
                    <a:pt x="8615" y="17723"/>
                  </a:lnTo>
                  <a:lnTo>
                    <a:pt x="8665" y="17723"/>
                  </a:lnTo>
                  <a:lnTo>
                    <a:pt x="8695" y="17713"/>
                  </a:lnTo>
                  <a:lnTo>
                    <a:pt x="8735" y="17713"/>
                  </a:lnTo>
                  <a:lnTo>
                    <a:pt x="8777" y="17713"/>
                  </a:lnTo>
                  <a:lnTo>
                    <a:pt x="8817" y="17713"/>
                  </a:lnTo>
                  <a:lnTo>
                    <a:pt x="8857" y="17713"/>
                  </a:lnTo>
                  <a:lnTo>
                    <a:pt x="8899" y="17723"/>
                  </a:lnTo>
                  <a:lnTo>
                    <a:pt x="8939" y="17723"/>
                  </a:lnTo>
                  <a:lnTo>
                    <a:pt x="8979" y="17723"/>
                  </a:lnTo>
                  <a:lnTo>
                    <a:pt x="9010" y="17723"/>
                  </a:lnTo>
                  <a:lnTo>
                    <a:pt x="9050" y="17723"/>
                  </a:lnTo>
                  <a:lnTo>
                    <a:pt x="9090" y="17723"/>
                  </a:lnTo>
                  <a:lnTo>
                    <a:pt x="9131" y="17733"/>
                  </a:lnTo>
                  <a:lnTo>
                    <a:pt x="9172" y="17733"/>
                  </a:lnTo>
                  <a:lnTo>
                    <a:pt x="9212" y="17733"/>
                  </a:lnTo>
                  <a:lnTo>
                    <a:pt x="9252" y="17743"/>
                  </a:lnTo>
                  <a:lnTo>
                    <a:pt x="9293" y="17743"/>
                  </a:lnTo>
                  <a:lnTo>
                    <a:pt x="9324" y="17743"/>
                  </a:lnTo>
                  <a:lnTo>
                    <a:pt x="9364" y="17754"/>
                  </a:lnTo>
                  <a:lnTo>
                    <a:pt x="9395" y="17754"/>
                  </a:lnTo>
                  <a:lnTo>
                    <a:pt x="9435" y="17754"/>
                  </a:lnTo>
                  <a:lnTo>
                    <a:pt x="9475" y="17764"/>
                  </a:lnTo>
                  <a:lnTo>
                    <a:pt x="9506" y="17764"/>
                  </a:lnTo>
                  <a:lnTo>
                    <a:pt x="9536" y="17773"/>
                  </a:lnTo>
                  <a:lnTo>
                    <a:pt x="9577" y="17784"/>
                  </a:lnTo>
                  <a:lnTo>
                    <a:pt x="9536" y="17784"/>
                  </a:lnTo>
                  <a:lnTo>
                    <a:pt x="9486" y="17784"/>
                  </a:lnTo>
                  <a:lnTo>
                    <a:pt x="9456" y="17784"/>
                  </a:lnTo>
                  <a:lnTo>
                    <a:pt x="9414" y="17784"/>
                  </a:lnTo>
                  <a:lnTo>
                    <a:pt x="9364" y="17784"/>
                  </a:lnTo>
                  <a:lnTo>
                    <a:pt x="9324" y="17784"/>
                  </a:lnTo>
                  <a:lnTo>
                    <a:pt x="9293" y="17784"/>
                  </a:lnTo>
                  <a:lnTo>
                    <a:pt x="9252" y="17784"/>
                  </a:lnTo>
                  <a:lnTo>
                    <a:pt x="9202" y="17784"/>
                  </a:lnTo>
                  <a:lnTo>
                    <a:pt x="9172" y="17784"/>
                  </a:lnTo>
                  <a:lnTo>
                    <a:pt x="9131" y="17784"/>
                  </a:lnTo>
                  <a:lnTo>
                    <a:pt x="9090" y="17784"/>
                  </a:lnTo>
                  <a:lnTo>
                    <a:pt x="9050" y="17784"/>
                  </a:lnTo>
                  <a:lnTo>
                    <a:pt x="9010" y="17784"/>
                  </a:lnTo>
                  <a:lnTo>
                    <a:pt x="8979" y="17784"/>
                  </a:lnTo>
                  <a:lnTo>
                    <a:pt x="8939" y="17784"/>
                  </a:lnTo>
                  <a:lnTo>
                    <a:pt x="8899" y="17784"/>
                  </a:lnTo>
                  <a:lnTo>
                    <a:pt x="8857" y="17784"/>
                  </a:lnTo>
                  <a:lnTo>
                    <a:pt x="8817" y="17784"/>
                  </a:lnTo>
                  <a:lnTo>
                    <a:pt x="8787" y="17784"/>
                  </a:lnTo>
                  <a:lnTo>
                    <a:pt x="8735" y="17784"/>
                  </a:lnTo>
                  <a:lnTo>
                    <a:pt x="8695" y="17794"/>
                  </a:lnTo>
                  <a:lnTo>
                    <a:pt x="8665" y="17794"/>
                  </a:lnTo>
                  <a:lnTo>
                    <a:pt x="8624" y="17794"/>
                  </a:lnTo>
                  <a:lnTo>
                    <a:pt x="8584" y="17794"/>
                  </a:lnTo>
                  <a:lnTo>
                    <a:pt x="8543" y="17794"/>
                  </a:lnTo>
                  <a:lnTo>
                    <a:pt x="8503" y="17804"/>
                  </a:lnTo>
                  <a:lnTo>
                    <a:pt x="8462" y="17804"/>
                  </a:lnTo>
                  <a:lnTo>
                    <a:pt x="8411" y="17804"/>
                  </a:lnTo>
                  <a:lnTo>
                    <a:pt x="8371" y="17815"/>
                  </a:lnTo>
                  <a:lnTo>
                    <a:pt x="8340" y="17815"/>
                  </a:lnTo>
                  <a:lnTo>
                    <a:pt x="8300" y="17825"/>
                  </a:lnTo>
                  <a:lnTo>
                    <a:pt x="8280" y="17844"/>
                  </a:lnTo>
                  <a:lnTo>
                    <a:pt x="8310" y="17875"/>
                  </a:lnTo>
                  <a:lnTo>
                    <a:pt x="8350" y="17875"/>
                  </a:lnTo>
                  <a:lnTo>
                    <a:pt x="8411" y="17865"/>
                  </a:lnTo>
                  <a:lnTo>
                    <a:pt x="8432" y="17865"/>
                  </a:lnTo>
                  <a:lnTo>
                    <a:pt x="8462" y="17865"/>
                  </a:lnTo>
                  <a:lnTo>
                    <a:pt x="8493" y="17865"/>
                  </a:lnTo>
                  <a:lnTo>
                    <a:pt x="8523" y="17865"/>
                  </a:lnTo>
                  <a:lnTo>
                    <a:pt x="8543" y="17865"/>
                  </a:lnTo>
                  <a:lnTo>
                    <a:pt x="8573" y="17865"/>
                  </a:lnTo>
                  <a:lnTo>
                    <a:pt x="8604" y="17865"/>
                  </a:lnTo>
                  <a:lnTo>
                    <a:pt x="8634" y="17865"/>
                  </a:lnTo>
                  <a:lnTo>
                    <a:pt x="8665" y="17865"/>
                  </a:lnTo>
                  <a:lnTo>
                    <a:pt x="8695" y="17865"/>
                  </a:lnTo>
                  <a:lnTo>
                    <a:pt x="8726" y="17865"/>
                  </a:lnTo>
                  <a:lnTo>
                    <a:pt x="8756" y="17875"/>
                  </a:lnTo>
                  <a:lnTo>
                    <a:pt x="8777" y="17875"/>
                  </a:lnTo>
                  <a:lnTo>
                    <a:pt x="8807" y="17875"/>
                  </a:lnTo>
                  <a:lnTo>
                    <a:pt x="8838" y="17875"/>
                  </a:lnTo>
                  <a:lnTo>
                    <a:pt x="8857" y="17875"/>
                  </a:lnTo>
                  <a:lnTo>
                    <a:pt x="8888" y="17875"/>
                  </a:lnTo>
                  <a:lnTo>
                    <a:pt x="8918" y="17875"/>
                  </a:lnTo>
                  <a:lnTo>
                    <a:pt x="8949" y="17885"/>
                  </a:lnTo>
                  <a:lnTo>
                    <a:pt x="8979" y="17885"/>
                  </a:lnTo>
                  <a:lnTo>
                    <a:pt x="9019" y="17895"/>
                  </a:lnTo>
                  <a:lnTo>
                    <a:pt x="9080" y="17905"/>
                  </a:lnTo>
                  <a:lnTo>
                    <a:pt x="9131" y="17916"/>
                  </a:lnTo>
                  <a:lnTo>
                    <a:pt x="9181" y="17926"/>
                  </a:lnTo>
                  <a:lnTo>
                    <a:pt x="8127" y="17926"/>
                  </a:lnTo>
                  <a:lnTo>
                    <a:pt x="8117" y="17956"/>
                  </a:lnTo>
                  <a:lnTo>
                    <a:pt x="8098" y="17977"/>
                  </a:lnTo>
                  <a:lnTo>
                    <a:pt x="8077" y="17996"/>
                  </a:lnTo>
                  <a:lnTo>
                    <a:pt x="8077" y="18038"/>
                  </a:lnTo>
                  <a:lnTo>
                    <a:pt x="8117" y="18027"/>
                  </a:lnTo>
                  <a:lnTo>
                    <a:pt x="8169" y="18027"/>
                  </a:lnTo>
                  <a:lnTo>
                    <a:pt x="8209" y="18027"/>
                  </a:lnTo>
                  <a:lnTo>
                    <a:pt x="8260" y="18027"/>
                  </a:lnTo>
                  <a:lnTo>
                    <a:pt x="8310" y="18027"/>
                  </a:lnTo>
                  <a:lnTo>
                    <a:pt x="8350" y="18027"/>
                  </a:lnTo>
                  <a:lnTo>
                    <a:pt x="8401" y="18027"/>
                  </a:lnTo>
                  <a:lnTo>
                    <a:pt x="8452" y="18027"/>
                  </a:lnTo>
                  <a:lnTo>
                    <a:pt x="8503" y="18027"/>
                  </a:lnTo>
                  <a:lnTo>
                    <a:pt x="8543" y="18027"/>
                  </a:lnTo>
                  <a:lnTo>
                    <a:pt x="8594" y="18027"/>
                  </a:lnTo>
                  <a:lnTo>
                    <a:pt x="8645" y="18038"/>
                  </a:lnTo>
                  <a:lnTo>
                    <a:pt x="8685" y="18038"/>
                  </a:lnTo>
                  <a:lnTo>
                    <a:pt x="8735" y="18048"/>
                  </a:lnTo>
                  <a:lnTo>
                    <a:pt x="8787" y="18048"/>
                  </a:lnTo>
                  <a:lnTo>
                    <a:pt x="8838" y="18067"/>
                  </a:lnTo>
                  <a:lnTo>
                    <a:pt x="8838" y="18088"/>
                  </a:lnTo>
                  <a:lnTo>
                    <a:pt x="8016" y="18088"/>
                  </a:lnTo>
                  <a:lnTo>
                    <a:pt x="7986" y="18098"/>
                  </a:lnTo>
                  <a:lnTo>
                    <a:pt x="7965" y="18109"/>
                  </a:lnTo>
                  <a:lnTo>
                    <a:pt x="7936" y="18128"/>
                  </a:lnTo>
                  <a:lnTo>
                    <a:pt x="7915" y="18139"/>
                  </a:lnTo>
                  <a:lnTo>
                    <a:pt x="7864" y="18159"/>
                  </a:lnTo>
                  <a:lnTo>
                    <a:pt x="7814" y="18189"/>
                  </a:lnTo>
                  <a:lnTo>
                    <a:pt x="7763" y="18200"/>
                  </a:lnTo>
                  <a:lnTo>
                    <a:pt x="7713" y="18220"/>
                  </a:lnTo>
                  <a:lnTo>
                    <a:pt x="7662" y="18229"/>
                  </a:lnTo>
                  <a:lnTo>
                    <a:pt x="7610" y="18240"/>
                  </a:lnTo>
                  <a:lnTo>
                    <a:pt x="7580" y="18240"/>
                  </a:lnTo>
                  <a:lnTo>
                    <a:pt x="7551" y="18240"/>
                  </a:lnTo>
                  <a:lnTo>
                    <a:pt x="7530" y="18240"/>
                  </a:lnTo>
                  <a:lnTo>
                    <a:pt x="7499" y="18240"/>
                  </a:lnTo>
                  <a:lnTo>
                    <a:pt x="7469" y="18240"/>
                  </a:lnTo>
                  <a:lnTo>
                    <a:pt x="7448" y="18240"/>
                  </a:lnTo>
                  <a:lnTo>
                    <a:pt x="7418" y="18240"/>
                  </a:lnTo>
                  <a:lnTo>
                    <a:pt x="7387" y="18240"/>
                  </a:lnTo>
                  <a:lnTo>
                    <a:pt x="7368" y="18240"/>
                  </a:lnTo>
                  <a:lnTo>
                    <a:pt x="7337" y="18240"/>
                  </a:lnTo>
                  <a:lnTo>
                    <a:pt x="7307" y="18240"/>
                  </a:lnTo>
                  <a:lnTo>
                    <a:pt x="7286" y="18240"/>
                  </a:lnTo>
                  <a:lnTo>
                    <a:pt x="7256" y="18229"/>
                  </a:lnTo>
                  <a:lnTo>
                    <a:pt x="7225" y="18229"/>
                  </a:lnTo>
                  <a:lnTo>
                    <a:pt x="7206" y="18229"/>
                  </a:lnTo>
                  <a:lnTo>
                    <a:pt x="7175" y="18229"/>
                  </a:lnTo>
                  <a:lnTo>
                    <a:pt x="7145" y="18220"/>
                  </a:lnTo>
                  <a:lnTo>
                    <a:pt x="7114" y="18220"/>
                  </a:lnTo>
                  <a:lnTo>
                    <a:pt x="7084" y="18210"/>
                  </a:lnTo>
                  <a:lnTo>
                    <a:pt x="7053" y="18210"/>
                  </a:lnTo>
                  <a:lnTo>
                    <a:pt x="7033" y="18200"/>
                  </a:lnTo>
                  <a:lnTo>
                    <a:pt x="7002" y="18200"/>
                  </a:lnTo>
                  <a:lnTo>
                    <a:pt x="6973" y="18189"/>
                  </a:lnTo>
                  <a:lnTo>
                    <a:pt x="6952" y="18189"/>
                  </a:lnTo>
                  <a:lnTo>
                    <a:pt x="6922" y="18179"/>
                  </a:lnTo>
                  <a:lnTo>
                    <a:pt x="6891" y="18169"/>
                  </a:lnTo>
                  <a:lnTo>
                    <a:pt x="6861" y="18169"/>
                  </a:lnTo>
                  <a:lnTo>
                    <a:pt x="6840" y="18159"/>
                  </a:lnTo>
                  <a:lnTo>
                    <a:pt x="6811" y="18159"/>
                  </a:lnTo>
                  <a:lnTo>
                    <a:pt x="6780" y="18149"/>
                  </a:lnTo>
                  <a:lnTo>
                    <a:pt x="6750" y="18149"/>
                  </a:lnTo>
                  <a:lnTo>
                    <a:pt x="6729" y="18149"/>
                  </a:lnTo>
                  <a:lnTo>
                    <a:pt x="6699" y="18139"/>
                  </a:lnTo>
                  <a:lnTo>
                    <a:pt x="6668" y="18128"/>
                  </a:lnTo>
                  <a:lnTo>
                    <a:pt x="6638" y="18128"/>
                  </a:lnTo>
                  <a:lnTo>
                    <a:pt x="6618" y="18118"/>
                  </a:lnTo>
                  <a:lnTo>
                    <a:pt x="6567" y="18109"/>
                  </a:lnTo>
                  <a:lnTo>
                    <a:pt x="6516" y="18109"/>
                  </a:lnTo>
                  <a:lnTo>
                    <a:pt x="6455" y="18098"/>
                  </a:lnTo>
                  <a:lnTo>
                    <a:pt x="6405" y="18098"/>
                  </a:lnTo>
                  <a:lnTo>
                    <a:pt x="6354" y="18098"/>
                  </a:lnTo>
                  <a:lnTo>
                    <a:pt x="6314" y="18098"/>
                  </a:lnTo>
                  <a:lnTo>
                    <a:pt x="5705" y="17905"/>
                  </a:lnTo>
                  <a:lnTo>
                    <a:pt x="5635" y="17956"/>
                  </a:lnTo>
                  <a:lnTo>
                    <a:pt x="5604" y="17956"/>
                  </a:lnTo>
                  <a:lnTo>
                    <a:pt x="5584" y="17956"/>
                  </a:lnTo>
                  <a:lnTo>
                    <a:pt x="5553" y="17956"/>
                  </a:lnTo>
                  <a:lnTo>
                    <a:pt x="5524" y="17966"/>
                  </a:lnTo>
                  <a:lnTo>
                    <a:pt x="5493" y="17966"/>
                  </a:lnTo>
                  <a:lnTo>
                    <a:pt x="5463" y="17966"/>
                  </a:lnTo>
                  <a:lnTo>
                    <a:pt x="5432" y="17977"/>
                  </a:lnTo>
                  <a:lnTo>
                    <a:pt x="5402" y="17977"/>
                  </a:lnTo>
                  <a:lnTo>
                    <a:pt x="5371" y="17977"/>
                  </a:lnTo>
                  <a:lnTo>
                    <a:pt x="5341" y="17977"/>
                  </a:lnTo>
                  <a:lnTo>
                    <a:pt x="5311" y="17977"/>
                  </a:lnTo>
                  <a:lnTo>
                    <a:pt x="5280" y="17987"/>
                  </a:lnTo>
                  <a:lnTo>
                    <a:pt x="5259" y="17987"/>
                  </a:lnTo>
                  <a:lnTo>
                    <a:pt x="5229" y="17987"/>
                  </a:lnTo>
                  <a:lnTo>
                    <a:pt x="5199" y="17987"/>
                  </a:lnTo>
                  <a:lnTo>
                    <a:pt x="5168" y="17996"/>
                  </a:lnTo>
                  <a:lnTo>
                    <a:pt x="5139" y="17996"/>
                  </a:lnTo>
                  <a:lnTo>
                    <a:pt x="5118" y="17996"/>
                  </a:lnTo>
                  <a:lnTo>
                    <a:pt x="5087" y="17996"/>
                  </a:lnTo>
                  <a:lnTo>
                    <a:pt x="5057" y="17996"/>
                  </a:lnTo>
                  <a:lnTo>
                    <a:pt x="5027" y="17996"/>
                  </a:lnTo>
                  <a:lnTo>
                    <a:pt x="4996" y="17996"/>
                  </a:lnTo>
                  <a:lnTo>
                    <a:pt x="4966" y="17996"/>
                  </a:lnTo>
                  <a:lnTo>
                    <a:pt x="4946" y="17996"/>
                  </a:lnTo>
                  <a:lnTo>
                    <a:pt x="4916" y="17996"/>
                  </a:lnTo>
                  <a:lnTo>
                    <a:pt x="4885" y="17996"/>
                  </a:lnTo>
                  <a:lnTo>
                    <a:pt x="4855" y="17996"/>
                  </a:lnTo>
                  <a:lnTo>
                    <a:pt x="4824" y="17996"/>
                  </a:lnTo>
                  <a:lnTo>
                    <a:pt x="4794" y="17996"/>
                  </a:lnTo>
                  <a:lnTo>
                    <a:pt x="4763" y="17996"/>
                  </a:lnTo>
                  <a:lnTo>
                    <a:pt x="4733" y="17996"/>
                  </a:lnTo>
                  <a:lnTo>
                    <a:pt x="4712" y="17996"/>
                  </a:lnTo>
                  <a:lnTo>
                    <a:pt x="4693" y="17977"/>
                  </a:lnTo>
                  <a:lnTo>
                    <a:pt x="4682" y="17956"/>
                  </a:lnTo>
                  <a:lnTo>
                    <a:pt x="4712" y="17926"/>
                  </a:lnTo>
                  <a:lnTo>
                    <a:pt x="4752" y="17926"/>
                  </a:lnTo>
                  <a:lnTo>
                    <a:pt x="4794" y="17926"/>
                  </a:lnTo>
                  <a:lnTo>
                    <a:pt x="4844" y="17926"/>
                  </a:lnTo>
                  <a:lnTo>
                    <a:pt x="4895" y="17936"/>
                  </a:lnTo>
                  <a:lnTo>
                    <a:pt x="4935" y="17936"/>
                  </a:lnTo>
                  <a:lnTo>
                    <a:pt x="4975" y="17936"/>
                  </a:lnTo>
                  <a:lnTo>
                    <a:pt x="5027" y="17936"/>
                  </a:lnTo>
                  <a:lnTo>
                    <a:pt x="5078" y="17936"/>
                  </a:lnTo>
                  <a:lnTo>
                    <a:pt x="5118" y="17936"/>
                  </a:lnTo>
                  <a:lnTo>
                    <a:pt x="5158" y="17936"/>
                  </a:lnTo>
                  <a:lnTo>
                    <a:pt x="5209" y="17926"/>
                  </a:lnTo>
                  <a:lnTo>
                    <a:pt x="5250" y="17926"/>
                  </a:lnTo>
                  <a:lnTo>
                    <a:pt x="5290" y="17926"/>
                  </a:lnTo>
                  <a:lnTo>
                    <a:pt x="5341" y="17916"/>
                  </a:lnTo>
                  <a:lnTo>
                    <a:pt x="5381" y="17916"/>
                  </a:lnTo>
                  <a:lnTo>
                    <a:pt x="5432" y="17916"/>
                  </a:lnTo>
                  <a:lnTo>
                    <a:pt x="5432" y="17905"/>
                  </a:lnTo>
                  <a:lnTo>
                    <a:pt x="5402" y="17905"/>
                  </a:lnTo>
                  <a:lnTo>
                    <a:pt x="5362" y="17895"/>
                  </a:lnTo>
                  <a:lnTo>
                    <a:pt x="5330" y="17895"/>
                  </a:lnTo>
                  <a:lnTo>
                    <a:pt x="5301" y="17895"/>
                  </a:lnTo>
                  <a:lnTo>
                    <a:pt x="5280" y="17885"/>
                  </a:lnTo>
                  <a:lnTo>
                    <a:pt x="5250" y="17885"/>
                  </a:lnTo>
                  <a:lnTo>
                    <a:pt x="5219" y="17885"/>
                  </a:lnTo>
                  <a:lnTo>
                    <a:pt x="5189" y="17885"/>
                  </a:lnTo>
                  <a:lnTo>
                    <a:pt x="5158" y="17885"/>
                  </a:lnTo>
                  <a:lnTo>
                    <a:pt x="5128" y="17885"/>
                  </a:lnTo>
                  <a:lnTo>
                    <a:pt x="5097" y="17875"/>
                  </a:lnTo>
                  <a:lnTo>
                    <a:pt x="5078" y="17875"/>
                  </a:lnTo>
                  <a:lnTo>
                    <a:pt x="5017" y="17875"/>
                  </a:lnTo>
                  <a:lnTo>
                    <a:pt x="4966" y="17875"/>
                  </a:lnTo>
                  <a:lnTo>
                    <a:pt x="4946" y="17875"/>
                  </a:lnTo>
                  <a:lnTo>
                    <a:pt x="4916" y="17875"/>
                  </a:lnTo>
                  <a:lnTo>
                    <a:pt x="4885" y="17865"/>
                  </a:lnTo>
                  <a:lnTo>
                    <a:pt x="4864" y="17865"/>
                  </a:lnTo>
                  <a:lnTo>
                    <a:pt x="4804" y="17865"/>
                  </a:lnTo>
                  <a:lnTo>
                    <a:pt x="4763" y="17865"/>
                  </a:lnTo>
                  <a:lnTo>
                    <a:pt x="4733" y="17855"/>
                  </a:lnTo>
                  <a:lnTo>
                    <a:pt x="4702" y="17855"/>
                  </a:lnTo>
                  <a:lnTo>
                    <a:pt x="4672" y="17855"/>
                  </a:lnTo>
                  <a:lnTo>
                    <a:pt x="4651" y="17855"/>
                  </a:lnTo>
                  <a:lnTo>
                    <a:pt x="4621" y="17844"/>
                  </a:lnTo>
                  <a:lnTo>
                    <a:pt x="4601" y="17844"/>
                  </a:lnTo>
                  <a:lnTo>
                    <a:pt x="4571" y="17844"/>
                  </a:lnTo>
                  <a:lnTo>
                    <a:pt x="4540" y="17844"/>
                  </a:lnTo>
                  <a:lnTo>
                    <a:pt x="4540" y="17825"/>
                  </a:lnTo>
                  <a:lnTo>
                    <a:pt x="5219" y="17815"/>
                  </a:lnTo>
                  <a:lnTo>
                    <a:pt x="5168" y="17764"/>
                  </a:lnTo>
                  <a:lnTo>
                    <a:pt x="4399" y="17754"/>
                  </a:lnTo>
                  <a:lnTo>
                    <a:pt x="4399" y="17713"/>
                  </a:lnTo>
                  <a:lnTo>
                    <a:pt x="4428" y="17672"/>
                  </a:lnTo>
                  <a:lnTo>
                    <a:pt x="4388" y="17662"/>
                  </a:lnTo>
                  <a:lnTo>
                    <a:pt x="4348" y="17662"/>
                  </a:lnTo>
                  <a:lnTo>
                    <a:pt x="4307" y="17662"/>
                  </a:lnTo>
                  <a:lnTo>
                    <a:pt x="4266" y="17662"/>
                  </a:lnTo>
                  <a:lnTo>
                    <a:pt x="4216" y="17662"/>
                  </a:lnTo>
                  <a:lnTo>
                    <a:pt x="4186" y="17653"/>
                  </a:lnTo>
                  <a:lnTo>
                    <a:pt x="4165" y="17632"/>
                  </a:lnTo>
                  <a:lnTo>
                    <a:pt x="4155" y="17592"/>
                  </a:lnTo>
                  <a:lnTo>
                    <a:pt x="4115" y="17602"/>
                  </a:lnTo>
                  <a:lnTo>
                    <a:pt x="4074" y="17611"/>
                  </a:lnTo>
                  <a:lnTo>
                    <a:pt x="4033" y="17632"/>
                  </a:lnTo>
                  <a:lnTo>
                    <a:pt x="3993" y="17642"/>
                  </a:lnTo>
                  <a:lnTo>
                    <a:pt x="3953" y="17653"/>
                  </a:lnTo>
                  <a:lnTo>
                    <a:pt x="3911" y="17672"/>
                  </a:lnTo>
                  <a:lnTo>
                    <a:pt x="3871" y="17682"/>
                  </a:lnTo>
                  <a:lnTo>
                    <a:pt x="3831" y="17693"/>
                  </a:lnTo>
                  <a:lnTo>
                    <a:pt x="3791" y="17703"/>
                  </a:lnTo>
                  <a:lnTo>
                    <a:pt x="3740" y="17713"/>
                  </a:lnTo>
                  <a:lnTo>
                    <a:pt x="3699" y="17723"/>
                  </a:lnTo>
                  <a:lnTo>
                    <a:pt x="3659" y="17733"/>
                  </a:lnTo>
                  <a:lnTo>
                    <a:pt x="3618" y="17743"/>
                  </a:lnTo>
                  <a:lnTo>
                    <a:pt x="3577" y="17754"/>
                  </a:lnTo>
                  <a:lnTo>
                    <a:pt x="3537" y="17764"/>
                  </a:lnTo>
                  <a:lnTo>
                    <a:pt x="3496" y="17773"/>
                  </a:lnTo>
                  <a:lnTo>
                    <a:pt x="3456" y="17784"/>
                  </a:lnTo>
                  <a:lnTo>
                    <a:pt x="3405" y="17794"/>
                  </a:lnTo>
                  <a:lnTo>
                    <a:pt x="3364" y="17794"/>
                  </a:lnTo>
                  <a:lnTo>
                    <a:pt x="3324" y="17804"/>
                  </a:lnTo>
                  <a:lnTo>
                    <a:pt x="3284" y="17815"/>
                  </a:lnTo>
                  <a:lnTo>
                    <a:pt x="3233" y="17825"/>
                  </a:lnTo>
                  <a:lnTo>
                    <a:pt x="3192" y="17825"/>
                  </a:lnTo>
                  <a:lnTo>
                    <a:pt x="3152" y="17834"/>
                  </a:lnTo>
                  <a:lnTo>
                    <a:pt x="3112" y="17844"/>
                  </a:lnTo>
                  <a:lnTo>
                    <a:pt x="3061" y="17844"/>
                  </a:lnTo>
                  <a:lnTo>
                    <a:pt x="3020" y="17855"/>
                  </a:lnTo>
                  <a:lnTo>
                    <a:pt x="2979" y="17865"/>
                  </a:lnTo>
                  <a:lnTo>
                    <a:pt x="2939" y="17865"/>
                  </a:lnTo>
                  <a:lnTo>
                    <a:pt x="2889" y="17875"/>
                  </a:lnTo>
                  <a:lnTo>
                    <a:pt x="2847" y="17885"/>
                  </a:lnTo>
                  <a:lnTo>
                    <a:pt x="2807" y="17895"/>
                  </a:lnTo>
                  <a:lnTo>
                    <a:pt x="2767" y="17895"/>
                  </a:lnTo>
                  <a:lnTo>
                    <a:pt x="2716" y="17895"/>
                  </a:lnTo>
                  <a:lnTo>
                    <a:pt x="2676" y="17905"/>
                  </a:lnTo>
                  <a:lnTo>
                    <a:pt x="2635" y="17905"/>
                  </a:lnTo>
                  <a:lnTo>
                    <a:pt x="2584" y="17916"/>
                  </a:lnTo>
                  <a:lnTo>
                    <a:pt x="2544" y="17916"/>
                  </a:lnTo>
                  <a:lnTo>
                    <a:pt x="2504" y="17916"/>
                  </a:lnTo>
                  <a:lnTo>
                    <a:pt x="2452" y="17926"/>
                  </a:lnTo>
                  <a:lnTo>
                    <a:pt x="2412" y="17926"/>
                  </a:lnTo>
                  <a:lnTo>
                    <a:pt x="2371" y="17926"/>
                  </a:lnTo>
                  <a:lnTo>
                    <a:pt x="2321" y="17936"/>
                  </a:lnTo>
                  <a:lnTo>
                    <a:pt x="2281" y="17936"/>
                  </a:lnTo>
                  <a:lnTo>
                    <a:pt x="2229" y="17946"/>
                  </a:lnTo>
                  <a:lnTo>
                    <a:pt x="2189" y="17946"/>
                  </a:lnTo>
                  <a:lnTo>
                    <a:pt x="2149" y="17956"/>
                  </a:lnTo>
                  <a:lnTo>
                    <a:pt x="2098" y="17956"/>
                  </a:lnTo>
                  <a:lnTo>
                    <a:pt x="2058" y="17956"/>
                  </a:lnTo>
                  <a:lnTo>
                    <a:pt x="2016" y="17966"/>
                  </a:lnTo>
                  <a:lnTo>
                    <a:pt x="1966" y="17966"/>
                  </a:lnTo>
                  <a:lnTo>
                    <a:pt x="1926" y="17977"/>
                  </a:lnTo>
                  <a:lnTo>
                    <a:pt x="1885" y="17977"/>
                  </a:lnTo>
                  <a:lnTo>
                    <a:pt x="1835" y="17977"/>
                  </a:lnTo>
                  <a:lnTo>
                    <a:pt x="1793" y="17987"/>
                  </a:lnTo>
                  <a:lnTo>
                    <a:pt x="1753" y="17996"/>
                  </a:lnTo>
                  <a:lnTo>
                    <a:pt x="1713" y="17996"/>
                  </a:lnTo>
                  <a:lnTo>
                    <a:pt x="1662" y="17996"/>
                  </a:lnTo>
                  <a:lnTo>
                    <a:pt x="1621" y="18006"/>
                  </a:lnTo>
                  <a:lnTo>
                    <a:pt x="1571" y="18006"/>
                  </a:lnTo>
                  <a:lnTo>
                    <a:pt x="1530" y="18017"/>
                  </a:lnTo>
                  <a:lnTo>
                    <a:pt x="1490" y="18017"/>
                  </a:lnTo>
                  <a:lnTo>
                    <a:pt x="1449" y="18027"/>
                  </a:lnTo>
                  <a:lnTo>
                    <a:pt x="1409" y="18038"/>
                  </a:lnTo>
                  <a:lnTo>
                    <a:pt x="1409" y="17996"/>
                  </a:lnTo>
                  <a:lnTo>
                    <a:pt x="1429" y="17987"/>
                  </a:lnTo>
                  <a:lnTo>
                    <a:pt x="1459" y="17987"/>
                  </a:lnTo>
                  <a:lnTo>
                    <a:pt x="1490" y="17977"/>
                  </a:lnTo>
                  <a:lnTo>
                    <a:pt x="1520" y="17977"/>
                  </a:lnTo>
                  <a:lnTo>
                    <a:pt x="1551" y="17966"/>
                  </a:lnTo>
                  <a:lnTo>
                    <a:pt x="1581" y="17966"/>
                  </a:lnTo>
                  <a:lnTo>
                    <a:pt x="1611" y="17956"/>
                  </a:lnTo>
                  <a:lnTo>
                    <a:pt x="1652" y="17956"/>
                  </a:lnTo>
                  <a:lnTo>
                    <a:pt x="1682" y="17956"/>
                  </a:lnTo>
                  <a:lnTo>
                    <a:pt x="1713" y="17946"/>
                  </a:lnTo>
                  <a:lnTo>
                    <a:pt x="1743" y="17946"/>
                  </a:lnTo>
                  <a:lnTo>
                    <a:pt x="1774" y="17946"/>
                  </a:lnTo>
                  <a:lnTo>
                    <a:pt x="1804" y="17936"/>
                  </a:lnTo>
                  <a:lnTo>
                    <a:pt x="1835" y="17936"/>
                  </a:lnTo>
                  <a:lnTo>
                    <a:pt x="1875" y="17936"/>
                  </a:lnTo>
                  <a:lnTo>
                    <a:pt x="1905" y="17936"/>
                  </a:lnTo>
                  <a:lnTo>
                    <a:pt x="1936" y="17936"/>
                  </a:lnTo>
                  <a:lnTo>
                    <a:pt x="1966" y="17926"/>
                  </a:lnTo>
                  <a:lnTo>
                    <a:pt x="1997" y="17926"/>
                  </a:lnTo>
                  <a:lnTo>
                    <a:pt x="2027" y="17926"/>
                  </a:lnTo>
                  <a:lnTo>
                    <a:pt x="2047" y="17916"/>
                  </a:lnTo>
                  <a:lnTo>
                    <a:pt x="2077" y="17916"/>
                  </a:lnTo>
                  <a:lnTo>
                    <a:pt x="2108" y="17916"/>
                  </a:lnTo>
                  <a:lnTo>
                    <a:pt x="2149" y="17916"/>
                  </a:lnTo>
                  <a:lnTo>
                    <a:pt x="2169" y="17916"/>
                  </a:lnTo>
                  <a:lnTo>
                    <a:pt x="2199" y="17905"/>
                  </a:lnTo>
                  <a:lnTo>
                    <a:pt x="2229" y="17905"/>
                  </a:lnTo>
                  <a:lnTo>
                    <a:pt x="2260" y="17895"/>
                  </a:lnTo>
                  <a:lnTo>
                    <a:pt x="2281" y="17895"/>
                  </a:lnTo>
                  <a:lnTo>
                    <a:pt x="2311" y="17885"/>
                  </a:lnTo>
                  <a:lnTo>
                    <a:pt x="2340" y="17885"/>
                  </a:lnTo>
                  <a:lnTo>
                    <a:pt x="2371" y="17875"/>
                  </a:lnTo>
                  <a:lnTo>
                    <a:pt x="2321" y="17865"/>
                  </a:lnTo>
                  <a:lnTo>
                    <a:pt x="2270" y="17865"/>
                  </a:lnTo>
                  <a:lnTo>
                    <a:pt x="2220" y="17855"/>
                  </a:lnTo>
                  <a:lnTo>
                    <a:pt x="2178" y="17844"/>
                  </a:lnTo>
                  <a:lnTo>
                    <a:pt x="2128" y="17844"/>
                  </a:lnTo>
                  <a:lnTo>
                    <a:pt x="2088" y="17834"/>
                  </a:lnTo>
                  <a:lnTo>
                    <a:pt x="2047" y="17834"/>
                  </a:lnTo>
                  <a:lnTo>
                    <a:pt x="1997" y="17834"/>
                  </a:lnTo>
                  <a:lnTo>
                    <a:pt x="1955" y="17834"/>
                  </a:lnTo>
                  <a:lnTo>
                    <a:pt x="1905" y="17834"/>
                  </a:lnTo>
                  <a:lnTo>
                    <a:pt x="1865" y="17834"/>
                  </a:lnTo>
                  <a:lnTo>
                    <a:pt x="1824" y="17834"/>
                  </a:lnTo>
                  <a:lnTo>
                    <a:pt x="1774" y="17834"/>
                  </a:lnTo>
                  <a:lnTo>
                    <a:pt x="1733" y="17834"/>
                  </a:lnTo>
                  <a:lnTo>
                    <a:pt x="1692" y="17844"/>
                  </a:lnTo>
                  <a:lnTo>
                    <a:pt x="1652" y="17844"/>
                  </a:lnTo>
                  <a:lnTo>
                    <a:pt x="1602" y="17844"/>
                  </a:lnTo>
                  <a:lnTo>
                    <a:pt x="1560" y="17844"/>
                  </a:lnTo>
                  <a:lnTo>
                    <a:pt x="1510" y="17855"/>
                  </a:lnTo>
                  <a:lnTo>
                    <a:pt x="1469" y="17855"/>
                  </a:lnTo>
                  <a:lnTo>
                    <a:pt x="1419" y="17865"/>
                  </a:lnTo>
                  <a:lnTo>
                    <a:pt x="1379" y="17865"/>
                  </a:lnTo>
                  <a:lnTo>
                    <a:pt x="1337" y="17875"/>
                  </a:lnTo>
                  <a:lnTo>
                    <a:pt x="1287" y="17885"/>
                  </a:lnTo>
                  <a:lnTo>
                    <a:pt x="1236" y="17885"/>
                  </a:lnTo>
                  <a:lnTo>
                    <a:pt x="1196" y="17895"/>
                  </a:lnTo>
                  <a:lnTo>
                    <a:pt x="1145" y="17895"/>
                  </a:lnTo>
                  <a:lnTo>
                    <a:pt x="1105" y="17905"/>
                  </a:lnTo>
                  <a:lnTo>
                    <a:pt x="1053" y="17905"/>
                  </a:lnTo>
                  <a:lnTo>
                    <a:pt x="1013" y="17916"/>
                  </a:lnTo>
                  <a:lnTo>
                    <a:pt x="963" y="17916"/>
                  </a:lnTo>
                  <a:lnTo>
                    <a:pt x="912" y="17926"/>
                  </a:lnTo>
                  <a:lnTo>
                    <a:pt x="902" y="17885"/>
                  </a:lnTo>
                  <a:lnTo>
                    <a:pt x="912" y="17855"/>
                  </a:lnTo>
                  <a:lnTo>
                    <a:pt x="942" y="17834"/>
                  </a:lnTo>
                  <a:lnTo>
                    <a:pt x="983" y="17825"/>
                  </a:lnTo>
                  <a:lnTo>
                    <a:pt x="1034" y="17834"/>
                  </a:lnTo>
                  <a:lnTo>
                    <a:pt x="1074" y="17834"/>
                  </a:lnTo>
                  <a:lnTo>
                    <a:pt x="1125" y="17834"/>
                  </a:lnTo>
                  <a:lnTo>
                    <a:pt x="1175" y="17844"/>
                  </a:lnTo>
                  <a:lnTo>
                    <a:pt x="1217" y="17834"/>
                  </a:lnTo>
                  <a:lnTo>
                    <a:pt x="1267" y="17834"/>
                  </a:lnTo>
                  <a:lnTo>
                    <a:pt x="1318" y="17825"/>
                  </a:lnTo>
                  <a:lnTo>
                    <a:pt x="1368" y="17825"/>
                  </a:lnTo>
                  <a:lnTo>
                    <a:pt x="1409" y="17815"/>
                  </a:lnTo>
                  <a:lnTo>
                    <a:pt x="1459" y="17815"/>
                  </a:lnTo>
                  <a:lnTo>
                    <a:pt x="1499" y="17804"/>
                  </a:lnTo>
                  <a:lnTo>
                    <a:pt x="1551" y="17794"/>
                  </a:lnTo>
                  <a:lnTo>
                    <a:pt x="1591" y="17784"/>
                  </a:lnTo>
                  <a:lnTo>
                    <a:pt x="1642" y="17784"/>
                  </a:lnTo>
                  <a:lnTo>
                    <a:pt x="1692" y="17784"/>
                  </a:lnTo>
                  <a:lnTo>
                    <a:pt x="1733" y="17784"/>
                  </a:lnTo>
                  <a:lnTo>
                    <a:pt x="1703" y="17764"/>
                  </a:lnTo>
                  <a:lnTo>
                    <a:pt x="1672" y="17754"/>
                  </a:lnTo>
                  <a:lnTo>
                    <a:pt x="1631" y="17743"/>
                  </a:lnTo>
                  <a:lnTo>
                    <a:pt x="1602" y="17743"/>
                  </a:lnTo>
                  <a:lnTo>
                    <a:pt x="1571" y="17733"/>
                  </a:lnTo>
                  <a:lnTo>
                    <a:pt x="1541" y="17723"/>
                  </a:lnTo>
                  <a:lnTo>
                    <a:pt x="1499" y="17723"/>
                  </a:lnTo>
                  <a:lnTo>
                    <a:pt x="1469" y="17723"/>
                  </a:lnTo>
                  <a:lnTo>
                    <a:pt x="1429" y="17723"/>
                  </a:lnTo>
                  <a:lnTo>
                    <a:pt x="1398" y="17713"/>
                  </a:lnTo>
                  <a:lnTo>
                    <a:pt x="1368" y="17713"/>
                  </a:lnTo>
                  <a:lnTo>
                    <a:pt x="1337" y="17713"/>
                  </a:lnTo>
                  <a:lnTo>
                    <a:pt x="1297" y="17713"/>
                  </a:lnTo>
                  <a:lnTo>
                    <a:pt x="1267" y="17723"/>
                  </a:lnTo>
                  <a:lnTo>
                    <a:pt x="1236" y="17723"/>
                  </a:lnTo>
                  <a:lnTo>
                    <a:pt x="1206" y="17723"/>
                  </a:lnTo>
                  <a:lnTo>
                    <a:pt x="1165" y="17723"/>
                  </a:lnTo>
                  <a:lnTo>
                    <a:pt x="1125" y="17723"/>
                  </a:lnTo>
                  <a:lnTo>
                    <a:pt x="1095" y="17723"/>
                  </a:lnTo>
                  <a:lnTo>
                    <a:pt x="1064" y="17733"/>
                  </a:lnTo>
                  <a:lnTo>
                    <a:pt x="1024" y="17733"/>
                  </a:lnTo>
                  <a:lnTo>
                    <a:pt x="994" y="17733"/>
                  </a:lnTo>
                  <a:lnTo>
                    <a:pt x="952" y="17733"/>
                  </a:lnTo>
                  <a:lnTo>
                    <a:pt x="922" y="17733"/>
                  </a:lnTo>
                  <a:lnTo>
                    <a:pt x="882" y="17733"/>
                  </a:lnTo>
                  <a:lnTo>
                    <a:pt x="851" y="17733"/>
                  </a:lnTo>
                  <a:lnTo>
                    <a:pt x="811" y="17723"/>
                  </a:lnTo>
                  <a:lnTo>
                    <a:pt x="780" y="17723"/>
                  </a:lnTo>
                  <a:lnTo>
                    <a:pt x="750" y="17723"/>
                  </a:lnTo>
                  <a:lnTo>
                    <a:pt x="719" y="17713"/>
                  </a:lnTo>
                  <a:lnTo>
                    <a:pt x="679" y="17713"/>
                  </a:lnTo>
                  <a:lnTo>
                    <a:pt x="649" y="17703"/>
                  </a:lnTo>
                  <a:lnTo>
                    <a:pt x="668" y="17662"/>
                  </a:lnTo>
                  <a:lnTo>
                    <a:pt x="699" y="17642"/>
                  </a:lnTo>
                  <a:lnTo>
                    <a:pt x="729" y="17642"/>
                  </a:lnTo>
                  <a:lnTo>
                    <a:pt x="760" y="17642"/>
                  </a:lnTo>
                  <a:lnTo>
                    <a:pt x="790" y="17642"/>
                  </a:lnTo>
                  <a:lnTo>
                    <a:pt x="831" y="17662"/>
                  </a:lnTo>
                  <a:lnTo>
                    <a:pt x="862" y="17662"/>
                  </a:lnTo>
                  <a:lnTo>
                    <a:pt x="902" y="17672"/>
                  </a:lnTo>
                  <a:lnTo>
                    <a:pt x="952" y="17672"/>
                  </a:lnTo>
                  <a:lnTo>
                    <a:pt x="1003" y="17672"/>
                  </a:lnTo>
                  <a:lnTo>
                    <a:pt x="1034" y="17672"/>
                  </a:lnTo>
                  <a:lnTo>
                    <a:pt x="1064" y="17672"/>
                  </a:lnTo>
                  <a:lnTo>
                    <a:pt x="1084" y="17672"/>
                  </a:lnTo>
                  <a:lnTo>
                    <a:pt x="1114" y="17672"/>
                  </a:lnTo>
                  <a:lnTo>
                    <a:pt x="1165" y="17672"/>
                  </a:lnTo>
                  <a:lnTo>
                    <a:pt x="1217" y="17672"/>
                  </a:lnTo>
                  <a:lnTo>
                    <a:pt x="1236" y="17662"/>
                  </a:lnTo>
                  <a:lnTo>
                    <a:pt x="1267" y="17662"/>
                  </a:lnTo>
                  <a:lnTo>
                    <a:pt x="1297" y="17662"/>
                  </a:lnTo>
                  <a:lnTo>
                    <a:pt x="1328" y="17662"/>
                  </a:lnTo>
                  <a:lnTo>
                    <a:pt x="1287" y="17632"/>
                  </a:lnTo>
                  <a:lnTo>
                    <a:pt x="1246" y="17611"/>
                  </a:lnTo>
                  <a:lnTo>
                    <a:pt x="1206" y="17592"/>
                  </a:lnTo>
                  <a:lnTo>
                    <a:pt x="1175" y="17581"/>
                  </a:lnTo>
                  <a:lnTo>
                    <a:pt x="1135" y="17561"/>
                  </a:lnTo>
                  <a:lnTo>
                    <a:pt x="1095" y="17541"/>
                  </a:lnTo>
                  <a:lnTo>
                    <a:pt x="1053" y="17531"/>
                  </a:lnTo>
                  <a:lnTo>
                    <a:pt x="1024" y="17520"/>
                  </a:lnTo>
                  <a:lnTo>
                    <a:pt x="973" y="17510"/>
                  </a:lnTo>
                  <a:lnTo>
                    <a:pt x="933" y="17500"/>
                  </a:lnTo>
                  <a:lnTo>
                    <a:pt x="891" y="17491"/>
                  </a:lnTo>
                  <a:lnTo>
                    <a:pt x="851" y="17491"/>
                  </a:lnTo>
                  <a:lnTo>
                    <a:pt x="811" y="17480"/>
                  </a:lnTo>
                  <a:lnTo>
                    <a:pt x="770" y="17480"/>
                  </a:lnTo>
                  <a:lnTo>
                    <a:pt x="729" y="17480"/>
                  </a:lnTo>
                  <a:lnTo>
                    <a:pt x="689" y="17480"/>
                  </a:lnTo>
                  <a:lnTo>
                    <a:pt x="649" y="17470"/>
                  </a:lnTo>
                  <a:lnTo>
                    <a:pt x="598" y="17470"/>
                  </a:lnTo>
                  <a:lnTo>
                    <a:pt x="557" y="17470"/>
                  </a:lnTo>
                  <a:lnTo>
                    <a:pt x="517" y="17470"/>
                  </a:lnTo>
                  <a:lnTo>
                    <a:pt x="477" y="17470"/>
                  </a:lnTo>
                  <a:lnTo>
                    <a:pt x="426" y="17470"/>
                  </a:lnTo>
                  <a:lnTo>
                    <a:pt x="385" y="17470"/>
                  </a:lnTo>
                  <a:lnTo>
                    <a:pt x="344" y="17470"/>
                  </a:lnTo>
                  <a:lnTo>
                    <a:pt x="304" y="17460"/>
                  </a:lnTo>
                  <a:lnTo>
                    <a:pt x="264" y="17460"/>
                  </a:lnTo>
                  <a:lnTo>
                    <a:pt x="212" y="17449"/>
                  </a:lnTo>
                  <a:lnTo>
                    <a:pt x="172" y="17449"/>
                  </a:lnTo>
                  <a:lnTo>
                    <a:pt x="121" y="17439"/>
                  </a:lnTo>
                  <a:lnTo>
                    <a:pt x="92" y="17439"/>
                  </a:lnTo>
                  <a:lnTo>
                    <a:pt x="41" y="17439"/>
                  </a:lnTo>
                  <a:lnTo>
                    <a:pt x="0" y="17430"/>
                  </a:lnTo>
                  <a:lnTo>
                    <a:pt x="0" y="17388"/>
                  </a:lnTo>
                  <a:lnTo>
                    <a:pt x="31" y="17388"/>
                  </a:lnTo>
                  <a:lnTo>
                    <a:pt x="61" y="17388"/>
                  </a:lnTo>
                  <a:lnTo>
                    <a:pt x="81" y="17388"/>
                  </a:lnTo>
                  <a:lnTo>
                    <a:pt x="111" y="17388"/>
                  </a:lnTo>
                  <a:lnTo>
                    <a:pt x="132" y="17388"/>
                  </a:lnTo>
                  <a:lnTo>
                    <a:pt x="162" y="17388"/>
                  </a:lnTo>
                  <a:lnTo>
                    <a:pt x="193" y="17388"/>
                  </a:lnTo>
                  <a:lnTo>
                    <a:pt x="223" y="17399"/>
                  </a:lnTo>
                  <a:lnTo>
                    <a:pt x="254" y="17399"/>
                  </a:lnTo>
                  <a:lnTo>
                    <a:pt x="273" y="17399"/>
                  </a:lnTo>
                  <a:lnTo>
                    <a:pt x="304" y="17399"/>
                  </a:lnTo>
                  <a:lnTo>
                    <a:pt x="334" y="17399"/>
                  </a:lnTo>
                  <a:lnTo>
                    <a:pt x="355" y="17399"/>
                  </a:lnTo>
                  <a:lnTo>
                    <a:pt x="385" y="17409"/>
                  </a:lnTo>
                  <a:lnTo>
                    <a:pt x="416" y="17409"/>
                  </a:lnTo>
                  <a:lnTo>
                    <a:pt x="446" y="17409"/>
                  </a:lnTo>
                  <a:lnTo>
                    <a:pt x="466" y="17409"/>
                  </a:lnTo>
                  <a:lnTo>
                    <a:pt x="496" y="17409"/>
                  </a:lnTo>
                  <a:lnTo>
                    <a:pt x="527" y="17409"/>
                  </a:lnTo>
                  <a:lnTo>
                    <a:pt x="557" y="17409"/>
                  </a:lnTo>
                  <a:lnTo>
                    <a:pt x="578" y="17409"/>
                  </a:lnTo>
                  <a:lnTo>
                    <a:pt x="608" y="17419"/>
                  </a:lnTo>
                  <a:lnTo>
                    <a:pt x="639" y="17419"/>
                  </a:lnTo>
                  <a:lnTo>
                    <a:pt x="668" y="17419"/>
                  </a:lnTo>
                  <a:lnTo>
                    <a:pt x="689" y="17419"/>
                  </a:lnTo>
                  <a:lnTo>
                    <a:pt x="719" y="17419"/>
                  </a:lnTo>
                  <a:lnTo>
                    <a:pt x="750" y="17419"/>
                  </a:lnTo>
                  <a:lnTo>
                    <a:pt x="770" y="17419"/>
                  </a:lnTo>
                  <a:lnTo>
                    <a:pt x="801" y="17419"/>
                  </a:lnTo>
                  <a:lnTo>
                    <a:pt x="831" y="17430"/>
                  </a:lnTo>
                  <a:lnTo>
                    <a:pt x="862" y="17430"/>
                  </a:lnTo>
                  <a:lnTo>
                    <a:pt x="891" y="17430"/>
                  </a:lnTo>
                  <a:lnTo>
                    <a:pt x="851" y="17409"/>
                  </a:lnTo>
                  <a:lnTo>
                    <a:pt x="821" y="17388"/>
                  </a:lnTo>
                  <a:lnTo>
                    <a:pt x="790" y="17358"/>
                  </a:lnTo>
                  <a:lnTo>
                    <a:pt x="760" y="17338"/>
                  </a:lnTo>
                  <a:lnTo>
                    <a:pt x="740" y="17308"/>
                  </a:lnTo>
                  <a:lnTo>
                    <a:pt x="719" y="17277"/>
                  </a:lnTo>
                  <a:lnTo>
                    <a:pt x="689" y="17257"/>
                  </a:lnTo>
                  <a:lnTo>
                    <a:pt x="668" y="17226"/>
                  </a:lnTo>
                  <a:lnTo>
                    <a:pt x="649" y="17196"/>
                  </a:lnTo>
                  <a:lnTo>
                    <a:pt x="628" y="17165"/>
                  </a:lnTo>
                  <a:lnTo>
                    <a:pt x="608" y="17136"/>
                  </a:lnTo>
                  <a:lnTo>
                    <a:pt x="588" y="17104"/>
                  </a:lnTo>
                  <a:lnTo>
                    <a:pt x="578" y="17075"/>
                  </a:lnTo>
                  <a:lnTo>
                    <a:pt x="557" y="17044"/>
                  </a:lnTo>
                  <a:lnTo>
                    <a:pt x="547" y="17014"/>
                  </a:lnTo>
                  <a:lnTo>
                    <a:pt x="537" y="16993"/>
                  </a:lnTo>
                  <a:lnTo>
                    <a:pt x="517" y="16942"/>
                  </a:lnTo>
                  <a:lnTo>
                    <a:pt x="517" y="16902"/>
                  </a:lnTo>
                  <a:lnTo>
                    <a:pt x="506" y="16852"/>
                  </a:lnTo>
                  <a:lnTo>
                    <a:pt x="517" y="16811"/>
                  </a:lnTo>
                  <a:lnTo>
                    <a:pt x="517" y="16770"/>
                  </a:lnTo>
                  <a:lnTo>
                    <a:pt x="517" y="16740"/>
                  </a:lnTo>
                  <a:lnTo>
                    <a:pt x="527" y="16700"/>
                  </a:lnTo>
                  <a:lnTo>
                    <a:pt x="547" y="16659"/>
                  </a:lnTo>
                  <a:lnTo>
                    <a:pt x="557" y="16629"/>
                  </a:lnTo>
                  <a:lnTo>
                    <a:pt x="567" y="16589"/>
                  </a:lnTo>
                  <a:lnTo>
                    <a:pt x="588" y="16558"/>
                  </a:lnTo>
                  <a:lnTo>
                    <a:pt x="608" y="16528"/>
                  </a:lnTo>
                  <a:lnTo>
                    <a:pt x="628" y="16497"/>
                  </a:lnTo>
                  <a:lnTo>
                    <a:pt x="658" y="16467"/>
                  </a:lnTo>
                  <a:lnTo>
                    <a:pt x="689" y="16436"/>
                  </a:lnTo>
                  <a:lnTo>
                    <a:pt x="719" y="16416"/>
                  </a:lnTo>
                  <a:lnTo>
                    <a:pt x="740" y="16385"/>
                  </a:lnTo>
                  <a:lnTo>
                    <a:pt x="770" y="16355"/>
                  </a:lnTo>
                  <a:lnTo>
                    <a:pt x="801" y="16324"/>
                  </a:lnTo>
                  <a:lnTo>
                    <a:pt x="831" y="16305"/>
                  </a:lnTo>
                  <a:lnTo>
                    <a:pt x="862" y="16274"/>
                  </a:lnTo>
                  <a:lnTo>
                    <a:pt x="902" y="16254"/>
                  </a:lnTo>
                  <a:lnTo>
                    <a:pt x="933" y="16223"/>
                  </a:lnTo>
                  <a:lnTo>
                    <a:pt x="963" y="16204"/>
                  </a:lnTo>
                  <a:lnTo>
                    <a:pt x="994" y="16183"/>
                  </a:lnTo>
                  <a:lnTo>
                    <a:pt x="1034" y="16162"/>
                  </a:lnTo>
                  <a:lnTo>
                    <a:pt x="1064" y="16143"/>
                  </a:lnTo>
                  <a:lnTo>
                    <a:pt x="1095" y="16122"/>
                  </a:lnTo>
                  <a:lnTo>
                    <a:pt x="1125" y="16091"/>
                  </a:lnTo>
                  <a:lnTo>
                    <a:pt x="1156" y="16071"/>
                  </a:lnTo>
                  <a:lnTo>
                    <a:pt x="1186" y="16051"/>
                  </a:lnTo>
                  <a:lnTo>
                    <a:pt x="1226" y="16031"/>
                  </a:lnTo>
                  <a:lnTo>
                    <a:pt x="1257" y="16011"/>
                  </a:lnTo>
                  <a:lnTo>
                    <a:pt x="1297" y="15990"/>
                  </a:lnTo>
                  <a:lnTo>
                    <a:pt x="1328" y="15970"/>
                  </a:lnTo>
                  <a:lnTo>
                    <a:pt x="1368" y="15960"/>
                  </a:lnTo>
                  <a:lnTo>
                    <a:pt x="1409" y="15939"/>
                  </a:lnTo>
                  <a:lnTo>
                    <a:pt x="1449" y="15929"/>
                  </a:lnTo>
                  <a:lnTo>
                    <a:pt x="1490" y="15909"/>
                  </a:lnTo>
                  <a:lnTo>
                    <a:pt x="1530" y="15899"/>
                  </a:lnTo>
                  <a:lnTo>
                    <a:pt x="1560" y="15878"/>
                  </a:lnTo>
                  <a:lnTo>
                    <a:pt x="1602" y="15868"/>
                  </a:lnTo>
                  <a:lnTo>
                    <a:pt x="1642" y="15849"/>
                  </a:lnTo>
                  <a:lnTo>
                    <a:pt x="1692" y="15838"/>
                  </a:lnTo>
                  <a:lnTo>
                    <a:pt x="1723" y="15818"/>
                  </a:lnTo>
                  <a:lnTo>
                    <a:pt x="1764" y="15818"/>
                  </a:lnTo>
                  <a:lnTo>
                    <a:pt x="1814" y="15808"/>
                  </a:lnTo>
                  <a:lnTo>
                    <a:pt x="1854" y="15798"/>
                  </a:lnTo>
                  <a:lnTo>
                    <a:pt x="1895" y="15777"/>
                  </a:lnTo>
                  <a:lnTo>
                    <a:pt x="1936" y="15767"/>
                  </a:lnTo>
                  <a:lnTo>
                    <a:pt x="1976" y="15757"/>
                  </a:lnTo>
                  <a:lnTo>
                    <a:pt x="2016" y="15747"/>
                  </a:lnTo>
                  <a:lnTo>
                    <a:pt x="2058" y="15737"/>
                  </a:lnTo>
                  <a:lnTo>
                    <a:pt x="2098" y="15727"/>
                  </a:lnTo>
                  <a:lnTo>
                    <a:pt x="2149" y="15716"/>
                  </a:lnTo>
                  <a:lnTo>
                    <a:pt x="2189" y="15716"/>
                  </a:lnTo>
                  <a:lnTo>
                    <a:pt x="2229" y="15706"/>
                  </a:lnTo>
                  <a:lnTo>
                    <a:pt x="2270" y="15697"/>
                  </a:lnTo>
                  <a:lnTo>
                    <a:pt x="2321" y="15687"/>
                  </a:lnTo>
                  <a:lnTo>
                    <a:pt x="2361" y="15687"/>
                  </a:lnTo>
                  <a:lnTo>
                    <a:pt x="2401" y="15676"/>
                  </a:lnTo>
                  <a:lnTo>
                    <a:pt x="2452" y="15676"/>
                  </a:lnTo>
                  <a:lnTo>
                    <a:pt x="2493" y="15666"/>
                  </a:lnTo>
                  <a:lnTo>
                    <a:pt x="2534" y="15666"/>
                  </a:lnTo>
                  <a:lnTo>
                    <a:pt x="2523" y="15645"/>
                  </a:lnTo>
                  <a:lnTo>
                    <a:pt x="2513" y="15615"/>
                  </a:lnTo>
                  <a:lnTo>
                    <a:pt x="2504" y="15595"/>
                  </a:lnTo>
                  <a:lnTo>
                    <a:pt x="2493" y="15575"/>
                  </a:lnTo>
                  <a:lnTo>
                    <a:pt x="2473" y="15544"/>
                  </a:lnTo>
                  <a:lnTo>
                    <a:pt x="2473" y="15525"/>
                  </a:lnTo>
                  <a:lnTo>
                    <a:pt x="2473" y="15504"/>
                  </a:lnTo>
                  <a:lnTo>
                    <a:pt x="2473" y="15474"/>
                  </a:lnTo>
                  <a:lnTo>
                    <a:pt x="2483" y="15464"/>
                  </a:lnTo>
                  <a:lnTo>
                    <a:pt x="2504" y="15474"/>
                  </a:lnTo>
                  <a:lnTo>
                    <a:pt x="2523" y="15474"/>
                  </a:lnTo>
                  <a:lnTo>
                    <a:pt x="2534" y="15443"/>
                  </a:lnTo>
                  <a:lnTo>
                    <a:pt x="2554" y="15433"/>
                  </a:lnTo>
                  <a:lnTo>
                    <a:pt x="2584" y="15443"/>
                  </a:lnTo>
                  <a:lnTo>
                    <a:pt x="2594" y="15464"/>
                  </a:lnTo>
                  <a:lnTo>
                    <a:pt x="2605" y="15494"/>
                  </a:lnTo>
                  <a:lnTo>
                    <a:pt x="2624" y="15504"/>
                  </a:lnTo>
                  <a:lnTo>
                    <a:pt x="2666" y="15534"/>
                  </a:lnTo>
                  <a:lnTo>
                    <a:pt x="2666" y="15504"/>
                  </a:lnTo>
                  <a:lnTo>
                    <a:pt x="2676" y="15464"/>
                  </a:lnTo>
                  <a:lnTo>
                    <a:pt x="2685" y="15422"/>
                  </a:lnTo>
                  <a:lnTo>
                    <a:pt x="2706" y="15392"/>
                  </a:lnTo>
                  <a:lnTo>
                    <a:pt x="2716" y="15352"/>
                  </a:lnTo>
                  <a:lnTo>
                    <a:pt x="2746" y="15331"/>
                  </a:lnTo>
                  <a:lnTo>
                    <a:pt x="2777" y="15321"/>
                  </a:lnTo>
                  <a:lnTo>
                    <a:pt x="2828" y="15321"/>
                  </a:lnTo>
                  <a:lnTo>
                    <a:pt x="2868" y="15331"/>
                  </a:lnTo>
                  <a:lnTo>
                    <a:pt x="2908" y="15363"/>
                  </a:lnTo>
                  <a:lnTo>
                    <a:pt x="2949" y="15403"/>
                  </a:lnTo>
                  <a:lnTo>
                    <a:pt x="2979" y="15453"/>
                  </a:lnTo>
                  <a:lnTo>
                    <a:pt x="2979" y="15474"/>
                  </a:lnTo>
                  <a:lnTo>
                    <a:pt x="2990" y="15504"/>
                  </a:lnTo>
                  <a:lnTo>
                    <a:pt x="3000" y="15525"/>
                  </a:lnTo>
                  <a:lnTo>
                    <a:pt x="3010" y="15554"/>
                  </a:lnTo>
                  <a:lnTo>
                    <a:pt x="3010" y="15585"/>
                  </a:lnTo>
                  <a:lnTo>
                    <a:pt x="3010" y="15615"/>
                  </a:lnTo>
                  <a:lnTo>
                    <a:pt x="3020" y="15645"/>
                  </a:lnTo>
                  <a:lnTo>
                    <a:pt x="3020" y="15666"/>
                  </a:lnTo>
                  <a:lnTo>
                    <a:pt x="3070" y="15676"/>
                  </a:lnTo>
                  <a:lnTo>
                    <a:pt x="3122" y="15687"/>
                  </a:lnTo>
                  <a:lnTo>
                    <a:pt x="3162" y="15697"/>
                  </a:lnTo>
                  <a:lnTo>
                    <a:pt x="3213" y="15706"/>
                  </a:lnTo>
                  <a:lnTo>
                    <a:pt x="3263" y="15706"/>
                  </a:lnTo>
                  <a:lnTo>
                    <a:pt x="3314" y="15706"/>
                  </a:lnTo>
                  <a:lnTo>
                    <a:pt x="3354" y="15697"/>
                  </a:lnTo>
                  <a:lnTo>
                    <a:pt x="3405" y="15697"/>
                  </a:lnTo>
                  <a:lnTo>
                    <a:pt x="3375" y="15666"/>
                  </a:lnTo>
                  <a:lnTo>
                    <a:pt x="3354" y="15636"/>
                  </a:lnTo>
                  <a:lnTo>
                    <a:pt x="3334" y="15605"/>
                  </a:lnTo>
                  <a:lnTo>
                    <a:pt x="3314" y="15585"/>
                  </a:lnTo>
                  <a:lnTo>
                    <a:pt x="3293" y="15544"/>
                  </a:lnTo>
                  <a:lnTo>
                    <a:pt x="3274" y="15514"/>
                  </a:lnTo>
                  <a:lnTo>
                    <a:pt x="3263" y="15483"/>
                  </a:lnTo>
                  <a:lnTo>
                    <a:pt x="3253" y="15453"/>
                  </a:lnTo>
                  <a:lnTo>
                    <a:pt x="3233" y="15413"/>
                  </a:lnTo>
                  <a:lnTo>
                    <a:pt x="3223" y="15382"/>
                  </a:lnTo>
                  <a:lnTo>
                    <a:pt x="3213" y="15342"/>
                  </a:lnTo>
                  <a:lnTo>
                    <a:pt x="3213" y="15311"/>
                  </a:lnTo>
                  <a:lnTo>
                    <a:pt x="3213" y="15271"/>
                  </a:lnTo>
                  <a:lnTo>
                    <a:pt x="3213" y="15241"/>
                  </a:lnTo>
                  <a:lnTo>
                    <a:pt x="3223" y="15199"/>
                  </a:lnTo>
                  <a:lnTo>
                    <a:pt x="3233" y="15169"/>
                  </a:lnTo>
                  <a:lnTo>
                    <a:pt x="3293" y="15109"/>
                  </a:lnTo>
                  <a:lnTo>
                    <a:pt x="3284" y="15079"/>
                  </a:lnTo>
                  <a:lnTo>
                    <a:pt x="3274" y="15037"/>
                  </a:lnTo>
                  <a:lnTo>
                    <a:pt x="3263" y="15007"/>
                  </a:lnTo>
                  <a:lnTo>
                    <a:pt x="3253" y="14976"/>
                  </a:lnTo>
                  <a:lnTo>
                    <a:pt x="3233" y="14947"/>
                  </a:lnTo>
                  <a:lnTo>
                    <a:pt x="3223" y="14906"/>
                  </a:lnTo>
                  <a:lnTo>
                    <a:pt x="3213" y="14875"/>
                  </a:lnTo>
                  <a:lnTo>
                    <a:pt x="3202" y="14856"/>
                  </a:lnTo>
                  <a:lnTo>
                    <a:pt x="3182" y="14814"/>
                  </a:lnTo>
                  <a:lnTo>
                    <a:pt x="3182" y="14785"/>
                  </a:lnTo>
                  <a:lnTo>
                    <a:pt x="3172" y="14744"/>
                  </a:lnTo>
                  <a:lnTo>
                    <a:pt x="3172" y="14713"/>
                  </a:lnTo>
                  <a:lnTo>
                    <a:pt x="3172" y="14683"/>
                  </a:lnTo>
                  <a:lnTo>
                    <a:pt x="3182" y="14652"/>
                  </a:lnTo>
                  <a:lnTo>
                    <a:pt x="3192" y="14623"/>
                  </a:lnTo>
                  <a:lnTo>
                    <a:pt x="3213" y="14592"/>
                  </a:lnTo>
                  <a:lnTo>
                    <a:pt x="3182" y="14581"/>
                  </a:lnTo>
                  <a:lnTo>
                    <a:pt x="3162" y="14562"/>
                  </a:lnTo>
                  <a:lnTo>
                    <a:pt x="3131" y="14551"/>
                  </a:lnTo>
                  <a:lnTo>
                    <a:pt x="3101" y="14531"/>
                  </a:lnTo>
                  <a:lnTo>
                    <a:pt x="3070" y="14521"/>
                  </a:lnTo>
                  <a:lnTo>
                    <a:pt x="3040" y="14511"/>
                  </a:lnTo>
                  <a:lnTo>
                    <a:pt x="3010" y="14501"/>
                  </a:lnTo>
                  <a:lnTo>
                    <a:pt x="2979" y="14490"/>
                  </a:lnTo>
                  <a:lnTo>
                    <a:pt x="2939" y="14480"/>
                  </a:lnTo>
                  <a:lnTo>
                    <a:pt x="2908" y="14470"/>
                  </a:lnTo>
                  <a:lnTo>
                    <a:pt x="2868" y="14450"/>
                  </a:lnTo>
                  <a:lnTo>
                    <a:pt x="2838" y="14440"/>
                  </a:lnTo>
                  <a:lnTo>
                    <a:pt x="2807" y="14429"/>
                  </a:lnTo>
                  <a:lnTo>
                    <a:pt x="2777" y="14410"/>
                  </a:lnTo>
                  <a:lnTo>
                    <a:pt x="2746" y="14400"/>
                  </a:lnTo>
                  <a:lnTo>
                    <a:pt x="2716" y="14389"/>
                  </a:lnTo>
                  <a:lnTo>
                    <a:pt x="2685" y="14369"/>
                  </a:lnTo>
                  <a:lnTo>
                    <a:pt x="2655" y="14358"/>
                  </a:lnTo>
                  <a:lnTo>
                    <a:pt x="2624" y="14339"/>
                  </a:lnTo>
                  <a:lnTo>
                    <a:pt x="2605" y="14318"/>
                  </a:lnTo>
                  <a:lnTo>
                    <a:pt x="2574" y="14297"/>
                  </a:lnTo>
                  <a:lnTo>
                    <a:pt x="2554" y="14278"/>
                  </a:lnTo>
                  <a:lnTo>
                    <a:pt x="2534" y="14257"/>
                  </a:lnTo>
                  <a:lnTo>
                    <a:pt x="2523" y="14238"/>
                  </a:lnTo>
                  <a:lnTo>
                    <a:pt x="2504" y="14207"/>
                  </a:lnTo>
                  <a:lnTo>
                    <a:pt x="2493" y="14177"/>
                  </a:lnTo>
                  <a:lnTo>
                    <a:pt x="2483" y="14146"/>
                  </a:lnTo>
                  <a:lnTo>
                    <a:pt x="2473" y="14126"/>
                  </a:lnTo>
                  <a:lnTo>
                    <a:pt x="2473" y="14085"/>
                  </a:lnTo>
                  <a:lnTo>
                    <a:pt x="2473" y="14055"/>
                  </a:lnTo>
                  <a:lnTo>
                    <a:pt x="2473" y="14015"/>
                  </a:lnTo>
                  <a:lnTo>
                    <a:pt x="2483" y="13984"/>
                  </a:lnTo>
                  <a:lnTo>
                    <a:pt x="2483" y="13933"/>
                  </a:lnTo>
                  <a:lnTo>
                    <a:pt x="2483" y="13883"/>
                  </a:lnTo>
                  <a:lnTo>
                    <a:pt x="2483" y="13842"/>
                  </a:lnTo>
                  <a:lnTo>
                    <a:pt x="2483" y="13792"/>
                  </a:lnTo>
                  <a:lnTo>
                    <a:pt x="2483" y="13740"/>
                  </a:lnTo>
                  <a:lnTo>
                    <a:pt x="2483" y="13700"/>
                  </a:lnTo>
                  <a:lnTo>
                    <a:pt x="2483" y="13660"/>
                  </a:lnTo>
                  <a:lnTo>
                    <a:pt x="2483" y="13609"/>
                  </a:lnTo>
                  <a:lnTo>
                    <a:pt x="2483" y="13569"/>
                  </a:lnTo>
                  <a:lnTo>
                    <a:pt x="2473" y="13517"/>
                  </a:lnTo>
                  <a:lnTo>
                    <a:pt x="2473" y="13467"/>
                  </a:lnTo>
                  <a:lnTo>
                    <a:pt x="2473" y="13426"/>
                  </a:lnTo>
                  <a:lnTo>
                    <a:pt x="2462" y="13376"/>
                  </a:lnTo>
                  <a:lnTo>
                    <a:pt x="2462" y="13325"/>
                  </a:lnTo>
                  <a:lnTo>
                    <a:pt x="2462" y="13285"/>
                  </a:lnTo>
                  <a:lnTo>
                    <a:pt x="2462" y="13244"/>
                  </a:lnTo>
                  <a:lnTo>
                    <a:pt x="2452" y="13183"/>
                  </a:lnTo>
                  <a:lnTo>
                    <a:pt x="2443" y="13143"/>
                  </a:lnTo>
                  <a:lnTo>
                    <a:pt x="2443" y="13082"/>
                  </a:lnTo>
                  <a:lnTo>
                    <a:pt x="2443" y="13041"/>
                  </a:lnTo>
                  <a:lnTo>
                    <a:pt x="2432" y="12991"/>
                  </a:lnTo>
                  <a:lnTo>
                    <a:pt x="2432" y="12940"/>
                  </a:lnTo>
                  <a:lnTo>
                    <a:pt x="2422" y="12899"/>
                  </a:lnTo>
                  <a:lnTo>
                    <a:pt x="2422" y="12848"/>
                  </a:lnTo>
                  <a:lnTo>
                    <a:pt x="2422" y="12798"/>
                  </a:lnTo>
                  <a:lnTo>
                    <a:pt x="2422" y="12758"/>
                  </a:lnTo>
                  <a:lnTo>
                    <a:pt x="2412" y="12707"/>
                  </a:lnTo>
                  <a:lnTo>
                    <a:pt x="2412" y="12656"/>
                  </a:lnTo>
                  <a:lnTo>
                    <a:pt x="2412" y="12606"/>
                  </a:lnTo>
                  <a:lnTo>
                    <a:pt x="2412" y="12565"/>
                  </a:lnTo>
                  <a:lnTo>
                    <a:pt x="2422" y="12514"/>
                  </a:lnTo>
                  <a:lnTo>
                    <a:pt x="2422" y="12463"/>
                  </a:lnTo>
                  <a:lnTo>
                    <a:pt x="2392" y="12444"/>
                  </a:lnTo>
                  <a:lnTo>
                    <a:pt x="2371" y="12413"/>
                  </a:lnTo>
                  <a:lnTo>
                    <a:pt x="2361" y="12362"/>
                  </a:lnTo>
                  <a:lnTo>
                    <a:pt x="2371" y="12322"/>
                  </a:lnTo>
                  <a:lnTo>
                    <a:pt x="2331" y="12322"/>
                  </a:lnTo>
                  <a:lnTo>
                    <a:pt x="2290" y="12312"/>
                  </a:lnTo>
                  <a:lnTo>
                    <a:pt x="2260" y="12312"/>
                  </a:lnTo>
                  <a:lnTo>
                    <a:pt x="2229" y="12312"/>
                  </a:lnTo>
                  <a:lnTo>
                    <a:pt x="2199" y="12301"/>
                  </a:lnTo>
                  <a:lnTo>
                    <a:pt x="2169" y="12291"/>
                  </a:lnTo>
                  <a:lnTo>
                    <a:pt x="2138" y="12281"/>
                  </a:lnTo>
                  <a:lnTo>
                    <a:pt x="2108" y="12281"/>
                  </a:lnTo>
                  <a:lnTo>
                    <a:pt x="2077" y="12272"/>
                  </a:lnTo>
                  <a:lnTo>
                    <a:pt x="2047" y="12261"/>
                  </a:lnTo>
                  <a:lnTo>
                    <a:pt x="2016" y="12251"/>
                  </a:lnTo>
                  <a:lnTo>
                    <a:pt x="1987" y="12241"/>
                  </a:lnTo>
                  <a:lnTo>
                    <a:pt x="1955" y="12221"/>
                  </a:lnTo>
                  <a:lnTo>
                    <a:pt x="1926" y="12211"/>
                  </a:lnTo>
                  <a:lnTo>
                    <a:pt x="1905" y="12190"/>
                  </a:lnTo>
                  <a:lnTo>
                    <a:pt x="1885" y="12180"/>
                  </a:lnTo>
                  <a:lnTo>
                    <a:pt x="1854" y="12160"/>
                  </a:lnTo>
                  <a:lnTo>
                    <a:pt x="1824" y="12139"/>
                  </a:lnTo>
                  <a:lnTo>
                    <a:pt x="1793" y="12119"/>
                  </a:lnTo>
                  <a:lnTo>
                    <a:pt x="1774" y="12110"/>
                  </a:lnTo>
                  <a:lnTo>
                    <a:pt x="1743" y="12089"/>
                  </a:lnTo>
                  <a:lnTo>
                    <a:pt x="1723" y="12068"/>
                  </a:lnTo>
                  <a:lnTo>
                    <a:pt x="1703" y="12049"/>
                  </a:lnTo>
                  <a:lnTo>
                    <a:pt x="1682" y="12038"/>
                  </a:lnTo>
                  <a:lnTo>
                    <a:pt x="1652" y="12007"/>
                  </a:lnTo>
                  <a:lnTo>
                    <a:pt x="1631" y="11988"/>
                  </a:lnTo>
                  <a:lnTo>
                    <a:pt x="1611" y="11957"/>
                  </a:lnTo>
                  <a:lnTo>
                    <a:pt x="1591" y="11946"/>
                  </a:lnTo>
                  <a:lnTo>
                    <a:pt x="1571" y="11917"/>
                  </a:lnTo>
                  <a:lnTo>
                    <a:pt x="1551" y="11896"/>
                  </a:lnTo>
                  <a:lnTo>
                    <a:pt x="1530" y="11866"/>
                  </a:lnTo>
                  <a:lnTo>
                    <a:pt x="1520" y="11845"/>
                  </a:lnTo>
                  <a:lnTo>
                    <a:pt x="1499" y="11805"/>
                  </a:lnTo>
                  <a:lnTo>
                    <a:pt x="1499" y="11775"/>
                  </a:lnTo>
                  <a:lnTo>
                    <a:pt x="1490" y="11734"/>
                  </a:lnTo>
                  <a:lnTo>
                    <a:pt x="1490" y="11704"/>
                  </a:lnTo>
                  <a:lnTo>
                    <a:pt x="1490" y="11664"/>
                  </a:lnTo>
                  <a:lnTo>
                    <a:pt x="1490" y="11633"/>
                  </a:lnTo>
                  <a:lnTo>
                    <a:pt x="1490" y="11612"/>
                  </a:lnTo>
                  <a:lnTo>
                    <a:pt x="1499" y="11582"/>
                  </a:lnTo>
                  <a:lnTo>
                    <a:pt x="1499" y="11542"/>
                  </a:lnTo>
                  <a:lnTo>
                    <a:pt x="1510" y="11511"/>
                  </a:lnTo>
                  <a:lnTo>
                    <a:pt x="1510" y="11481"/>
                  </a:lnTo>
                  <a:lnTo>
                    <a:pt x="1520" y="11460"/>
                  </a:lnTo>
                  <a:lnTo>
                    <a:pt x="1530" y="11430"/>
                  </a:lnTo>
                  <a:lnTo>
                    <a:pt x="1541" y="11399"/>
                  </a:lnTo>
                  <a:lnTo>
                    <a:pt x="1560" y="11370"/>
                  </a:lnTo>
                  <a:lnTo>
                    <a:pt x="1571" y="11339"/>
                  </a:lnTo>
                  <a:lnTo>
                    <a:pt x="1581" y="11309"/>
                  </a:lnTo>
                  <a:lnTo>
                    <a:pt x="1591" y="11288"/>
                  </a:lnTo>
                  <a:lnTo>
                    <a:pt x="1611" y="11258"/>
                  </a:lnTo>
                  <a:lnTo>
                    <a:pt x="1621" y="11227"/>
                  </a:lnTo>
                  <a:lnTo>
                    <a:pt x="1631" y="11197"/>
                  </a:lnTo>
                  <a:lnTo>
                    <a:pt x="1652" y="11177"/>
                  </a:lnTo>
                  <a:lnTo>
                    <a:pt x="1662" y="11147"/>
                  </a:lnTo>
                  <a:lnTo>
                    <a:pt x="1682" y="11126"/>
                  </a:lnTo>
                  <a:lnTo>
                    <a:pt x="1692" y="11096"/>
                  </a:lnTo>
                  <a:lnTo>
                    <a:pt x="1703" y="11065"/>
                  </a:lnTo>
                  <a:lnTo>
                    <a:pt x="1723" y="11035"/>
                  </a:lnTo>
                  <a:lnTo>
                    <a:pt x="1733" y="11004"/>
                  </a:lnTo>
                  <a:lnTo>
                    <a:pt x="1743" y="10985"/>
                  </a:lnTo>
                  <a:lnTo>
                    <a:pt x="1753" y="10954"/>
                  </a:lnTo>
                  <a:lnTo>
                    <a:pt x="1764" y="10924"/>
                  </a:lnTo>
                  <a:lnTo>
                    <a:pt x="1774" y="10903"/>
                  </a:lnTo>
                  <a:lnTo>
                    <a:pt x="1793" y="10863"/>
                  </a:lnTo>
                  <a:lnTo>
                    <a:pt x="1814" y="10832"/>
                  </a:lnTo>
                  <a:lnTo>
                    <a:pt x="1824" y="10812"/>
                  </a:lnTo>
                  <a:lnTo>
                    <a:pt x="1844" y="10781"/>
                  </a:lnTo>
                  <a:lnTo>
                    <a:pt x="1854" y="10741"/>
                  </a:lnTo>
                  <a:lnTo>
                    <a:pt x="1865" y="10711"/>
                  </a:lnTo>
                  <a:lnTo>
                    <a:pt x="1875" y="10680"/>
                  </a:lnTo>
                  <a:lnTo>
                    <a:pt x="1885" y="10650"/>
                  </a:lnTo>
                  <a:lnTo>
                    <a:pt x="1895" y="10609"/>
                  </a:lnTo>
                  <a:lnTo>
                    <a:pt x="1905" y="10579"/>
                  </a:lnTo>
                  <a:lnTo>
                    <a:pt x="1905" y="10539"/>
                  </a:lnTo>
                  <a:lnTo>
                    <a:pt x="1926" y="10508"/>
                  </a:lnTo>
                  <a:lnTo>
                    <a:pt x="1936" y="10478"/>
                  </a:lnTo>
                  <a:lnTo>
                    <a:pt x="1946" y="10447"/>
                  </a:lnTo>
                  <a:lnTo>
                    <a:pt x="1966" y="10417"/>
                  </a:lnTo>
                  <a:lnTo>
                    <a:pt x="1987" y="10386"/>
                  </a:lnTo>
                  <a:lnTo>
                    <a:pt x="1946" y="10346"/>
                  </a:lnTo>
                  <a:lnTo>
                    <a:pt x="1905" y="10316"/>
                  </a:lnTo>
                  <a:lnTo>
                    <a:pt x="1885" y="10275"/>
                  </a:lnTo>
                  <a:lnTo>
                    <a:pt x="1854" y="10245"/>
                  </a:lnTo>
                  <a:lnTo>
                    <a:pt x="1824" y="10194"/>
                  </a:lnTo>
                  <a:lnTo>
                    <a:pt x="1804" y="10153"/>
                  </a:lnTo>
                  <a:lnTo>
                    <a:pt x="1783" y="10112"/>
                  </a:lnTo>
                  <a:lnTo>
                    <a:pt x="1774" y="10062"/>
                  </a:lnTo>
                  <a:lnTo>
                    <a:pt x="1774" y="10022"/>
                  </a:lnTo>
                  <a:lnTo>
                    <a:pt x="1774" y="9991"/>
                  </a:lnTo>
                  <a:lnTo>
                    <a:pt x="1774" y="9961"/>
                  </a:lnTo>
                  <a:lnTo>
                    <a:pt x="1783" y="9930"/>
                  </a:lnTo>
                  <a:lnTo>
                    <a:pt x="1804" y="9870"/>
                  </a:lnTo>
                  <a:lnTo>
                    <a:pt x="1835" y="9839"/>
                  </a:lnTo>
                  <a:lnTo>
                    <a:pt x="1875" y="9799"/>
                  </a:lnTo>
                  <a:lnTo>
                    <a:pt x="1915" y="9768"/>
                  </a:lnTo>
                  <a:lnTo>
                    <a:pt x="1936" y="9759"/>
                  </a:lnTo>
                  <a:lnTo>
                    <a:pt x="1966" y="9738"/>
                  </a:lnTo>
                  <a:lnTo>
                    <a:pt x="1997" y="9728"/>
                  </a:lnTo>
                  <a:lnTo>
                    <a:pt x="2027" y="9717"/>
                  </a:lnTo>
                  <a:lnTo>
                    <a:pt x="2047" y="9707"/>
                  </a:lnTo>
                  <a:lnTo>
                    <a:pt x="2077" y="9698"/>
                  </a:lnTo>
                  <a:lnTo>
                    <a:pt x="2108" y="9687"/>
                  </a:lnTo>
                  <a:lnTo>
                    <a:pt x="2138" y="9677"/>
                  </a:lnTo>
                  <a:lnTo>
                    <a:pt x="2169" y="9667"/>
                  </a:lnTo>
                  <a:lnTo>
                    <a:pt x="2199" y="9656"/>
                  </a:lnTo>
                  <a:lnTo>
                    <a:pt x="2220" y="9646"/>
                  </a:lnTo>
                  <a:lnTo>
                    <a:pt x="2250" y="9637"/>
                  </a:lnTo>
                  <a:lnTo>
                    <a:pt x="2281" y="9616"/>
                  </a:lnTo>
                  <a:lnTo>
                    <a:pt x="2300" y="9606"/>
                  </a:lnTo>
                  <a:lnTo>
                    <a:pt x="2331" y="9586"/>
                  </a:lnTo>
                  <a:lnTo>
                    <a:pt x="2361" y="9576"/>
                  </a:lnTo>
                  <a:lnTo>
                    <a:pt x="2371" y="9555"/>
                  </a:lnTo>
                  <a:lnTo>
                    <a:pt x="2401" y="9545"/>
                  </a:lnTo>
                  <a:lnTo>
                    <a:pt x="2422" y="9525"/>
                  </a:lnTo>
                  <a:lnTo>
                    <a:pt x="2443" y="9505"/>
                  </a:lnTo>
                  <a:lnTo>
                    <a:pt x="2483" y="9464"/>
                  </a:lnTo>
                  <a:lnTo>
                    <a:pt x="2534" y="9433"/>
                  </a:lnTo>
                  <a:lnTo>
                    <a:pt x="2565" y="9393"/>
                  </a:lnTo>
                  <a:lnTo>
                    <a:pt x="2615" y="9363"/>
                  </a:lnTo>
                  <a:lnTo>
                    <a:pt x="2635" y="9332"/>
                  </a:lnTo>
                  <a:lnTo>
                    <a:pt x="2655" y="9312"/>
                  </a:lnTo>
                  <a:lnTo>
                    <a:pt x="2676" y="9292"/>
                  </a:lnTo>
                  <a:lnTo>
                    <a:pt x="2696" y="9271"/>
                  </a:lnTo>
                  <a:lnTo>
                    <a:pt x="2736" y="9231"/>
                  </a:lnTo>
                  <a:lnTo>
                    <a:pt x="2777" y="9200"/>
                  </a:lnTo>
                  <a:lnTo>
                    <a:pt x="2797" y="9170"/>
                  </a:lnTo>
                  <a:lnTo>
                    <a:pt x="2817" y="9150"/>
                  </a:lnTo>
                  <a:lnTo>
                    <a:pt x="2838" y="9130"/>
                  </a:lnTo>
                  <a:lnTo>
                    <a:pt x="2858" y="9109"/>
                  </a:lnTo>
                  <a:lnTo>
                    <a:pt x="2878" y="9079"/>
                  </a:lnTo>
                  <a:lnTo>
                    <a:pt x="2899" y="9059"/>
                  </a:lnTo>
                  <a:lnTo>
                    <a:pt x="2918" y="9038"/>
                  </a:lnTo>
                  <a:lnTo>
                    <a:pt x="2949" y="9029"/>
                  </a:lnTo>
                  <a:lnTo>
                    <a:pt x="2959" y="8998"/>
                  </a:lnTo>
                  <a:lnTo>
                    <a:pt x="2990" y="8977"/>
                  </a:lnTo>
                  <a:lnTo>
                    <a:pt x="3000" y="8958"/>
                  </a:lnTo>
                  <a:lnTo>
                    <a:pt x="3020" y="8937"/>
                  </a:lnTo>
                  <a:lnTo>
                    <a:pt x="3070" y="8897"/>
                  </a:lnTo>
                  <a:lnTo>
                    <a:pt x="3112" y="8866"/>
                  </a:lnTo>
                  <a:lnTo>
                    <a:pt x="3152" y="8815"/>
                  </a:lnTo>
                  <a:lnTo>
                    <a:pt x="3192" y="8785"/>
                  </a:lnTo>
                  <a:lnTo>
                    <a:pt x="3243" y="8745"/>
                  </a:lnTo>
                  <a:lnTo>
                    <a:pt x="3284" y="8724"/>
                  </a:lnTo>
                  <a:lnTo>
                    <a:pt x="3334" y="8684"/>
                  </a:lnTo>
                  <a:lnTo>
                    <a:pt x="3375" y="8653"/>
                  </a:lnTo>
                  <a:lnTo>
                    <a:pt x="3425" y="8634"/>
                  </a:lnTo>
                  <a:lnTo>
                    <a:pt x="3476" y="8613"/>
                  </a:lnTo>
                  <a:lnTo>
                    <a:pt x="3517" y="8582"/>
                  </a:lnTo>
                  <a:lnTo>
                    <a:pt x="3568" y="8573"/>
                  </a:lnTo>
                  <a:lnTo>
                    <a:pt x="3618" y="8562"/>
                  </a:lnTo>
                  <a:lnTo>
                    <a:pt x="3669" y="8562"/>
                  </a:lnTo>
                  <a:lnTo>
                    <a:pt x="3719" y="8552"/>
                  </a:lnTo>
                  <a:lnTo>
                    <a:pt x="3770" y="8552"/>
                  </a:lnTo>
                  <a:lnTo>
                    <a:pt x="3800" y="8552"/>
                  </a:lnTo>
                  <a:lnTo>
                    <a:pt x="3831" y="8562"/>
                  </a:lnTo>
                  <a:lnTo>
                    <a:pt x="3861" y="8562"/>
                  </a:lnTo>
                  <a:lnTo>
                    <a:pt x="3892" y="8573"/>
                  </a:lnTo>
                  <a:lnTo>
                    <a:pt x="4287" y="8826"/>
                  </a:lnTo>
                  <a:lnTo>
                    <a:pt x="4327" y="8775"/>
                  </a:lnTo>
                  <a:lnTo>
                    <a:pt x="4317" y="8745"/>
                  </a:lnTo>
                  <a:lnTo>
                    <a:pt x="4317" y="8714"/>
                  </a:lnTo>
                  <a:lnTo>
                    <a:pt x="4307" y="8674"/>
                  </a:lnTo>
                  <a:lnTo>
                    <a:pt x="4307" y="8643"/>
                  </a:lnTo>
                  <a:lnTo>
                    <a:pt x="4307" y="8603"/>
                  </a:lnTo>
                  <a:lnTo>
                    <a:pt x="4297" y="8573"/>
                  </a:lnTo>
                  <a:lnTo>
                    <a:pt x="4297" y="8542"/>
                  </a:lnTo>
                  <a:lnTo>
                    <a:pt x="4297" y="8512"/>
                  </a:lnTo>
                  <a:lnTo>
                    <a:pt x="4287" y="8470"/>
                  </a:lnTo>
                  <a:lnTo>
                    <a:pt x="4287" y="8430"/>
                  </a:lnTo>
                  <a:lnTo>
                    <a:pt x="4277" y="8400"/>
                  </a:lnTo>
                  <a:lnTo>
                    <a:pt x="4277" y="8369"/>
                  </a:lnTo>
                  <a:lnTo>
                    <a:pt x="4266" y="8329"/>
                  </a:lnTo>
                  <a:lnTo>
                    <a:pt x="4266" y="8299"/>
                  </a:lnTo>
                  <a:lnTo>
                    <a:pt x="4256" y="8258"/>
                  </a:lnTo>
                  <a:lnTo>
                    <a:pt x="4256" y="8238"/>
                  </a:lnTo>
                  <a:lnTo>
                    <a:pt x="4246" y="8197"/>
                  </a:lnTo>
                  <a:lnTo>
                    <a:pt x="4246" y="8167"/>
                  </a:lnTo>
                  <a:lnTo>
                    <a:pt x="4237" y="8127"/>
                  </a:lnTo>
                  <a:lnTo>
                    <a:pt x="4226" y="8096"/>
                  </a:lnTo>
                  <a:lnTo>
                    <a:pt x="4216" y="8076"/>
                  </a:lnTo>
                  <a:lnTo>
                    <a:pt x="4205" y="8045"/>
                  </a:lnTo>
                  <a:lnTo>
                    <a:pt x="4195" y="8015"/>
                  </a:lnTo>
                  <a:lnTo>
                    <a:pt x="4186" y="7984"/>
                  </a:lnTo>
                  <a:lnTo>
                    <a:pt x="4165" y="7955"/>
                  </a:lnTo>
                  <a:lnTo>
                    <a:pt x="4145" y="7924"/>
                  </a:lnTo>
                  <a:lnTo>
                    <a:pt x="4134" y="7904"/>
                  </a:lnTo>
                  <a:lnTo>
                    <a:pt x="4125" y="7883"/>
                  </a:lnTo>
                  <a:lnTo>
                    <a:pt x="4094" y="7853"/>
                  </a:lnTo>
                  <a:lnTo>
                    <a:pt x="4074" y="7833"/>
                  </a:lnTo>
                  <a:lnTo>
                    <a:pt x="4043" y="7812"/>
                  </a:lnTo>
                  <a:lnTo>
                    <a:pt x="4023" y="7793"/>
                  </a:lnTo>
                  <a:lnTo>
                    <a:pt x="3983" y="7762"/>
                  </a:lnTo>
                  <a:lnTo>
                    <a:pt x="3942" y="7741"/>
                  </a:lnTo>
                  <a:lnTo>
                    <a:pt x="3892" y="7711"/>
                  </a:lnTo>
                  <a:lnTo>
                    <a:pt x="3852" y="7681"/>
                  </a:lnTo>
                  <a:lnTo>
                    <a:pt x="3810" y="7650"/>
                  </a:lnTo>
                  <a:lnTo>
                    <a:pt x="3770" y="7620"/>
                  </a:lnTo>
                  <a:lnTo>
                    <a:pt x="3730" y="7589"/>
                  </a:lnTo>
                  <a:lnTo>
                    <a:pt x="3688" y="7559"/>
                  </a:lnTo>
                  <a:lnTo>
                    <a:pt x="3648" y="7518"/>
                  </a:lnTo>
                  <a:lnTo>
                    <a:pt x="3608" y="7488"/>
                  </a:lnTo>
                  <a:lnTo>
                    <a:pt x="3568" y="7448"/>
                  </a:lnTo>
                  <a:lnTo>
                    <a:pt x="3526" y="7427"/>
                  </a:lnTo>
                  <a:lnTo>
                    <a:pt x="3486" y="7387"/>
                  </a:lnTo>
                  <a:lnTo>
                    <a:pt x="3456" y="7347"/>
                  </a:lnTo>
                  <a:lnTo>
                    <a:pt x="3415" y="7305"/>
                  </a:lnTo>
                  <a:lnTo>
                    <a:pt x="3385" y="7275"/>
                  </a:lnTo>
                  <a:lnTo>
                    <a:pt x="3345" y="7235"/>
                  </a:lnTo>
                  <a:lnTo>
                    <a:pt x="3314" y="7194"/>
                  </a:lnTo>
                  <a:lnTo>
                    <a:pt x="3274" y="7154"/>
                  </a:lnTo>
                  <a:lnTo>
                    <a:pt x="3243" y="7113"/>
                  </a:lnTo>
                  <a:lnTo>
                    <a:pt x="3202" y="7072"/>
                  </a:lnTo>
                  <a:lnTo>
                    <a:pt x="3172" y="7032"/>
                  </a:lnTo>
                  <a:lnTo>
                    <a:pt x="3152" y="6992"/>
                  </a:lnTo>
                  <a:lnTo>
                    <a:pt x="3122" y="6951"/>
                  </a:lnTo>
                  <a:lnTo>
                    <a:pt x="3080" y="6910"/>
                  </a:lnTo>
                  <a:lnTo>
                    <a:pt x="3051" y="6870"/>
                  </a:lnTo>
                  <a:lnTo>
                    <a:pt x="3020" y="6819"/>
                  </a:lnTo>
                  <a:lnTo>
                    <a:pt x="3000" y="6788"/>
                  </a:lnTo>
                  <a:lnTo>
                    <a:pt x="2969" y="6738"/>
                  </a:lnTo>
                  <a:lnTo>
                    <a:pt x="2939" y="6698"/>
                  </a:lnTo>
                  <a:lnTo>
                    <a:pt x="2918" y="6657"/>
                  </a:lnTo>
                  <a:lnTo>
                    <a:pt x="2899" y="6617"/>
                  </a:lnTo>
                  <a:lnTo>
                    <a:pt x="2858" y="6647"/>
                  </a:lnTo>
                  <a:lnTo>
                    <a:pt x="2838" y="6677"/>
                  </a:lnTo>
                  <a:lnTo>
                    <a:pt x="2807" y="6698"/>
                  </a:lnTo>
                  <a:lnTo>
                    <a:pt x="2777" y="6718"/>
                  </a:lnTo>
                  <a:lnTo>
                    <a:pt x="2746" y="6729"/>
                  </a:lnTo>
                  <a:lnTo>
                    <a:pt x="2716" y="6748"/>
                  </a:lnTo>
                  <a:lnTo>
                    <a:pt x="2685" y="6769"/>
                  </a:lnTo>
                  <a:lnTo>
                    <a:pt x="2645" y="6799"/>
                  </a:lnTo>
                  <a:lnTo>
                    <a:pt x="2605" y="6788"/>
                  </a:lnTo>
                  <a:lnTo>
                    <a:pt x="2565" y="6788"/>
                  </a:lnTo>
                  <a:lnTo>
                    <a:pt x="2523" y="6788"/>
                  </a:lnTo>
                  <a:lnTo>
                    <a:pt x="2483" y="6779"/>
                  </a:lnTo>
                  <a:lnTo>
                    <a:pt x="2443" y="6779"/>
                  </a:lnTo>
                  <a:lnTo>
                    <a:pt x="2401" y="6769"/>
                  </a:lnTo>
                  <a:lnTo>
                    <a:pt x="2361" y="6769"/>
                  </a:lnTo>
                  <a:lnTo>
                    <a:pt x="2331" y="6769"/>
                  </a:lnTo>
                  <a:lnTo>
                    <a:pt x="2281" y="6758"/>
                  </a:lnTo>
                  <a:lnTo>
                    <a:pt x="2250" y="6748"/>
                  </a:lnTo>
                  <a:lnTo>
                    <a:pt x="2209" y="6738"/>
                  </a:lnTo>
                  <a:lnTo>
                    <a:pt x="2169" y="6738"/>
                  </a:lnTo>
                  <a:lnTo>
                    <a:pt x="2128" y="6729"/>
                  </a:lnTo>
                  <a:lnTo>
                    <a:pt x="2098" y="6718"/>
                  </a:lnTo>
                  <a:lnTo>
                    <a:pt x="2058" y="6708"/>
                  </a:lnTo>
                  <a:lnTo>
                    <a:pt x="2027" y="6698"/>
                  </a:lnTo>
                  <a:lnTo>
                    <a:pt x="1987" y="6687"/>
                  </a:lnTo>
                  <a:lnTo>
                    <a:pt x="1955" y="6668"/>
                  </a:lnTo>
                  <a:lnTo>
                    <a:pt x="1915" y="6657"/>
                  </a:lnTo>
                  <a:lnTo>
                    <a:pt x="1885" y="6637"/>
                  </a:lnTo>
                  <a:lnTo>
                    <a:pt x="1844" y="6626"/>
                  </a:lnTo>
                  <a:lnTo>
                    <a:pt x="1814" y="6607"/>
                  </a:lnTo>
                  <a:lnTo>
                    <a:pt x="1783" y="6586"/>
                  </a:lnTo>
                  <a:lnTo>
                    <a:pt x="1753" y="6565"/>
                  </a:lnTo>
                  <a:lnTo>
                    <a:pt x="1723" y="6546"/>
                  </a:lnTo>
                  <a:lnTo>
                    <a:pt x="1682" y="6515"/>
                  </a:lnTo>
                  <a:lnTo>
                    <a:pt x="1652" y="6495"/>
                  </a:lnTo>
                  <a:lnTo>
                    <a:pt x="1621" y="6464"/>
                  </a:lnTo>
                  <a:lnTo>
                    <a:pt x="1591" y="6445"/>
                  </a:lnTo>
                  <a:lnTo>
                    <a:pt x="1560" y="6414"/>
                  </a:lnTo>
                  <a:lnTo>
                    <a:pt x="1541" y="6384"/>
                  </a:lnTo>
                  <a:lnTo>
                    <a:pt x="1520" y="6353"/>
                  </a:lnTo>
                  <a:lnTo>
                    <a:pt x="1499" y="6323"/>
                  </a:lnTo>
                  <a:lnTo>
                    <a:pt x="1480" y="6302"/>
                  </a:lnTo>
                  <a:lnTo>
                    <a:pt x="1459" y="6283"/>
                  </a:lnTo>
                  <a:lnTo>
                    <a:pt x="1440" y="6262"/>
                  </a:lnTo>
                  <a:lnTo>
                    <a:pt x="1419" y="6231"/>
                  </a:lnTo>
                  <a:lnTo>
                    <a:pt x="1409" y="6211"/>
                  </a:lnTo>
                  <a:lnTo>
                    <a:pt x="1398" y="6180"/>
                  </a:lnTo>
                  <a:lnTo>
                    <a:pt x="1379" y="6161"/>
                  </a:lnTo>
                  <a:lnTo>
                    <a:pt x="1368" y="6130"/>
                  </a:lnTo>
                  <a:lnTo>
                    <a:pt x="1348" y="6110"/>
                  </a:lnTo>
                  <a:lnTo>
                    <a:pt x="1337" y="6079"/>
                  </a:lnTo>
                  <a:lnTo>
                    <a:pt x="1318" y="6060"/>
                  </a:lnTo>
                  <a:lnTo>
                    <a:pt x="1297" y="6008"/>
                  </a:lnTo>
                  <a:lnTo>
                    <a:pt x="1276" y="5958"/>
                  </a:lnTo>
                  <a:lnTo>
                    <a:pt x="1257" y="5928"/>
                  </a:lnTo>
                  <a:lnTo>
                    <a:pt x="1246" y="5907"/>
                  </a:lnTo>
                  <a:lnTo>
                    <a:pt x="1236" y="5877"/>
                  </a:lnTo>
                  <a:lnTo>
                    <a:pt x="1236" y="5846"/>
                  </a:lnTo>
                  <a:lnTo>
                    <a:pt x="1226" y="5827"/>
                  </a:lnTo>
                  <a:lnTo>
                    <a:pt x="1217" y="5796"/>
                  </a:lnTo>
                  <a:lnTo>
                    <a:pt x="1206" y="5766"/>
                  </a:lnTo>
                  <a:lnTo>
                    <a:pt x="1206" y="5745"/>
                  </a:lnTo>
                  <a:lnTo>
                    <a:pt x="1196" y="5715"/>
                  </a:lnTo>
                  <a:lnTo>
                    <a:pt x="1186" y="5684"/>
                  </a:lnTo>
                  <a:lnTo>
                    <a:pt x="1175" y="5654"/>
                  </a:lnTo>
                  <a:lnTo>
                    <a:pt x="1175" y="5633"/>
                  </a:lnTo>
                  <a:lnTo>
                    <a:pt x="1165" y="5604"/>
                  </a:lnTo>
                  <a:lnTo>
                    <a:pt x="1165" y="5573"/>
                  </a:lnTo>
                  <a:lnTo>
                    <a:pt x="1156" y="5543"/>
                  </a:lnTo>
                  <a:lnTo>
                    <a:pt x="1156" y="5522"/>
                  </a:lnTo>
                  <a:lnTo>
                    <a:pt x="1156" y="5492"/>
                  </a:lnTo>
                  <a:lnTo>
                    <a:pt x="1145" y="5461"/>
                  </a:lnTo>
                  <a:lnTo>
                    <a:pt x="1145" y="5431"/>
                  </a:lnTo>
                  <a:lnTo>
                    <a:pt x="1145" y="5400"/>
                  </a:lnTo>
                  <a:lnTo>
                    <a:pt x="1145" y="5370"/>
                  </a:lnTo>
                  <a:lnTo>
                    <a:pt x="1145" y="5339"/>
                  </a:lnTo>
                  <a:lnTo>
                    <a:pt x="1145" y="5320"/>
                  </a:lnTo>
                  <a:lnTo>
                    <a:pt x="1145" y="5289"/>
                  </a:lnTo>
                  <a:lnTo>
                    <a:pt x="1145" y="5259"/>
                  </a:lnTo>
                  <a:lnTo>
                    <a:pt x="1145" y="5228"/>
                  </a:lnTo>
                  <a:lnTo>
                    <a:pt x="1145" y="5198"/>
                  </a:lnTo>
                  <a:lnTo>
                    <a:pt x="1145" y="5177"/>
                  </a:lnTo>
                  <a:lnTo>
                    <a:pt x="1145" y="5147"/>
                  </a:lnTo>
                  <a:lnTo>
                    <a:pt x="1156" y="5116"/>
                  </a:lnTo>
                  <a:lnTo>
                    <a:pt x="1156" y="5087"/>
                  </a:lnTo>
                  <a:lnTo>
                    <a:pt x="1165" y="5066"/>
                  </a:lnTo>
                  <a:lnTo>
                    <a:pt x="1165" y="5036"/>
                  </a:lnTo>
                  <a:lnTo>
                    <a:pt x="1175" y="5005"/>
                  </a:lnTo>
                  <a:lnTo>
                    <a:pt x="1175" y="4975"/>
                  </a:lnTo>
                  <a:lnTo>
                    <a:pt x="1186" y="4954"/>
                  </a:lnTo>
                  <a:lnTo>
                    <a:pt x="1196" y="4925"/>
                  </a:lnTo>
                  <a:lnTo>
                    <a:pt x="1206" y="4893"/>
                  </a:lnTo>
                  <a:lnTo>
                    <a:pt x="1206" y="4864"/>
                  </a:lnTo>
                  <a:lnTo>
                    <a:pt x="1226" y="4843"/>
                  </a:lnTo>
                  <a:lnTo>
                    <a:pt x="1236" y="4813"/>
                  </a:lnTo>
                  <a:lnTo>
                    <a:pt x="1236" y="4782"/>
                  </a:lnTo>
                  <a:lnTo>
                    <a:pt x="1246" y="4763"/>
                  </a:lnTo>
                  <a:lnTo>
                    <a:pt x="1267" y="4731"/>
                  </a:lnTo>
                  <a:lnTo>
                    <a:pt x="1276" y="4702"/>
                  </a:lnTo>
                  <a:lnTo>
                    <a:pt x="1297" y="4681"/>
                  </a:lnTo>
                  <a:lnTo>
                    <a:pt x="1307" y="4660"/>
                  </a:lnTo>
                  <a:lnTo>
                    <a:pt x="1328" y="4641"/>
                  </a:lnTo>
                  <a:lnTo>
                    <a:pt x="1348" y="4610"/>
                  </a:lnTo>
                  <a:lnTo>
                    <a:pt x="1368" y="4590"/>
                  </a:lnTo>
                  <a:lnTo>
                    <a:pt x="1398" y="4559"/>
                  </a:lnTo>
                  <a:lnTo>
                    <a:pt x="1419" y="4549"/>
                  </a:lnTo>
                  <a:lnTo>
                    <a:pt x="1440" y="4529"/>
                  </a:lnTo>
                  <a:lnTo>
                    <a:pt x="1469" y="4519"/>
                  </a:lnTo>
                  <a:lnTo>
                    <a:pt x="1490" y="4498"/>
                  </a:lnTo>
                  <a:lnTo>
                    <a:pt x="1520" y="4489"/>
                  </a:lnTo>
                  <a:lnTo>
                    <a:pt x="1571" y="4468"/>
                  </a:lnTo>
                  <a:lnTo>
                    <a:pt x="1621" y="4468"/>
                  </a:lnTo>
                  <a:lnTo>
                    <a:pt x="1652" y="4468"/>
                  </a:lnTo>
                  <a:lnTo>
                    <a:pt x="1682" y="4468"/>
                  </a:lnTo>
                  <a:lnTo>
                    <a:pt x="1713" y="4479"/>
                  </a:lnTo>
                  <a:lnTo>
                    <a:pt x="1743" y="4489"/>
                  </a:lnTo>
                  <a:lnTo>
                    <a:pt x="1774" y="4468"/>
                  </a:lnTo>
                  <a:lnTo>
                    <a:pt x="1793" y="4437"/>
                  </a:lnTo>
                  <a:lnTo>
                    <a:pt x="1804" y="4397"/>
                  </a:lnTo>
                  <a:lnTo>
                    <a:pt x="1814" y="4367"/>
                  </a:lnTo>
                  <a:lnTo>
                    <a:pt x="1814" y="4317"/>
                  </a:lnTo>
                  <a:lnTo>
                    <a:pt x="1824" y="4266"/>
                  </a:lnTo>
                  <a:lnTo>
                    <a:pt x="1824" y="4225"/>
                  </a:lnTo>
                  <a:lnTo>
                    <a:pt x="1835" y="4195"/>
                  </a:lnTo>
                  <a:lnTo>
                    <a:pt x="1783" y="4205"/>
                  </a:lnTo>
                  <a:lnTo>
                    <a:pt x="1733" y="4205"/>
                  </a:lnTo>
                  <a:lnTo>
                    <a:pt x="1682" y="4205"/>
                  </a:lnTo>
                  <a:lnTo>
                    <a:pt x="1642" y="4205"/>
                  </a:lnTo>
                  <a:lnTo>
                    <a:pt x="1591" y="4195"/>
                  </a:lnTo>
                  <a:lnTo>
                    <a:pt x="1560" y="4164"/>
                  </a:lnTo>
                  <a:lnTo>
                    <a:pt x="1541" y="4144"/>
                  </a:lnTo>
                  <a:lnTo>
                    <a:pt x="1530" y="4134"/>
                  </a:lnTo>
                  <a:lnTo>
                    <a:pt x="1520" y="4103"/>
                  </a:lnTo>
                  <a:lnTo>
                    <a:pt x="1520" y="4083"/>
                  </a:lnTo>
                  <a:lnTo>
                    <a:pt x="1510" y="4052"/>
                  </a:lnTo>
                  <a:lnTo>
                    <a:pt x="1510" y="4023"/>
                  </a:lnTo>
                  <a:lnTo>
                    <a:pt x="1510" y="3991"/>
                  </a:lnTo>
                  <a:lnTo>
                    <a:pt x="1510" y="3962"/>
                  </a:lnTo>
                  <a:lnTo>
                    <a:pt x="1520" y="3911"/>
                  </a:lnTo>
                  <a:lnTo>
                    <a:pt x="1541" y="3860"/>
                  </a:lnTo>
                  <a:lnTo>
                    <a:pt x="1551" y="3810"/>
                  </a:lnTo>
                  <a:lnTo>
                    <a:pt x="1571" y="3759"/>
                  </a:lnTo>
                  <a:lnTo>
                    <a:pt x="1591" y="3718"/>
                  </a:lnTo>
                  <a:lnTo>
                    <a:pt x="1621" y="3667"/>
                  </a:lnTo>
                  <a:lnTo>
                    <a:pt x="1571" y="3648"/>
                  </a:lnTo>
                  <a:lnTo>
                    <a:pt x="1530" y="3638"/>
                  </a:lnTo>
                  <a:lnTo>
                    <a:pt x="1480" y="3627"/>
                  </a:lnTo>
                  <a:lnTo>
                    <a:pt x="1440" y="3617"/>
                  </a:lnTo>
                  <a:lnTo>
                    <a:pt x="1398" y="3596"/>
                  </a:lnTo>
                  <a:lnTo>
                    <a:pt x="1358" y="3577"/>
                  </a:lnTo>
                  <a:lnTo>
                    <a:pt x="1318" y="3546"/>
                  </a:lnTo>
                  <a:lnTo>
                    <a:pt x="1297" y="3505"/>
                  </a:lnTo>
                  <a:lnTo>
                    <a:pt x="1276" y="3465"/>
                  </a:lnTo>
                  <a:lnTo>
                    <a:pt x="1276" y="3425"/>
                  </a:lnTo>
                  <a:lnTo>
                    <a:pt x="1276" y="3384"/>
                  </a:lnTo>
                  <a:lnTo>
                    <a:pt x="1287" y="3354"/>
                  </a:lnTo>
                  <a:lnTo>
                    <a:pt x="1297" y="3323"/>
                  </a:lnTo>
                  <a:lnTo>
                    <a:pt x="1318" y="3293"/>
                  </a:lnTo>
                  <a:lnTo>
                    <a:pt x="1337" y="3262"/>
                  </a:lnTo>
                  <a:lnTo>
                    <a:pt x="1368" y="3242"/>
                  </a:lnTo>
                  <a:lnTo>
                    <a:pt x="1388" y="3211"/>
                  </a:lnTo>
                  <a:lnTo>
                    <a:pt x="1409" y="3181"/>
                  </a:lnTo>
                  <a:lnTo>
                    <a:pt x="1440" y="3150"/>
                  </a:lnTo>
                  <a:lnTo>
                    <a:pt x="1469" y="3131"/>
                  </a:lnTo>
                  <a:lnTo>
                    <a:pt x="1490" y="3100"/>
                  </a:lnTo>
                  <a:lnTo>
                    <a:pt x="1520" y="3080"/>
                  </a:lnTo>
                  <a:lnTo>
                    <a:pt x="1541" y="3049"/>
                  </a:lnTo>
                  <a:lnTo>
                    <a:pt x="1560" y="3030"/>
                  </a:lnTo>
                  <a:lnTo>
                    <a:pt x="1520" y="3009"/>
                  </a:lnTo>
                  <a:lnTo>
                    <a:pt x="1490" y="2988"/>
                  </a:lnTo>
                  <a:lnTo>
                    <a:pt x="1469" y="2969"/>
                  </a:lnTo>
                  <a:lnTo>
                    <a:pt x="1449" y="2938"/>
                  </a:lnTo>
                  <a:lnTo>
                    <a:pt x="1440" y="2908"/>
                  </a:lnTo>
                  <a:lnTo>
                    <a:pt x="1429" y="2877"/>
                  </a:lnTo>
                  <a:lnTo>
                    <a:pt x="1409" y="2847"/>
                  </a:lnTo>
                  <a:lnTo>
                    <a:pt x="1409" y="2816"/>
                  </a:lnTo>
                  <a:lnTo>
                    <a:pt x="1409" y="2765"/>
                  </a:lnTo>
                  <a:lnTo>
                    <a:pt x="1419" y="2736"/>
                  </a:lnTo>
                  <a:lnTo>
                    <a:pt x="1429" y="2695"/>
                  </a:lnTo>
                  <a:lnTo>
                    <a:pt x="1449" y="2664"/>
                  </a:lnTo>
                  <a:lnTo>
                    <a:pt x="1459" y="2624"/>
                  </a:lnTo>
                  <a:lnTo>
                    <a:pt x="1480" y="2593"/>
                  </a:lnTo>
                  <a:lnTo>
                    <a:pt x="1510" y="2563"/>
                  </a:lnTo>
                  <a:lnTo>
                    <a:pt x="1541" y="2532"/>
                  </a:lnTo>
                  <a:lnTo>
                    <a:pt x="1560" y="2492"/>
                  </a:lnTo>
                  <a:lnTo>
                    <a:pt x="1591" y="2462"/>
                  </a:lnTo>
                  <a:lnTo>
                    <a:pt x="1621" y="2431"/>
                  </a:lnTo>
                  <a:lnTo>
                    <a:pt x="1652" y="2412"/>
                  </a:lnTo>
                  <a:lnTo>
                    <a:pt x="1682" y="2381"/>
                  </a:lnTo>
                  <a:lnTo>
                    <a:pt x="1713" y="2361"/>
                  </a:lnTo>
                  <a:lnTo>
                    <a:pt x="1743" y="2340"/>
                  </a:lnTo>
                  <a:lnTo>
                    <a:pt x="1774" y="2320"/>
                  </a:lnTo>
                  <a:lnTo>
                    <a:pt x="1753" y="2290"/>
                  </a:lnTo>
                  <a:lnTo>
                    <a:pt x="1743" y="2269"/>
                  </a:lnTo>
                  <a:lnTo>
                    <a:pt x="1733" y="2248"/>
                  </a:lnTo>
                  <a:lnTo>
                    <a:pt x="1733" y="2219"/>
                  </a:lnTo>
                  <a:lnTo>
                    <a:pt x="1733" y="2168"/>
                  </a:lnTo>
                  <a:lnTo>
                    <a:pt x="1753" y="2117"/>
                  </a:lnTo>
                  <a:lnTo>
                    <a:pt x="1764" y="2077"/>
                  </a:lnTo>
                  <a:lnTo>
                    <a:pt x="1793" y="2025"/>
                  </a:lnTo>
                  <a:lnTo>
                    <a:pt x="1814" y="1975"/>
                  </a:lnTo>
                  <a:lnTo>
                    <a:pt x="1835" y="1935"/>
                  </a:lnTo>
                  <a:lnTo>
                    <a:pt x="1854" y="1914"/>
                  </a:lnTo>
                  <a:lnTo>
                    <a:pt x="1885" y="1894"/>
                  </a:lnTo>
                  <a:lnTo>
                    <a:pt x="1895" y="1863"/>
                  </a:lnTo>
                  <a:lnTo>
                    <a:pt x="1926" y="1844"/>
                  </a:lnTo>
                  <a:lnTo>
                    <a:pt x="1946" y="1823"/>
                  </a:lnTo>
                  <a:lnTo>
                    <a:pt x="1976" y="1803"/>
                  </a:lnTo>
                  <a:lnTo>
                    <a:pt x="1997" y="1793"/>
                  </a:lnTo>
                  <a:lnTo>
                    <a:pt x="2027" y="1773"/>
                  </a:lnTo>
                  <a:lnTo>
                    <a:pt x="2047" y="1752"/>
                  </a:lnTo>
                  <a:lnTo>
                    <a:pt x="2077" y="1732"/>
                  </a:lnTo>
                  <a:lnTo>
                    <a:pt x="2108" y="1722"/>
                  </a:lnTo>
                  <a:lnTo>
                    <a:pt x="2138" y="1712"/>
                  </a:lnTo>
                  <a:lnTo>
                    <a:pt x="2169" y="1691"/>
                  </a:lnTo>
                  <a:lnTo>
                    <a:pt x="2199" y="1691"/>
                  </a:lnTo>
                  <a:lnTo>
                    <a:pt x="2229" y="1691"/>
                  </a:lnTo>
                  <a:lnTo>
                    <a:pt x="2260" y="1691"/>
                  </a:lnTo>
                  <a:lnTo>
                    <a:pt x="2260" y="1651"/>
                  </a:lnTo>
                  <a:lnTo>
                    <a:pt x="2260" y="1621"/>
                  </a:lnTo>
                  <a:lnTo>
                    <a:pt x="2260" y="1590"/>
                  </a:lnTo>
                  <a:lnTo>
                    <a:pt x="2270" y="1560"/>
                  </a:lnTo>
                  <a:lnTo>
                    <a:pt x="2290" y="1510"/>
                  </a:lnTo>
                  <a:lnTo>
                    <a:pt x="2321" y="1468"/>
                  </a:lnTo>
                  <a:lnTo>
                    <a:pt x="2351" y="1428"/>
                  </a:lnTo>
                  <a:lnTo>
                    <a:pt x="2392" y="1388"/>
                  </a:lnTo>
                  <a:lnTo>
                    <a:pt x="2412" y="1367"/>
                  </a:lnTo>
                  <a:lnTo>
                    <a:pt x="2443" y="1348"/>
                  </a:lnTo>
                  <a:lnTo>
                    <a:pt x="2462" y="1337"/>
                  </a:lnTo>
                  <a:lnTo>
                    <a:pt x="2493" y="1316"/>
                  </a:lnTo>
                  <a:lnTo>
                    <a:pt x="2513" y="1306"/>
                  </a:lnTo>
                  <a:lnTo>
                    <a:pt x="2534" y="1287"/>
                  </a:lnTo>
                  <a:lnTo>
                    <a:pt x="2554" y="1266"/>
                  </a:lnTo>
                  <a:lnTo>
                    <a:pt x="2584" y="1256"/>
                  </a:lnTo>
                  <a:lnTo>
                    <a:pt x="2624" y="1215"/>
                  </a:lnTo>
                  <a:lnTo>
                    <a:pt x="2666" y="1184"/>
                  </a:lnTo>
                  <a:lnTo>
                    <a:pt x="2696" y="1144"/>
                  </a:lnTo>
                  <a:lnTo>
                    <a:pt x="2727" y="1094"/>
                  </a:lnTo>
                  <a:lnTo>
                    <a:pt x="2727" y="1064"/>
                  </a:lnTo>
                  <a:lnTo>
                    <a:pt x="2736" y="1043"/>
                  </a:lnTo>
                  <a:lnTo>
                    <a:pt x="2746" y="1013"/>
                  </a:lnTo>
                  <a:lnTo>
                    <a:pt x="2746" y="982"/>
                  </a:lnTo>
                  <a:lnTo>
                    <a:pt x="2767" y="952"/>
                  </a:lnTo>
                  <a:lnTo>
                    <a:pt x="2787" y="921"/>
                  </a:lnTo>
                  <a:lnTo>
                    <a:pt x="2817" y="891"/>
                  </a:lnTo>
                  <a:lnTo>
                    <a:pt x="2847" y="871"/>
                  </a:lnTo>
                  <a:lnTo>
                    <a:pt x="2868" y="841"/>
                  </a:lnTo>
                  <a:lnTo>
                    <a:pt x="2899" y="820"/>
                  </a:lnTo>
                  <a:lnTo>
                    <a:pt x="2918" y="810"/>
                  </a:lnTo>
                  <a:lnTo>
                    <a:pt x="2949" y="790"/>
                  </a:lnTo>
                  <a:lnTo>
                    <a:pt x="2979" y="759"/>
                  </a:lnTo>
                  <a:lnTo>
                    <a:pt x="3000" y="739"/>
                  </a:lnTo>
                  <a:lnTo>
                    <a:pt x="3020" y="709"/>
                  </a:lnTo>
                  <a:lnTo>
                    <a:pt x="3051" y="688"/>
                  </a:lnTo>
                  <a:lnTo>
                    <a:pt x="3070" y="658"/>
                  </a:lnTo>
                  <a:lnTo>
                    <a:pt x="3091" y="637"/>
                  </a:lnTo>
                  <a:lnTo>
                    <a:pt x="3112" y="597"/>
                  </a:lnTo>
                  <a:lnTo>
                    <a:pt x="3131" y="567"/>
                  </a:lnTo>
                  <a:lnTo>
                    <a:pt x="3141" y="536"/>
                  </a:lnTo>
                  <a:lnTo>
                    <a:pt x="3172" y="516"/>
                  </a:lnTo>
                  <a:lnTo>
                    <a:pt x="3192" y="506"/>
                  </a:lnTo>
                  <a:lnTo>
                    <a:pt x="3223" y="496"/>
                  </a:lnTo>
                  <a:lnTo>
                    <a:pt x="3243" y="486"/>
                  </a:lnTo>
                  <a:lnTo>
                    <a:pt x="3274" y="475"/>
                  </a:lnTo>
                  <a:lnTo>
                    <a:pt x="3303" y="465"/>
                  </a:lnTo>
                  <a:lnTo>
                    <a:pt x="3334" y="465"/>
                  </a:lnTo>
                  <a:lnTo>
                    <a:pt x="3354" y="456"/>
                  </a:lnTo>
                  <a:lnTo>
                    <a:pt x="3385" y="456"/>
                  </a:lnTo>
                  <a:lnTo>
                    <a:pt x="3415" y="456"/>
                  </a:lnTo>
                  <a:lnTo>
                    <a:pt x="3446" y="456"/>
                  </a:lnTo>
                  <a:lnTo>
                    <a:pt x="3465" y="456"/>
                  </a:lnTo>
                  <a:lnTo>
                    <a:pt x="3496" y="456"/>
                  </a:lnTo>
                  <a:lnTo>
                    <a:pt x="3517" y="465"/>
                  </a:lnTo>
                  <a:lnTo>
                    <a:pt x="3547" y="475"/>
                  </a:lnTo>
                  <a:lnTo>
                    <a:pt x="3587" y="486"/>
                  </a:lnTo>
                  <a:lnTo>
                    <a:pt x="3618" y="496"/>
                  </a:lnTo>
                  <a:lnTo>
                    <a:pt x="3659" y="506"/>
                  </a:lnTo>
                  <a:lnTo>
                    <a:pt x="3688" y="536"/>
                  </a:lnTo>
                  <a:lnTo>
                    <a:pt x="3719" y="557"/>
                  </a:lnTo>
                  <a:lnTo>
                    <a:pt x="3749" y="587"/>
                  </a:lnTo>
                  <a:lnTo>
                    <a:pt x="3780" y="618"/>
                  </a:lnTo>
                  <a:lnTo>
                    <a:pt x="3810" y="648"/>
                  </a:lnTo>
                  <a:lnTo>
                    <a:pt x="3831" y="608"/>
                  </a:lnTo>
                  <a:lnTo>
                    <a:pt x="3852" y="567"/>
                  </a:lnTo>
                  <a:lnTo>
                    <a:pt x="3881" y="526"/>
                  </a:lnTo>
                  <a:lnTo>
                    <a:pt x="3911" y="506"/>
                  </a:lnTo>
                  <a:lnTo>
                    <a:pt x="3942" y="465"/>
                  </a:lnTo>
                  <a:lnTo>
                    <a:pt x="3972" y="425"/>
                  </a:lnTo>
                  <a:lnTo>
                    <a:pt x="4003" y="385"/>
                  </a:lnTo>
                  <a:lnTo>
                    <a:pt x="4033" y="354"/>
                  </a:lnTo>
                  <a:lnTo>
                    <a:pt x="4064" y="324"/>
                  </a:lnTo>
                  <a:lnTo>
                    <a:pt x="4104" y="293"/>
                  </a:lnTo>
                  <a:lnTo>
                    <a:pt x="4134" y="263"/>
                  </a:lnTo>
                  <a:lnTo>
                    <a:pt x="4176" y="232"/>
                  </a:lnTo>
                  <a:lnTo>
                    <a:pt x="4216" y="202"/>
                  </a:lnTo>
                  <a:lnTo>
                    <a:pt x="4256" y="172"/>
                  </a:lnTo>
                  <a:lnTo>
                    <a:pt x="4297" y="141"/>
                  </a:lnTo>
                  <a:lnTo>
                    <a:pt x="4338" y="120"/>
                  </a:lnTo>
                  <a:lnTo>
                    <a:pt x="4368" y="90"/>
                  </a:lnTo>
                  <a:lnTo>
                    <a:pt x="4409" y="70"/>
                  </a:lnTo>
                  <a:lnTo>
                    <a:pt x="4449" y="50"/>
                  </a:lnTo>
                  <a:lnTo>
                    <a:pt x="4489" y="40"/>
                  </a:lnTo>
                  <a:lnTo>
                    <a:pt x="4540" y="19"/>
                  </a:lnTo>
                  <a:lnTo>
                    <a:pt x="4581" y="9"/>
                  </a:lnTo>
                  <a:lnTo>
                    <a:pt x="4632" y="0"/>
                  </a:lnTo>
                  <a:lnTo>
                    <a:pt x="4672" y="0"/>
                  </a:lnTo>
                  <a:lnTo>
                    <a:pt x="4712" y="0"/>
                  </a:lnTo>
                  <a:lnTo>
                    <a:pt x="4763" y="0"/>
                  </a:lnTo>
                  <a:lnTo>
                    <a:pt x="4804" y="0"/>
                  </a:lnTo>
                  <a:lnTo>
                    <a:pt x="4844" y="9"/>
                  </a:lnTo>
                  <a:lnTo>
                    <a:pt x="4895" y="19"/>
                  </a:lnTo>
                  <a:lnTo>
                    <a:pt x="4935" y="30"/>
                  </a:lnTo>
                  <a:lnTo>
                    <a:pt x="4975" y="40"/>
                  </a:lnTo>
                  <a:lnTo>
                    <a:pt x="5027" y="7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305"/>
            <p:cNvSpPr>
              <a:spLocks/>
            </p:cNvSpPr>
            <p:nvPr/>
          </p:nvSpPr>
          <p:spPr bwMode="auto">
            <a:xfrm>
              <a:off x="954" y="1262"/>
              <a:ext cx="951" cy="675"/>
            </a:xfrm>
            <a:custGeom>
              <a:avLst/>
              <a:gdLst>
                <a:gd name="T0" fmla="*/ 531 w 6658"/>
                <a:gd name="T1" fmla="*/ 55 h 4723"/>
                <a:gd name="T2" fmla="*/ 588 w 6658"/>
                <a:gd name="T3" fmla="*/ 28 h 4723"/>
                <a:gd name="T4" fmla="*/ 627 w 6658"/>
                <a:gd name="T5" fmla="*/ 67 h 4723"/>
                <a:gd name="T6" fmla="*/ 679 w 6658"/>
                <a:gd name="T7" fmla="*/ 72 h 4723"/>
                <a:gd name="T8" fmla="*/ 698 w 6658"/>
                <a:gd name="T9" fmla="*/ 130 h 4723"/>
                <a:gd name="T10" fmla="*/ 761 w 6658"/>
                <a:gd name="T11" fmla="*/ 116 h 4723"/>
                <a:gd name="T12" fmla="*/ 771 w 6658"/>
                <a:gd name="T13" fmla="*/ 171 h 4723"/>
                <a:gd name="T14" fmla="*/ 809 w 6658"/>
                <a:gd name="T15" fmla="*/ 165 h 4723"/>
                <a:gd name="T16" fmla="*/ 860 w 6658"/>
                <a:gd name="T17" fmla="*/ 174 h 4723"/>
                <a:gd name="T18" fmla="*/ 898 w 6658"/>
                <a:gd name="T19" fmla="*/ 216 h 4723"/>
                <a:gd name="T20" fmla="*/ 898 w 6658"/>
                <a:gd name="T21" fmla="*/ 265 h 4723"/>
                <a:gd name="T22" fmla="*/ 945 w 6658"/>
                <a:gd name="T23" fmla="*/ 317 h 4723"/>
                <a:gd name="T24" fmla="*/ 915 w 6658"/>
                <a:gd name="T25" fmla="*/ 385 h 4723"/>
                <a:gd name="T26" fmla="*/ 909 w 6658"/>
                <a:gd name="T27" fmla="*/ 440 h 4723"/>
                <a:gd name="T28" fmla="*/ 841 w 6658"/>
                <a:gd name="T29" fmla="*/ 487 h 4723"/>
                <a:gd name="T30" fmla="*/ 821 w 6658"/>
                <a:gd name="T31" fmla="*/ 510 h 4723"/>
                <a:gd name="T32" fmla="*/ 813 w 6658"/>
                <a:gd name="T33" fmla="*/ 453 h 4723"/>
                <a:gd name="T34" fmla="*/ 818 w 6658"/>
                <a:gd name="T35" fmla="*/ 394 h 4723"/>
                <a:gd name="T36" fmla="*/ 812 w 6658"/>
                <a:gd name="T37" fmla="*/ 368 h 4723"/>
                <a:gd name="T38" fmla="*/ 763 w 6658"/>
                <a:gd name="T39" fmla="*/ 340 h 4723"/>
                <a:gd name="T40" fmla="*/ 735 w 6658"/>
                <a:gd name="T41" fmla="*/ 384 h 4723"/>
                <a:gd name="T42" fmla="*/ 685 w 6658"/>
                <a:gd name="T43" fmla="*/ 343 h 4723"/>
                <a:gd name="T44" fmla="*/ 638 w 6658"/>
                <a:gd name="T45" fmla="*/ 366 h 4723"/>
                <a:gd name="T46" fmla="*/ 602 w 6658"/>
                <a:gd name="T47" fmla="*/ 333 h 4723"/>
                <a:gd name="T48" fmla="*/ 557 w 6658"/>
                <a:gd name="T49" fmla="*/ 355 h 4723"/>
                <a:gd name="T50" fmla="*/ 531 w 6658"/>
                <a:gd name="T51" fmla="*/ 374 h 4723"/>
                <a:gd name="T52" fmla="*/ 496 w 6658"/>
                <a:gd name="T53" fmla="*/ 420 h 4723"/>
                <a:gd name="T54" fmla="*/ 440 w 6658"/>
                <a:gd name="T55" fmla="*/ 427 h 4723"/>
                <a:gd name="T56" fmla="*/ 403 w 6658"/>
                <a:gd name="T57" fmla="*/ 403 h 4723"/>
                <a:gd name="T58" fmla="*/ 365 w 6658"/>
                <a:gd name="T59" fmla="*/ 443 h 4723"/>
                <a:gd name="T60" fmla="*/ 339 w 6658"/>
                <a:gd name="T61" fmla="*/ 407 h 4723"/>
                <a:gd name="T62" fmla="*/ 295 w 6658"/>
                <a:gd name="T63" fmla="*/ 439 h 4723"/>
                <a:gd name="T64" fmla="*/ 243 w 6658"/>
                <a:gd name="T65" fmla="*/ 426 h 4723"/>
                <a:gd name="T66" fmla="*/ 200 w 6658"/>
                <a:gd name="T67" fmla="*/ 468 h 4723"/>
                <a:gd name="T68" fmla="*/ 213 w 6658"/>
                <a:gd name="T69" fmla="*/ 523 h 4723"/>
                <a:gd name="T70" fmla="*/ 168 w 6658"/>
                <a:gd name="T71" fmla="*/ 556 h 4723"/>
                <a:gd name="T72" fmla="*/ 181 w 6658"/>
                <a:gd name="T73" fmla="*/ 617 h 4723"/>
                <a:gd name="T74" fmla="*/ 133 w 6658"/>
                <a:gd name="T75" fmla="*/ 668 h 4723"/>
                <a:gd name="T76" fmla="*/ 119 w 6658"/>
                <a:gd name="T77" fmla="*/ 649 h 4723"/>
                <a:gd name="T78" fmla="*/ 72 w 6658"/>
                <a:gd name="T79" fmla="*/ 634 h 4723"/>
                <a:gd name="T80" fmla="*/ 90 w 6658"/>
                <a:gd name="T81" fmla="*/ 579 h 4723"/>
                <a:gd name="T82" fmla="*/ 57 w 6658"/>
                <a:gd name="T83" fmla="*/ 572 h 4723"/>
                <a:gd name="T84" fmla="*/ 46 w 6658"/>
                <a:gd name="T85" fmla="*/ 521 h 4723"/>
                <a:gd name="T86" fmla="*/ 59 w 6658"/>
                <a:gd name="T87" fmla="*/ 489 h 4723"/>
                <a:gd name="T88" fmla="*/ 0 w 6658"/>
                <a:gd name="T89" fmla="*/ 474 h 4723"/>
                <a:gd name="T90" fmla="*/ 61 w 6658"/>
                <a:gd name="T91" fmla="*/ 420 h 4723"/>
                <a:gd name="T92" fmla="*/ 45 w 6658"/>
                <a:gd name="T93" fmla="*/ 406 h 4723"/>
                <a:gd name="T94" fmla="*/ 33 w 6658"/>
                <a:gd name="T95" fmla="*/ 353 h 4723"/>
                <a:gd name="T96" fmla="*/ 106 w 6658"/>
                <a:gd name="T97" fmla="*/ 330 h 4723"/>
                <a:gd name="T98" fmla="*/ 65 w 6658"/>
                <a:gd name="T99" fmla="*/ 298 h 4723"/>
                <a:gd name="T100" fmla="*/ 99 w 6658"/>
                <a:gd name="T101" fmla="*/ 252 h 4723"/>
                <a:gd name="T102" fmla="*/ 149 w 6658"/>
                <a:gd name="T103" fmla="*/ 256 h 4723"/>
                <a:gd name="T104" fmla="*/ 140 w 6658"/>
                <a:gd name="T105" fmla="*/ 219 h 4723"/>
                <a:gd name="T106" fmla="*/ 190 w 6658"/>
                <a:gd name="T107" fmla="*/ 188 h 4723"/>
                <a:gd name="T108" fmla="*/ 195 w 6658"/>
                <a:gd name="T109" fmla="*/ 165 h 4723"/>
                <a:gd name="T110" fmla="*/ 229 w 6658"/>
                <a:gd name="T111" fmla="*/ 125 h 4723"/>
                <a:gd name="T112" fmla="*/ 252 w 6658"/>
                <a:gd name="T113" fmla="*/ 83 h 4723"/>
                <a:gd name="T114" fmla="*/ 326 w 6658"/>
                <a:gd name="T115" fmla="*/ 77 h 4723"/>
                <a:gd name="T116" fmla="*/ 366 w 6658"/>
                <a:gd name="T117" fmla="*/ 77 h 4723"/>
                <a:gd name="T118" fmla="*/ 407 w 6658"/>
                <a:gd name="T119" fmla="*/ 30 h 4723"/>
                <a:gd name="T120" fmla="*/ 460 w 6658"/>
                <a:gd name="T121" fmla="*/ 3 h 472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658" h="4723">
                  <a:moveTo>
                    <a:pt x="3598" y="143"/>
                  </a:moveTo>
                  <a:lnTo>
                    <a:pt x="3607" y="183"/>
                  </a:lnTo>
                  <a:lnTo>
                    <a:pt x="3618" y="223"/>
                  </a:lnTo>
                  <a:lnTo>
                    <a:pt x="3607" y="254"/>
                  </a:lnTo>
                  <a:lnTo>
                    <a:pt x="3607" y="294"/>
                  </a:lnTo>
                  <a:lnTo>
                    <a:pt x="3598" y="324"/>
                  </a:lnTo>
                  <a:lnTo>
                    <a:pt x="3598" y="366"/>
                  </a:lnTo>
                  <a:lnTo>
                    <a:pt x="3598" y="395"/>
                  </a:lnTo>
                  <a:lnTo>
                    <a:pt x="3628" y="426"/>
                  </a:lnTo>
                  <a:lnTo>
                    <a:pt x="3649" y="426"/>
                  </a:lnTo>
                  <a:lnTo>
                    <a:pt x="3679" y="416"/>
                  </a:lnTo>
                  <a:lnTo>
                    <a:pt x="3699" y="395"/>
                  </a:lnTo>
                  <a:lnTo>
                    <a:pt x="3719" y="385"/>
                  </a:lnTo>
                  <a:lnTo>
                    <a:pt x="3729" y="355"/>
                  </a:lnTo>
                  <a:lnTo>
                    <a:pt x="3750" y="334"/>
                  </a:lnTo>
                  <a:lnTo>
                    <a:pt x="3750" y="305"/>
                  </a:lnTo>
                  <a:lnTo>
                    <a:pt x="3771" y="284"/>
                  </a:lnTo>
                  <a:lnTo>
                    <a:pt x="3800" y="274"/>
                  </a:lnTo>
                  <a:lnTo>
                    <a:pt x="3841" y="263"/>
                  </a:lnTo>
                  <a:lnTo>
                    <a:pt x="3872" y="244"/>
                  </a:lnTo>
                  <a:lnTo>
                    <a:pt x="3912" y="233"/>
                  </a:lnTo>
                  <a:lnTo>
                    <a:pt x="3952" y="213"/>
                  </a:lnTo>
                  <a:lnTo>
                    <a:pt x="3994" y="213"/>
                  </a:lnTo>
                  <a:lnTo>
                    <a:pt x="4034" y="203"/>
                  </a:lnTo>
                  <a:lnTo>
                    <a:pt x="4074" y="203"/>
                  </a:lnTo>
                  <a:lnTo>
                    <a:pt x="4114" y="193"/>
                  </a:lnTo>
                  <a:lnTo>
                    <a:pt x="4156" y="193"/>
                  </a:lnTo>
                  <a:lnTo>
                    <a:pt x="4196" y="193"/>
                  </a:lnTo>
                  <a:lnTo>
                    <a:pt x="4236" y="203"/>
                  </a:lnTo>
                  <a:lnTo>
                    <a:pt x="4277" y="203"/>
                  </a:lnTo>
                  <a:lnTo>
                    <a:pt x="4318" y="223"/>
                  </a:lnTo>
                  <a:lnTo>
                    <a:pt x="4347" y="233"/>
                  </a:lnTo>
                  <a:lnTo>
                    <a:pt x="4389" y="263"/>
                  </a:lnTo>
                  <a:lnTo>
                    <a:pt x="4408" y="294"/>
                  </a:lnTo>
                  <a:lnTo>
                    <a:pt x="4419" y="355"/>
                  </a:lnTo>
                  <a:lnTo>
                    <a:pt x="4408" y="376"/>
                  </a:lnTo>
                  <a:lnTo>
                    <a:pt x="4398" y="406"/>
                  </a:lnTo>
                  <a:lnTo>
                    <a:pt x="4398" y="436"/>
                  </a:lnTo>
                  <a:lnTo>
                    <a:pt x="4389" y="467"/>
                  </a:lnTo>
                  <a:lnTo>
                    <a:pt x="4378" y="507"/>
                  </a:lnTo>
                  <a:lnTo>
                    <a:pt x="4378" y="547"/>
                  </a:lnTo>
                  <a:lnTo>
                    <a:pt x="4389" y="568"/>
                  </a:lnTo>
                  <a:lnTo>
                    <a:pt x="4408" y="578"/>
                  </a:lnTo>
                  <a:lnTo>
                    <a:pt x="4439" y="578"/>
                  </a:lnTo>
                  <a:lnTo>
                    <a:pt x="4480" y="588"/>
                  </a:lnTo>
                  <a:lnTo>
                    <a:pt x="4509" y="557"/>
                  </a:lnTo>
                  <a:lnTo>
                    <a:pt x="4540" y="538"/>
                  </a:lnTo>
                  <a:lnTo>
                    <a:pt x="4581" y="528"/>
                  </a:lnTo>
                  <a:lnTo>
                    <a:pt x="4621" y="517"/>
                  </a:lnTo>
                  <a:lnTo>
                    <a:pt x="4673" y="507"/>
                  </a:lnTo>
                  <a:lnTo>
                    <a:pt x="4713" y="507"/>
                  </a:lnTo>
                  <a:lnTo>
                    <a:pt x="4753" y="507"/>
                  </a:lnTo>
                  <a:lnTo>
                    <a:pt x="4804" y="517"/>
                  </a:lnTo>
                  <a:lnTo>
                    <a:pt x="4844" y="547"/>
                  </a:lnTo>
                  <a:lnTo>
                    <a:pt x="4875" y="578"/>
                  </a:lnTo>
                  <a:lnTo>
                    <a:pt x="4896" y="599"/>
                  </a:lnTo>
                  <a:lnTo>
                    <a:pt x="4905" y="629"/>
                  </a:lnTo>
                  <a:lnTo>
                    <a:pt x="4915" y="649"/>
                  </a:lnTo>
                  <a:lnTo>
                    <a:pt x="4936" y="690"/>
                  </a:lnTo>
                  <a:lnTo>
                    <a:pt x="4936" y="730"/>
                  </a:lnTo>
                  <a:lnTo>
                    <a:pt x="4925" y="770"/>
                  </a:lnTo>
                  <a:lnTo>
                    <a:pt x="4905" y="811"/>
                  </a:lnTo>
                  <a:lnTo>
                    <a:pt x="4885" y="852"/>
                  </a:lnTo>
                  <a:lnTo>
                    <a:pt x="4875" y="881"/>
                  </a:lnTo>
                  <a:lnTo>
                    <a:pt x="4885" y="912"/>
                  </a:lnTo>
                  <a:lnTo>
                    <a:pt x="4905" y="923"/>
                  </a:lnTo>
                  <a:lnTo>
                    <a:pt x="4936" y="933"/>
                  </a:lnTo>
                  <a:lnTo>
                    <a:pt x="4976" y="942"/>
                  </a:lnTo>
                  <a:lnTo>
                    <a:pt x="4997" y="902"/>
                  </a:lnTo>
                  <a:lnTo>
                    <a:pt x="5027" y="881"/>
                  </a:lnTo>
                  <a:lnTo>
                    <a:pt x="5058" y="852"/>
                  </a:lnTo>
                  <a:lnTo>
                    <a:pt x="5098" y="822"/>
                  </a:lnTo>
                  <a:lnTo>
                    <a:pt x="5138" y="801"/>
                  </a:lnTo>
                  <a:lnTo>
                    <a:pt x="5189" y="791"/>
                  </a:lnTo>
                  <a:lnTo>
                    <a:pt x="5230" y="780"/>
                  </a:lnTo>
                  <a:lnTo>
                    <a:pt x="5281" y="780"/>
                  </a:lnTo>
                  <a:lnTo>
                    <a:pt x="5300" y="791"/>
                  </a:lnTo>
                  <a:lnTo>
                    <a:pt x="5331" y="811"/>
                  </a:lnTo>
                  <a:lnTo>
                    <a:pt x="5361" y="822"/>
                  </a:lnTo>
                  <a:lnTo>
                    <a:pt x="5392" y="831"/>
                  </a:lnTo>
                  <a:lnTo>
                    <a:pt x="5412" y="852"/>
                  </a:lnTo>
                  <a:lnTo>
                    <a:pt x="5432" y="872"/>
                  </a:lnTo>
                  <a:lnTo>
                    <a:pt x="5443" y="902"/>
                  </a:lnTo>
                  <a:lnTo>
                    <a:pt x="5453" y="933"/>
                  </a:lnTo>
                  <a:lnTo>
                    <a:pt x="5453" y="984"/>
                  </a:lnTo>
                  <a:lnTo>
                    <a:pt x="5443" y="1034"/>
                  </a:lnTo>
                  <a:lnTo>
                    <a:pt x="5432" y="1064"/>
                  </a:lnTo>
                  <a:lnTo>
                    <a:pt x="5432" y="1085"/>
                  </a:lnTo>
                  <a:lnTo>
                    <a:pt x="5422" y="1115"/>
                  </a:lnTo>
                  <a:lnTo>
                    <a:pt x="5412" y="1146"/>
                  </a:lnTo>
                  <a:lnTo>
                    <a:pt x="5401" y="1196"/>
                  </a:lnTo>
                  <a:lnTo>
                    <a:pt x="5412" y="1236"/>
                  </a:lnTo>
                  <a:lnTo>
                    <a:pt x="5412" y="1247"/>
                  </a:lnTo>
                  <a:lnTo>
                    <a:pt x="5432" y="1268"/>
                  </a:lnTo>
                  <a:lnTo>
                    <a:pt x="5453" y="1277"/>
                  </a:lnTo>
                  <a:lnTo>
                    <a:pt x="5483" y="1287"/>
                  </a:lnTo>
                  <a:lnTo>
                    <a:pt x="5503" y="1257"/>
                  </a:lnTo>
                  <a:lnTo>
                    <a:pt x="5514" y="1226"/>
                  </a:lnTo>
                  <a:lnTo>
                    <a:pt x="5533" y="1216"/>
                  </a:lnTo>
                  <a:lnTo>
                    <a:pt x="5554" y="1196"/>
                  </a:lnTo>
                  <a:lnTo>
                    <a:pt x="5574" y="1186"/>
                  </a:lnTo>
                  <a:lnTo>
                    <a:pt x="5605" y="1165"/>
                  </a:lnTo>
                  <a:lnTo>
                    <a:pt x="5634" y="1156"/>
                  </a:lnTo>
                  <a:lnTo>
                    <a:pt x="5665" y="1156"/>
                  </a:lnTo>
                  <a:lnTo>
                    <a:pt x="5685" y="1146"/>
                  </a:lnTo>
                  <a:lnTo>
                    <a:pt x="5706" y="1146"/>
                  </a:lnTo>
                  <a:lnTo>
                    <a:pt x="5737" y="1146"/>
                  </a:lnTo>
                  <a:lnTo>
                    <a:pt x="5767" y="1146"/>
                  </a:lnTo>
                  <a:lnTo>
                    <a:pt x="5796" y="1146"/>
                  </a:lnTo>
                  <a:lnTo>
                    <a:pt x="5828" y="1156"/>
                  </a:lnTo>
                  <a:lnTo>
                    <a:pt x="5848" y="1156"/>
                  </a:lnTo>
                  <a:lnTo>
                    <a:pt x="5878" y="1165"/>
                  </a:lnTo>
                  <a:lnTo>
                    <a:pt x="5908" y="1176"/>
                  </a:lnTo>
                  <a:lnTo>
                    <a:pt x="5939" y="1186"/>
                  </a:lnTo>
                  <a:lnTo>
                    <a:pt x="5969" y="1196"/>
                  </a:lnTo>
                  <a:lnTo>
                    <a:pt x="6000" y="1207"/>
                  </a:lnTo>
                  <a:lnTo>
                    <a:pt x="6019" y="1216"/>
                  </a:lnTo>
                  <a:lnTo>
                    <a:pt x="6050" y="1226"/>
                  </a:lnTo>
                  <a:lnTo>
                    <a:pt x="6080" y="1247"/>
                  </a:lnTo>
                  <a:lnTo>
                    <a:pt x="6111" y="1257"/>
                  </a:lnTo>
                  <a:lnTo>
                    <a:pt x="6131" y="1277"/>
                  </a:lnTo>
                  <a:lnTo>
                    <a:pt x="6162" y="1287"/>
                  </a:lnTo>
                  <a:lnTo>
                    <a:pt x="6183" y="1308"/>
                  </a:lnTo>
                  <a:lnTo>
                    <a:pt x="6202" y="1338"/>
                  </a:lnTo>
                  <a:lnTo>
                    <a:pt x="6223" y="1358"/>
                  </a:lnTo>
                  <a:lnTo>
                    <a:pt x="6242" y="1388"/>
                  </a:lnTo>
                  <a:lnTo>
                    <a:pt x="6263" y="1409"/>
                  </a:lnTo>
                  <a:lnTo>
                    <a:pt x="6284" y="1440"/>
                  </a:lnTo>
                  <a:lnTo>
                    <a:pt x="6284" y="1470"/>
                  </a:lnTo>
                  <a:lnTo>
                    <a:pt x="6284" y="1510"/>
                  </a:lnTo>
                  <a:lnTo>
                    <a:pt x="6294" y="1541"/>
                  </a:lnTo>
                  <a:lnTo>
                    <a:pt x="6303" y="1571"/>
                  </a:lnTo>
                  <a:lnTo>
                    <a:pt x="6303" y="1602"/>
                  </a:lnTo>
                  <a:lnTo>
                    <a:pt x="6303" y="1632"/>
                  </a:lnTo>
                  <a:lnTo>
                    <a:pt x="6294" y="1663"/>
                  </a:lnTo>
                  <a:lnTo>
                    <a:pt x="6284" y="1703"/>
                  </a:lnTo>
                  <a:lnTo>
                    <a:pt x="6233" y="1713"/>
                  </a:lnTo>
                  <a:lnTo>
                    <a:pt x="6202" y="1743"/>
                  </a:lnTo>
                  <a:lnTo>
                    <a:pt x="6183" y="1774"/>
                  </a:lnTo>
                  <a:lnTo>
                    <a:pt x="6192" y="1814"/>
                  </a:lnTo>
                  <a:lnTo>
                    <a:pt x="6202" y="1844"/>
                  </a:lnTo>
                  <a:lnTo>
                    <a:pt x="6242" y="1855"/>
                  </a:lnTo>
                  <a:lnTo>
                    <a:pt x="6284" y="1855"/>
                  </a:lnTo>
                  <a:lnTo>
                    <a:pt x="6324" y="1855"/>
                  </a:lnTo>
                  <a:lnTo>
                    <a:pt x="6355" y="1875"/>
                  </a:lnTo>
                  <a:lnTo>
                    <a:pt x="6385" y="1895"/>
                  </a:lnTo>
                  <a:lnTo>
                    <a:pt x="6415" y="1926"/>
                  </a:lnTo>
                  <a:lnTo>
                    <a:pt x="6456" y="1956"/>
                  </a:lnTo>
                  <a:lnTo>
                    <a:pt x="6476" y="1987"/>
                  </a:lnTo>
                  <a:lnTo>
                    <a:pt x="6507" y="2017"/>
                  </a:lnTo>
                  <a:lnTo>
                    <a:pt x="6526" y="2048"/>
                  </a:lnTo>
                  <a:lnTo>
                    <a:pt x="6557" y="2078"/>
                  </a:lnTo>
                  <a:lnTo>
                    <a:pt x="6568" y="2109"/>
                  </a:lnTo>
                  <a:lnTo>
                    <a:pt x="6587" y="2149"/>
                  </a:lnTo>
                  <a:lnTo>
                    <a:pt x="6597" y="2189"/>
                  </a:lnTo>
                  <a:lnTo>
                    <a:pt x="6618" y="2220"/>
                  </a:lnTo>
                  <a:lnTo>
                    <a:pt x="6628" y="2260"/>
                  </a:lnTo>
                  <a:lnTo>
                    <a:pt x="6638" y="2301"/>
                  </a:lnTo>
                  <a:lnTo>
                    <a:pt x="6648" y="2341"/>
                  </a:lnTo>
                  <a:lnTo>
                    <a:pt x="6658" y="2382"/>
                  </a:lnTo>
                  <a:lnTo>
                    <a:pt x="6658" y="2433"/>
                  </a:lnTo>
                  <a:lnTo>
                    <a:pt x="6648" y="2473"/>
                  </a:lnTo>
                  <a:lnTo>
                    <a:pt x="6628" y="2513"/>
                  </a:lnTo>
                  <a:lnTo>
                    <a:pt x="6597" y="2554"/>
                  </a:lnTo>
                  <a:lnTo>
                    <a:pt x="6557" y="2584"/>
                  </a:lnTo>
                  <a:lnTo>
                    <a:pt x="6526" y="2615"/>
                  </a:lnTo>
                  <a:lnTo>
                    <a:pt x="6486" y="2645"/>
                  </a:lnTo>
                  <a:lnTo>
                    <a:pt x="6456" y="2675"/>
                  </a:lnTo>
                  <a:lnTo>
                    <a:pt x="6406" y="2696"/>
                  </a:lnTo>
                  <a:lnTo>
                    <a:pt x="6375" y="2727"/>
                  </a:lnTo>
                  <a:lnTo>
                    <a:pt x="6355" y="2757"/>
                  </a:lnTo>
                  <a:lnTo>
                    <a:pt x="6345" y="2797"/>
                  </a:lnTo>
                  <a:lnTo>
                    <a:pt x="6334" y="2828"/>
                  </a:lnTo>
                  <a:lnTo>
                    <a:pt x="6355" y="2868"/>
                  </a:lnTo>
                  <a:lnTo>
                    <a:pt x="6355" y="2898"/>
                  </a:lnTo>
                  <a:lnTo>
                    <a:pt x="6375" y="2919"/>
                  </a:lnTo>
                  <a:lnTo>
                    <a:pt x="6395" y="2950"/>
                  </a:lnTo>
                  <a:lnTo>
                    <a:pt x="6425" y="2990"/>
                  </a:lnTo>
                  <a:lnTo>
                    <a:pt x="6415" y="3000"/>
                  </a:lnTo>
                  <a:lnTo>
                    <a:pt x="6395" y="3030"/>
                  </a:lnTo>
                  <a:lnTo>
                    <a:pt x="6385" y="3051"/>
                  </a:lnTo>
                  <a:lnTo>
                    <a:pt x="6364" y="3081"/>
                  </a:lnTo>
                  <a:lnTo>
                    <a:pt x="6334" y="3121"/>
                  </a:lnTo>
                  <a:lnTo>
                    <a:pt x="6303" y="3162"/>
                  </a:lnTo>
                  <a:lnTo>
                    <a:pt x="6253" y="3192"/>
                  </a:lnTo>
                  <a:lnTo>
                    <a:pt x="6212" y="3223"/>
                  </a:lnTo>
                  <a:lnTo>
                    <a:pt x="6172" y="3253"/>
                  </a:lnTo>
                  <a:lnTo>
                    <a:pt x="6131" y="3293"/>
                  </a:lnTo>
                  <a:lnTo>
                    <a:pt x="6101" y="3304"/>
                  </a:lnTo>
                  <a:lnTo>
                    <a:pt x="6080" y="3314"/>
                  </a:lnTo>
                  <a:lnTo>
                    <a:pt x="6050" y="3324"/>
                  </a:lnTo>
                  <a:lnTo>
                    <a:pt x="6030" y="3335"/>
                  </a:lnTo>
                  <a:lnTo>
                    <a:pt x="5990" y="3354"/>
                  </a:lnTo>
                  <a:lnTo>
                    <a:pt x="5939" y="3385"/>
                  </a:lnTo>
                  <a:lnTo>
                    <a:pt x="5888" y="3405"/>
                  </a:lnTo>
                  <a:lnTo>
                    <a:pt x="5848" y="3436"/>
                  </a:lnTo>
                  <a:lnTo>
                    <a:pt x="5807" y="3466"/>
                  </a:lnTo>
                  <a:lnTo>
                    <a:pt x="5767" y="3486"/>
                  </a:lnTo>
                  <a:lnTo>
                    <a:pt x="5756" y="3507"/>
                  </a:lnTo>
                  <a:lnTo>
                    <a:pt x="5767" y="3527"/>
                  </a:lnTo>
                  <a:lnTo>
                    <a:pt x="5767" y="3547"/>
                  </a:lnTo>
                  <a:lnTo>
                    <a:pt x="5796" y="3558"/>
                  </a:lnTo>
                  <a:lnTo>
                    <a:pt x="5838" y="3558"/>
                  </a:lnTo>
                  <a:lnTo>
                    <a:pt x="5807" y="3689"/>
                  </a:lnTo>
                  <a:lnTo>
                    <a:pt x="5787" y="3659"/>
                  </a:lnTo>
                  <a:lnTo>
                    <a:pt x="5777" y="3628"/>
                  </a:lnTo>
                  <a:lnTo>
                    <a:pt x="5756" y="3598"/>
                  </a:lnTo>
                  <a:lnTo>
                    <a:pt x="5746" y="3568"/>
                  </a:lnTo>
                  <a:lnTo>
                    <a:pt x="5737" y="3537"/>
                  </a:lnTo>
                  <a:lnTo>
                    <a:pt x="5726" y="3507"/>
                  </a:lnTo>
                  <a:lnTo>
                    <a:pt x="5716" y="3486"/>
                  </a:lnTo>
                  <a:lnTo>
                    <a:pt x="5716" y="3456"/>
                  </a:lnTo>
                  <a:lnTo>
                    <a:pt x="5706" y="3425"/>
                  </a:lnTo>
                  <a:lnTo>
                    <a:pt x="5695" y="3396"/>
                  </a:lnTo>
                  <a:lnTo>
                    <a:pt x="5695" y="3354"/>
                  </a:lnTo>
                  <a:lnTo>
                    <a:pt x="5695" y="3324"/>
                  </a:lnTo>
                  <a:lnTo>
                    <a:pt x="5695" y="3293"/>
                  </a:lnTo>
                  <a:lnTo>
                    <a:pt x="5695" y="3263"/>
                  </a:lnTo>
                  <a:lnTo>
                    <a:pt x="5695" y="3234"/>
                  </a:lnTo>
                  <a:lnTo>
                    <a:pt x="5695" y="3203"/>
                  </a:lnTo>
                  <a:lnTo>
                    <a:pt x="5695" y="3173"/>
                  </a:lnTo>
                  <a:lnTo>
                    <a:pt x="5695" y="3142"/>
                  </a:lnTo>
                  <a:lnTo>
                    <a:pt x="5695" y="3101"/>
                  </a:lnTo>
                  <a:lnTo>
                    <a:pt x="5695" y="3070"/>
                  </a:lnTo>
                  <a:lnTo>
                    <a:pt x="5695" y="3041"/>
                  </a:lnTo>
                  <a:lnTo>
                    <a:pt x="5695" y="3000"/>
                  </a:lnTo>
                  <a:lnTo>
                    <a:pt x="5695" y="2980"/>
                  </a:lnTo>
                  <a:lnTo>
                    <a:pt x="5706" y="2950"/>
                  </a:lnTo>
                  <a:lnTo>
                    <a:pt x="5706" y="2908"/>
                  </a:lnTo>
                  <a:lnTo>
                    <a:pt x="5706" y="2878"/>
                  </a:lnTo>
                  <a:lnTo>
                    <a:pt x="5716" y="2838"/>
                  </a:lnTo>
                  <a:lnTo>
                    <a:pt x="5716" y="2818"/>
                  </a:lnTo>
                  <a:lnTo>
                    <a:pt x="5716" y="2787"/>
                  </a:lnTo>
                  <a:lnTo>
                    <a:pt x="5726" y="2757"/>
                  </a:lnTo>
                  <a:lnTo>
                    <a:pt x="5726" y="2727"/>
                  </a:lnTo>
                  <a:lnTo>
                    <a:pt x="5737" y="2696"/>
                  </a:lnTo>
                  <a:lnTo>
                    <a:pt x="5777" y="2685"/>
                  </a:lnTo>
                  <a:lnTo>
                    <a:pt x="5828" y="2666"/>
                  </a:lnTo>
                  <a:lnTo>
                    <a:pt x="5868" y="2635"/>
                  </a:lnTo>
                  <a:lnTo>
                    <a:pt x="5908" y="2605"/>
                  </a:lnTo>
                  <a:lnTo>
                    <a:pt x="5908" y="2564"/>
                  </a:lnTo>
                  <a:lnTo>
                    <a:pt x="5868" y="2564"/>
                  </a:lnTo>
                  <a:lnTo>
                    <a:pt x="5838" y="2574"/>
                  </a:lnTo>
                  <a:lnTo>
                    <a:pt x="5796" y="2574"/>
                  </a:lnTo>
                  <a:lnTo>
                    <a:pt x="5767" y="2574"/>
                  </a:lnTo>
                  <a:lnTo>
                    <a:pt x="5726" y="2574"/>
                  </a:lnTo>
                  <a:lnTo>
                    <a:pt x="5685" y="2574"/>
                  </a:lnTo>
                  <a:lnTo>
                    <a:pt x="5655" y="2564"/>
                  </a:lnTo>
                  <a:lnTo>
                    <a:pt x="5615" y="2564"/>
                  </a:lnTo>
                  <a:lnTo>
                    <a:pt x="5574" y="2544"/>
                  </a:lnTo>
                  <a:lnTo>
                    <a:pt x="5544" y="2534"/>
                  </a:lnTo>
                  <a:lnTo>
                    <a:pt x="5514" y="2523"/>
                  </a:lnTo>
                  <a:lnTo>
                    <a:pt x="5483" y="2513"/>
                  </a:lnTo>
                  <a:lnTo>
                    <a:pt x="5453" y="2483"/>
                  </a:lnTo>
                  <a:lnTo>
                    <a:pt x="5422" y="2463"/>
                  </a:lnTo>
                  <a:lnTo>
                    <a:pt x="5392" y="2443"/>
                  </a:lnTo>
                  <a:lnTo>
                    <a:pt x="5382" y="2412"/>
                  </a:lnTo>
                  <a:lnTo>
                    <a:pt x="5361" y="2392"/>
                  </a:lnTo>
                  <a:lnTo>
                    <a:pt x="5351" y="2382"/>
                  </a:lnTo>
                  <a:lnTo>
                    <a:pt x="5341" y="2382"/>
                  </a:lnTo>
                  <a:lnTo>
                    <a:pt x="5321" y="2392"/>
                  </a:lnTo>
                  <a:lnTo>
                    <a:pt x="5290" y="2412"/>
                  </a:lnTo>
                  <a:lnTo>
                    <a:pt x="5270" y="2412"/>
                  </a:lnTo>
                  <a:lnTo>
                    <a:pt x="5250" y="2433"/>
                  </a:lnTo>
                  <a:lnTo>
                    <a:pt x="5250" y="2473"/>
                  </a:lnTo>
                  <a:lnTo>
                    <a:pt x="5250" y="2504"/>
                  </a:lnTo>
                  <a:lnTo>
                    <a:pt x="5250" y="2534"/>
                  </a:lnTo>
                  <a:lnTo>
                    <a:pt x="5250" y="2574"/>
                  </a:lnTo>
                  <a:lnTo>
                    <a:pt x="5250" y="2605"/>
                  </a:lnTo>
                  <a:lnTo>
                    <a:pt x="5230" y="2635"/>
                  </a:lnTo>
                  <a:lnTo>
                    <a:pt x="5209" y="2666"/>
                  </a:lnTo>
                  <a:lnTo>
                    <a:pt x="5178" y="2675"/>
                  </a:lnTo>
                  <a:lnTo>
                    <a:pt x="5148" y="2685"/>
                  </a:lnTo>
                  <a:lnTo>
                    <a:pt x="5108" y="2685"/>
                  </a:lnTo>
                  <a:lnTo>
                    <a:pt x="5077" y="2685"/>
                  </a:lnTo>
                  <a:lnTo>
                    <a:pt x="5037" y="2675"/>
                  </a:lnTo>
                  <a:lnTo>
                    <a:pt x="5007" y="2666"/>
                  </a:lnTo>
                  <a:lnTo>
                    <a:pt x="4976" y="2656"/>
                  </a:lnTo>
                  <a:lnTo>
                    <a:pt x="4946" y="2645"/>
                  </a:lnTo>
                  <a:lnTo>
                    <a:pt x="4905" y="2615"/>
                  </a:lnTo>
                  <a:lnTo>
                    <a:pt x="4875" y="2584"/>
                  </a:lnTo>
                  <a:lnTo>
                    <a:pt x="4854" y="2554"/>
                  </a:lnTo>
                  <a:lnTo>
                    <a:pt x="4835" y="2523"/>
                  </a:lnTo>
                  <a:lnTo>
                    <a:pt x="4814" y="2483"/>
                  </a:lnTo>
                  <a:lnTo>
                    <a:pt x="4804" y="2443"/>
                  </a:lnTo>
                  <a:lnTo>
                    <a:pt x="4793" y="2402"/>
                  </a:lnTo>
                  <a:lnTo>
                    <a:pt x="4804" y="2372"/>
                  </a:lnTo>
                  <a:lnTo>
                    <a:pt x="4763" y="2361"/>
                  </a:lnTo>
                  <a:lnTo>
                    <a:pt x="4732" y="2361"/>
                  </a:lnTo>
                  <a:lnTo>
                    <a:pt x="4703" y="2372"/>
                  </a:lnTo>
                  <a:lnTo>
                    <a:pt x="4682" y="2392"/>
                  </a:lnTo>
                  <a:lnTo>
                    <a:pt x="4662" y="2402"/>
                  </a:lnTo>
                  <a:lnTo>
                    <a:pt x="4642" y="2433"/>
                  </a:lnTo>
                  <a:lnTo>
                    <a:pt x="4631" y="2463"/>
                  </a:lnTo>
                  <a:lnTo>
                    <a:pt x="4612" y="2494"/>
                  </a:lnTo>
                  <a:lnTo>
                    <a:pt x="4570" y="2523"/>
                  </a:lnTo>
                  <a:lnTo>
                    <a:pt x="4530" y="2554"/>
                  </a:lnTo>
                  <a:lnTo>
                    <a:pt x="4500" y="2564"/>
                  </a:lnTo>
                  <a:lnTo>
                    <a:pt x="4469" y="2564"/>
                  </a:lnTo>
                  <a:lnTo>
                    <a:pt x="4429" y="2544"/>
                  </a:lnTo>
                  <a:lnTo>
                    <a:pt x="4389" y="2523"/>
                  </a:lnTo>
                  <a:lnTo>
                    <a:pt x="4358" y="2513"/>
                  </a:lnTo>
                  <a:lnTo>
                    <a:pt x="4337" y="2504"/>
                  </a:lnTo>
                  <a:lnTo>
                    <a:pt x="4318" y="2483"/>
                  </a:lnTo>
                  <a:lnTo>
                    <a:pt x="4307" y="2473"/>
                  </a:lnTo>
                  <a:lnTo>
                    <a:pt x="4287" y="2422"/>
                  </a:lnTo>
                  <a:lnTo>
                    <a:pt x="4287" y="2372"/>
                  </a:lnTo>
                  <a:lnTo>
                    <a:pt x="4277" y="2332"/>
                  </a:lnTo>
                  <a:lnTo>
                    <a:pt x="4267" y="2311"/>
                  </a:lnTo>
                  <a:lnTo>
                    <a:pt x="4246" y="2311"/>
                  </a:lnTo>
                  <a:lnTo>
                    <a:pt x="4236" y="2311"/>
                  </a:lnTo>
                  <a:lnTo>
                    <a:pt x="4216" y="2332"/>
                  </a:lnTo>
                  <a:lnTo>
                    <a:pt x="4185" y="2351"/>
                  </a:lnTo>
                  <a:lnTo>
                    <a:pt x="4166" y="2372"/>
                  </a:lnTo>
                  <a:lnTo>
                    <a:pt x="4156" y="2402"/>
                  </a:lnTo>
                  <a:lnTo>
                    <a:pt x="4135" y="2422"/>
                  </a:lnTo>
                  <a:lnTo>
                    <a:pt x="4114" y="2452"/>
                  </a:lnTo>
                  <a:lnTo>
                    <a:pt x="4095" y="2463"/>
                  </a:lnTo>
                  <a:lnTo>
                    <a:pt x="4074" y="2483"/>
                  </a:lnTo>
                  <a:lnTo>
                    <a:pt x="4054" y="2504"/>
                  </a:lnTo>
                  <a:lnTo>
                    <a:pt x="4023" y="2513"/>
                  </a:lnTo>
                  <a:lnTo>
                    <a:pt x="3973" y="2513"/>
                  </a:lnTo>
                  <a:lnTo>
                    <a:pt x="3943" y="2504"/>
                  </a:lnTo>
                  <a:lnTo>
                    <a:pt x="3912" y="2494"/>
                  </a:lnTo>
                  <a:lnTo>
                    <a:pt x="3902" y="2483"/>
                  </a:lnTo>
                  <a:lnTo>
                    <a:pt x="3872" y="2452"/>
                  </a:lnTo>
                  <a:lnTo>
                    <a:pt x="3861" y="2433"/>
                  </a:lnTo>
                  <a:lnTo>
                    <a:pt x="3841" y="2402"/>
                  </a:lnTo>
                  <a:lnTo>
                    <a:pt x="3831" y="2372"/>
                  </a:lnTo>
                  <a:lnTo>
                    <a:pt x="3790" y="2382"/>
                  </a:lnTo>
                  <a:lnTo>
                    <a:pt x="3760" y="2402"/>
                  </a:lnTo>
                  <a:lnTo>
                    <a:pt x="3750" y="2433"/>
                  </a:lnTo>
                  <a:lnTo>
                    <a:pt x="3740" y="2463"/>
                  </a:lnTo>
                  <a:lnTo>
                    <a:pt x="3719" y="2483"/>
                  </a:lnTo>
                  <a:lnTo>
                    <a:pt x="3719" y="2513"/>
                  </a:lnTo>
                  <a:lnTo>
                    <a:pt x="3719" y="2544"/>
                  </a:lnTo>
                  <a:lnTo>
                    <a:pt x="3719" y="2584"/>
                  </a:lnTo>
                  <a:lnTo>
                    <a:pt x="3719" y="2615"/>
                  </a:lnTo>
                  <a:lnTo>
                    <a:pt x="3710" y="2645"/>
                  </a:lnTo>
                  <a:lnTo>
                    <a:pt x="3710" y="2675"/>
                  </a:lnTo>
                  <a:lnTo>
                    <a:pt x="3699" y="2706"/>
                  </a:lnTo>
                  <a:lnTo>
                    <a:pt x="3689" y="2736"/>
                  </a:lnTo>
                  <a:lnTo>
                    <a:pt x="3679" y="2767"/>
                  </a:lnTo>
                  <a:lnTo>
                    <a:pt x="3649" y="2797"/>
                  </a:lnTo>
                  <a:lnTo>
                    <a:pt x="3628" y="2828"/>
                  </a:lnTo>
                  <a:lnTo>
                    <a:pt x="3598" y="2838"/>
                  </a:lnTo>
                  <a:lnTo>
                    <a:pt x="3578" y="2868"/>
                  </a:lnTo>
                  <a:lnTo>
                    <a:pt x="3557" y="2889"/>
                  </a:lnTo>
                  <a:lnTo>
                    <a:pt x="3527" y="2908"/>
                  </a:lnTo>
                  <a:lnTo>
                    <a:pt x="3506" y="2919"/>
                  </a:lnTo>
                  <a:lnTo>
                    <a:pt x="3476" y="2939"/>
                  </a:lnTo>
                  <a:lnTo>
                    <a:pt x="3456" y="2950"/>
                  </a:lnTo>
                  <a:lnTo>
                    <a:pt x="3426" y="2969"/>
                  </a:lnTo>
                  <a:lnTo>
                    <a:pt x="3405" y="2969"/>
                  </a:lnTo>
                  <a:lnTo>
                    <a:pt x="3375" y="2980"/>
                  </a:lnTo>
                  <a:lnTo>
                    <a:pt x="3344" y="2990"/>
                  </a:lnTo>
                  <a:lnTo>
                    <a:pt x="3314" y="3000"/>
                  </a:lnTo>
                  <a:lnTo>
                    <a:pt x="3283" y="3000"/>
                  </a:lnTo>
                  <a:lnTo>
                    <a:pt x="3264" y="3009"/>
                  </a:lnTo>
                  <a:lnTo>
                    <a:pt x="3233" y="3020"/>
                  </a:lnTo>
                  <a:lnTo>
                    <a:pt x="3203" y="3030"/>
                  </a:lnTo>
                  <a:lnTo>
                    <a:pt x="3162" y="3020"/>
                  </a:lnTo>
                  <a:lnTo>
                    <a:pt x="3121" y="3009"/>
                  </a:lnTo>
                  <a:lnTo>
                    <a:pt x="3081" y="2990"/>
                  </a:lnTo>
                  <a:lnTo>
                    <a:pt x="3050" y="2969"/>
                  </a:lnTo>
                  <a:lnTo>
                    <a:pt x="3010" y="2939"/>
                  </a:lnTo>
                  <a:lnTo>
                    <a:pt x="2980" y="2908"/>
                  </a:lnTo>
                  <a:lnTo>
                    <a:pt x="2959" y="2868"/>
                  </a:lnTo>
                  <a:lnTo>
                    <a:pt x="2949" y="2838"/>
                  </a:lnTo>
                  <a:lnTo>
                    <a:pt x="2939" y="2807"/>
                  </a:lnTo>
                  <a:lnTo>
                    <a:pt x="2939" y="2787"/>
                  </a:lnTo>
                  <a:lnTo>
                    <a:pt x="2929" y="2757"/>
                  </a:lnTo>
                  <a:lnTo>
                    <a:pt x="2909" y="2736"/>
                  </a:lnTo>
                  <a:lnTo>
                    <a:pt x="2878" y="2746"/>
                  </a:lnTo>
                  <a:lnTo>
                    <a:pt x="2848" y="2767"/>
                  </a:lnTo>
                  <a:lnTo>
                    <a:pt x="2827" y="2787"/>
                  </a:lnTo>
                  <a:lnTo>
                    <a:pt x="2818" y="2818"/>
                  </a:lnTo>
                  <a:lnTo>
                    <a:pt x="2797" y="2838"/>
                  </a:lnTo>
                  <a:lnTo>
                    <a:pt x="2787" y="2858"/>
                  </a:lnTo>
                  <a:lnTo>
                    <a:pt x="2777" y="2889"/>
                  </a:lnTo>
                  <a:lnTo>
                    <a:pt x="2766" y="2919"/>
                  </a:lnTo>
                  <a:lnTo>
                    <a:pt x="2747" y="2950"/>
                  </a:lnTo>
                  <a:lnTo>
                    <a:pt x="2726" y="2969"/>
                  </a:lnTo>
                  <a:lnTo>
                    <a:pt x="2716" y="3000"/>
                  </a:lnTo>
                  <a:lnTo>
                    <a:pt x="2696" y="3020"/>
                  </a:lnTo>
                  <a:lnTo>
                    <a:pt x="2675" y="3041"/>
                  </a:lnTo>
                  <a:lnTo>
                    <a:pt x="2655" y="3061"/>
                  </a:lnTo>
                  <a:lnTo>
                    <a:pt x="2625" y="3081"/>
                  </a:lnTo>
                  <a:lnTo>
                    <a:pt x="2604" y="3101"/>
                  </a:lnTo>
                  <a:lnTo>
                    <a:pt x="2554" y="3101"/>
                  </a:lnTo>
                  <a:lnTo>
                    <a:pt x="2524" y="3112"/>
                  </a:lnTo>
                  <a:lnTo>
                    <a:pt x="2493" y="3121"/>
                  </a:lnTo>
                  <a:lnTo>
                    <a:pt x="2463" y="3131"/>
                  </a:lnTo>
                  <a:lnTo>
                    <a:pt x="2442" y="3121"/>
                  </a:lnTo>
                  <a:lnTo>
                    <a:pt x="2412" y="3121"/>
                  </a:lnTo>
                  <a:lnTo>
                    <a:pt x="2381" y="3101"/>
                  </a:lnTo>
                  <a:lnTo>
                    <a:pt x="2362" y="3070"/>
                  </a:lnTo>
                  <a:lnTo>
                    <a:pt x="2341" y="3041"/>
                  </a:lnTo>
                  <a:lnTo>
                    <a:pt x="2341" y="3000"/>
                  </a:lnTo>
                  <a:lnTo>
                    <a:pt x="2351" y="2959"/>
                  </a:lnTo>
                  <a:lnTo>
                    <a:pt x="2362" y="2929"/>
                  </a:lnTo>
                  <a:lnTo>
                    <a:pt x="2372" y="2878"/>
                  </a:lnTo>
                  <a:lnTo>
                    <a:pt x="2372" y="2847"/>
                  </a:lnTo>
                  <a:lnTo>
                    <a:pt x="2362" y="2838"/>
                  </a:lnTo>
                  <a:lnTo>
                    <a:pt x="2351" y="2818"/>
                  </a:lnTo>
                  <a:lnTo>
                    <a:pt x="2331" y="2807"/>
                  </a:lnTo>
                  <a:lnTo>
                    <a:pt x="2301" y="2797"/>
                  </a:lnTo>
                  <a:lnTo>
                    <a:pt x="2261" y="2818"/>
                  </a:lnTo>
                  <a:lnTo>
                    <a:pt x="2240" y="2847"/>
                  </a:lnTo>
                  <a:lnTo>
                    <a:pt x="2219" y="2898"/>
                  </a:lnTo>
                  <a:lnTo>
                    <a:pt x="2209" y="2939"/>
                  </a:lnTo>
                  <a:lnTo>
                    <a:pt x="2200" y="2980"/>
                  </a:lnTo>
                  <a:lnTo>
                    <a:pt x="2179" y="3020"/>
                  </a:lnTo>
                  <a:lnTo>
                    <a:pt x="2149" y="3051"/>
                  </a:lnTo>
                  <a:lnTo>
                    <a:pt x="2118" y="3070"/>
                  </a:lnTo>
                  <a:lnTo>
                    <a:pt x="2068" y="3070"/>
                  </a:lnTo>
                  <a:lnTo>
                    <a:pt x="2027" y="3070"/>
                  </a:lnTo>
                  <a:lnTo>
                    <a:pt x="1977" y="3070"/>
                  </a:lnTo>
                  <a:lnTo>
                    <a:pt x="1946" y="3061"/>
                  </a:lnTo>
                  <a:lnTo>
                    <a:pt x="1906" y="3051"/>
                  </a:lnTo>
                  <a:lnTo>
                    <a:pt x="1875" y="3030"/>
                  </a:lnTo>
                  <a:lnTo>
                    <a:pt x="1845" y="3000"/>
                  </a:lnTo>
                  <a:lnTo>
                    <a:pt x="1834" y="2969"/>
                  </a:lnTo>
                  <a:lnTo>
                    <a:pt x="1824" y="2919"/>
                  </a:lnTo>
                  <a:lnTo>
                    <a:pt x="1794" y="2898"/>
                  </a:lnTo>
                  <a:lnTo>
                    <a:pt x="1754" y="2908"/>
                  </a:lnTo>
                  <a:lnTo>
                    <a:pt x="1733" y="2929"/>
                  </a:lnTo>
                  <a:lnTo>
                    <a:pt x="1712" y="2950"/>
                  </a:lnTo>
                  <a:lnTo>
                    <a:pt x="1702" y="2980"/>
                  </a:lnTo>
                  <a:lnTo>
                    <a:pt x="1683" y="3020"/>
                  </a:lnTo>
                  <a:lnTo>
                    <a:pt x="1672" y="3070"/>
                  </a:lnTo>
                  <a:lnTo>
                    <a:pt x="1652" y="3112"/>
                  </a:lnTo>
                  <a:lnTo>
                    <a:pt x="1642" y="3152"/>
                  </a:lnTo>
                  <a:lnTo>
                    <a:pt x="1622" y="3162"/>
                  </a:lnTo>
                  <a:lnTo>
                    <a:pt x="1591" y="3173"/>
                  </a:lnTo>
                  <a:lnTo>
                    <a:pt x="1561" y="3182"/>
                  </a:lnTo>
                  <a:lnTo>
                    <a:pt x="1531" y="3192"/>
                  </a:lnTo>
                  <a:lnTo>
                    <a:pt x="1490" y="3173"/>
                  </a:lnTo>
                  <a:lnTo>
                    <a:pt x="1460" y="3173"/>
                  </a:lnTo>
                  <a:lnTo>
                    <a:pt x="1439" y="3203"/>
                  </a:lnTo>
                  <a:lnTo>
                    <a:pt x="1419" y="3243"/>
                  </a:lnTo>
                  <a:lnTo>
                    <a:pt x="1399" y="3274"/>
                  </a:lnTo>
                  <a:lnTo>
                    <a:pt x="1409" y="3314"/>
                  </a:lnTo>
                  <a:lnTo>
                    <a:pt x="1439" y="3345"/>
                  </a:lnTo>
                  <a:lnTo>
                    <a:pt x="1470" y="3396"/>
                  </a:lnTo>
                  <a:lnTo>
                    <a:pt x="1479" y="3415"/>
                  </a:lnTo>
                  <a:lnTo>
                    <a:pt x="1490" y="3446"/>
                  </a:lnTo>
                  <a:lnTo>
                    <a:pt x="1490" y="3476"/>
                  </a:lnTo>
                  <a:lnTo>
                    <a:pt x="1500" y="3497"/>
                  </a:lnTo>
                  <a:lnTo>
                    <a:pt x="1500" y="3527"/>
                  </a:lnTo>
                  <a:lnTo>
                    <a:pt x="1500" y="3558"/>
                  </a:lnTo>
                  <a:lnTo>
                    <a:pt x="1500" y="3577"/>
                  </a:lnTo>
                  <a:lnTo>
                    <a:pt x="1500" y="3608"/>
                  </a:lnTo>
                  <a:lnTo>
                    <a:pt x="1490" y="3638"/>
                  </a:lnTo>
                  <a:lnTo>
                    <a:pt x="1490" y="3659"/>
                  </a:lnTo>
                  <a:lnTo>
                    <a:pt x="1479" y="3689"/>
                  </a:lnTo>
                  <a:lnTo>
                    <a:pt x="1479" y="3720"/>
                  </a:lnTo>
                  <a:lnTo>
                    <a:pt x="1460" y="3749"/>
                  </a:lnTo>
                  <a:lnTo>
                    <a:pt x="1439" y="3770"/>
                  </a:lnTo>
                  <a:lnTo>
                    <a:pt x="1409" y="3791"/>
                  </a:lnTo>
                  <a:lnTo>
                    <a:pt x="1378" y="3810"/>
                  </a:lnTo>
                  <a:lnTo>
                    <a:pt x="1348" y="3810"/>
                  </a:lnTo>
                  <a:lnTo>
                    <a:pt x="1317" y="3831"/>
                  </a:lnTo>
                  <a:lnTo>
                    <a:pt x="1287" y="3841"/>
                  </a:lnTo>
                  <a:lnTo>
                    <a:pt x="1256" y="3851"/>
                  </a:lnTo>
                  <a:lnTo>
                    <a:pt x="1226" y="3861"/>
                  </a:lnTo>
                  <a:lnTo>
                    <a:pt x="1197" y="3871"/>
                  </a:lnTo>
                  <a:lnTo>
                    <a:pt x="1176" y="3892"/>
                  </a:lnTo>
                  <a:lnTo>
                    <a:pt x="1176" y="3911"/>
                  </a:lnTo>
                  <a:lnTo>
                    <a:pt x="1176" y="3932"/>
                  </a:lnTo>
                  <a:lnTo>
                    <a:pt x="1186" y="3962"/>
                  </a:lnTo>
                  <a:lnTo>
                    <a:pt x="1197" y="3972"/>
                  </a:lnTo>
                  <a:lnTo>
                    <a:pt x="1216" y="3993"/>
                  </a:lnTo>
                  <a:lnTo>
                    <a:pt x="1237" y="4014"/>
                  </a:lnTo>
                  <a:lnTo>
                    <a:pt x="1267" y="4044"/>
                  </a:lnTo>
                  <a:lnTo>
                    <a:pt x="1267" y="4084"/>
                  </a:lnTo>
                  <a:lnTo>
                    <a:pt x="1277" y="4134"/>
                  </a:lnTo>
                  <a:lnTo>
                    <a:pt x="1277" y="4186"/>
                  </a:lnTo>
                  <a:lnTo>
                    <a:pt x="1277" y="4237"/>
                  </a:lnTo>
                  <a:lnTo>
                    <a:pt x="1267" y="4277"/>
                  </a:lnTo>
                  <a:lnTo>
                    <a:pt x="1267" y="4317"/>
                  </a:lnTo>
                  <a:lnTo>
                    <a:pt x="1256" y="4368"/>
                  </a:lnTo>
                  <a:lnTo>
                    <a:pt x="1256" y="4418"/>
                  </a:lnTo>
                  <a:lnTo>
                    <a:pt x="1237" y="4449"/>
                  </a:lnTo>
                  <a:lnTo>
                    <a:pt x="1226" y="4500"/>
                  </a:lnTo>
                  <a:lnTo>
                    <a:pt x="1197" y="4540"/>
                  </a:lnTo>
                  <a:lnTo>
                    <a:pt x="1176" y="4580"/>
                  </a:lnTo>
                  <a:lnTo>
                    <a:pt x="1155" y="4611"/>
                  </a:lnTo>
                  <a:lnTo>
                    <a:pt x="1125" y="4651"/>
                  </a:lnTo>
                  <a:lnTo>
                    <a:pt x="1094" y="4683"/>
                  </a:lnTo>
                  <a:lnTo>
                    <a:pt x="1054" y="4723"/>
                  </a:lnTo>
                  <a:lnTo>
                    <a:pt x="1003" y="4712"/>
                  </a:lnTo>
                  <a:lnTo>
                    <a:pt x="963" y="4702"/>
                  </a:lnTo>
                  <a:lnTo>
                    <a:pt x="932" y="4672"/>
                  </a:lnTo>
                  <a:lnTo>
                    <a:pt x="922" y="4632"/>
                  </a:lnTo>
                  <a:lnTo>
                    <a:pt x="932" y="4601"/>
                  </a:lnTo>
                  <a:lnTo>
                    <a:pt x="943" y="4580"/>
                  </a:lnTo>
                  <a:lnTo>
                    <a:pt x="953" y="4550"/>
                  </a:lnTo>
                  <a:lnTo>
                    <a:pt x="963" y="4520"/>
                  </a:lnTo>
                  <a:lnTo>
                    <a:pt x="953" y="4489"/>
                  </a:lnTo>
                  <a:lnTo>
                    <a:pt x="953" y="4469"/>
                  </a:lnTo>
                  <a:lnTo>
                    <a:pt x="943" y="4449"/>
                  </a:lnTo>
                  <a:lnTo>
                    <a:pt x="922" y="4429"/>
                  </a:lnTo>
                  <a:lnTo>
                    <a:pt x="892" y="4439"/>
                  </a:lnTo>
                  <a:lnTo>
                    <a:pt x="861" y="4469"/>
                  </a:lnTo>
                  <a:lnTo>
                    <a:pt x="841" y="4500"/>
                  </a:lnTo>
                  <a:lnTo>
                    <a:pt x="831" y="4540"/>
                  </a:lnTo>
                  <a:lnTo>
                    <a:pt x="801" y="4571"/>
                  </a:lnTo>
                  <a:lnTo>
                    <a:pt x="781" y="4601"/>
                  </a:lnTo>
                  <a:lnTo>
                    <a:pt x="740" y="4611"/>
                  </a:lnTo>
                  <a:lnTo>
                    <a:pt x="699" y="4632"/>
                  </a:lnTo>
                  <a:lnTo>
                    <a:pt x="669" y="4622"/>
                  </a:lnTo>
                  <a:lnTo>
                    <a:pt x="629" y="4622"/>
                  </a:lnTo>
                  <a:lnTo>
                    <a:pt x="598" y="4611"/>
                  </a:lnTo>
                  <a:lnTo>
                    <a:pt x="578" y="4591"/>
                  </a:lnTo>
                  <a:lnTo>
                    <a:pt x="547" y="4571"/>
                  </a:lnTo>
                  <a:lnTo>
                    <a:pt x="527" y="4540"/>
                  </a:lnTo>
                  <a:lnTo>
                    <a:pt x="517" y="4510"/>
                  </a:lnTo>
                  <a:lnTo>
                    <a:pt x="517" y="4479"/>
                  </a:lnTo>
                  <a:lnTo>
                    <a:pt x="507" y="4439"/>
                  </a:lnTo>
                  <a:lnTo>
                    <a:pt x="507" y="4409"/>
                  </a:lnTo>
                  <a:lnTo>
                    <a:pt x="507" y="4368"/>
                  </a:lnTo>
                  <a:lnTo>
                    <a:pt x="507" y="4338"/>
                  </a:lnTo>
                  <a:lnTo>
                    <a:pt x="507" y="4307"/>
                  </a:lnTo>
                  <a:lnTo>
                    <a:pt x="517" y="4277"/>
                  </a:lnTo>
                  <a:lnTo>
                    <a:pt x="517" y="4246"/>
                  </a:lnTo>
                  <a:lnTo>
                    <a:pt x="527" y="4216"/>
                  </a:lnTo>
                  <a:lnTo>
                    <a:pt x="537" y="4186"/>
                  </a:lnTo>
                  <a:lnTo>
                    <a:pt x="547" y="4155"/>
                  </a:lnTo>
                  <a:lnTo>
                    <a:pt x="568" y="4125"/>
                  </a:lnTo>
                  <a:lnTo>
                    <a:pt x="587" y="4105"/>
                  </a:lnTo>
                  <a:lnTo>
                    <a:pt x="598" y="4075"/>
                  </a:lnTo>
                  <a:lnTo>
                    <a:pt x="629" y="4054"/>
                  </a:lnTo>
                  <a:lnTo>
                    <a:pt x="659" y="4023"/>
                  </a:lnTo>
                  <a:lnTo>
                    <a:pt x="679" y="4014"/>
                  </a:lnTo>
                  <a:lnTo>
                    <a:pt x="679" y="3972"/>
                  </a:lnTo>
                  <a:lnTo>
                    <a:pt x="690" y="3953"/>
                  </a:lnTo>
                  <a:lnTo>
                    <a:pt x="679" y="3922"/>
                  </a:lnTo>
                  <a:lnTo>
                    <a:pt x="659" y="3892"/>
                  </a:lnTo>
                  <a:lnTo>
                    <a:pt x="619" y="3922"/>
                  </a:lnTo>
                  <a:lnTo>
                    <a:pt x="587" y="3943"/>
                  </a:lnTo>
                  <a:lnTo>
                    <a:pt x="547" y="3962"/>
                  </a:lnTo>
                  <a:lnTo>
                    <a:pt x="517" y="3983"/>
                  </a:lnTo>
                  <a:lnTo>
                    <a:pt x="476" y="3993"/>
                  </a:lnTo>
                  <a:lnTo>
                    <a:pt x="436" y="4003"/>
                  </a:lnTo>
                  <a:lnTo>
                    <a:pt x="396" y="4003"/>
                  </a:lnTo>
                  <a:lnTo>
                    <a:pt x="365" y="4014"/>
                  </a:lnTo>
                  <a:lnTo>
                    <a:pt x="324" y="4003"/>
                  </a:lnTo>
                  <a:lnTo>
                    <a:pt x="294" y="3993"/>
                  </a:lnTo>
                  <a:lnTo>
                    <a:pt x="253" y="3972"/>
                  </a:lnTo>
                  <a:lnTo>
                    <a:pt x="243" y="3953"/>
                  </a:lnTo>
                  <a:lnTo>
                    <a:pt x="223" y="3922"/>
                  </a:lnTo>
                  <a:lnTo>
                    <a:pt x="223" y="3892"/>
                  </a:lnTo>
                  <a:lnTo>
                    <a:pt x="223" y="3861"/>
                  </a:lnTo>
                  <a:lnTo>
                    <a:pt x="234" y="3821"/>
                  </a:lnTo>
                  <a:lnTo>
                    <a:pt x="253" y="3780"/>
                  </a:lnTo>
                  <a:lnTo>
                    <a:pt x="274" y="3739"/>
                  </a:lnTo>
                  <a:lnTo>
                    <a:pt x="294" y="3689"/>
                  </a:lnTo>
                  <a:lnTo>
                    <a:pt x="324" y="3648"/>
                  </a:lnTo>
                  <a:lnTo>
                    <a:pt x="355" y="3608"/>
                  </a:lnTo>
                  <a:lnTo>
                    <a:pt x="396" y="3577"/>
                  </a:lnTo>
                  <a:lnTo>
                    <a:pt x="415" y="3558"/>
                  </a:lnTo>
                  <a:lnTo>
                    <a:pt x="436" y="3558"/>
                  </a:lnTo>
                  <a:lnTo>
                    <a:pt x="467" y="3547"/>
                  </a:lnTo>
                  <a:lnTo>
                    <a:pt x="497" y="3547"/>
                  </a:lnTo>
                  <a:lnTo>
                    <a:pt x="507" y="3516"/>
                  </a:lnTo>
                  <a:lnTo>
                    <a:pt x="517" y="3486"/>
                  </a:lnTo>
                  <a:lnTo>
                    <a:pt x="517" y="3456"/>
                  </a:lnTo>
                  <a:lnTo>
                    <a:pt x="517" y="3425"/>
                  </a:lnTo>
                  <a:lnTo>
                    <a:pt x="476" y="3425"/>
                  </a:lnTo>
                  <a:lnTo>
                    <a:pt x="446" y="3425"/>
                  </a:lnTo>
                  <a:lnTo>
                    <a:pt x="415" y="3425"/>
                  </a:lnTo>
                  <a:lnTo>
                    <a:pt x="375" y="3436"/>
                  </a:lnTo>
                  <a:lnTo>
                    <a:pt x="345" y="3436"/>
                  </a:lnTo>
                  <a:lnTo>
                    <a:pt x="304" y="3436"/>
                  </a:lnTo>
                  <a:lnTo>
                    <a:pt x="263" y="3436"/>
                  </a:lnTo>
                  <a:lnTo>
                    <a:pt x="234" y="3446"/>
                  </a:lnTo>
                  <a:lnTo>
                    <a:pt x="192" y="3436"/>
                  </a:lnTo>
                  <a:lnTo>
                    <a:pt x="162" y="3436"/>
                  </a:lnTo>
                  <a:lnTo>
                    <a:pt x="122" y="3425"/>
                  </a:lnTo>
                  <a:lnTo>
                    <a:pt x="91" y="3415"/>
                  </a:lnTo>
                  <a:lnTo>
                    <a:pt x="61" y="3396"/>
                  </a:lnTo>
                  <a:lnTo>
                    <a:pt x="30" y="3365"/>
                  </a:lnTo>
                  <a:lnTo>
                    <a:pt x="20" y="3335"/>
                  </a:lnTo>
                  <a:lnTo>
                    <a:pt x="0" y="3314"/>
                  </a:lnTo>
                  <a:lnTo>
                    <a:pt x="20" y="3263"/>
                  </a:lnTo>
                  <a:lnTo>
                    <a:pt x="30" y="3223"/>
                  </a:lnTo>
                  <a:lnTo>
                    <a:pt x="61" y="3182"/>
                  </a:lnTo>
                  <a:lnTo>
                    <a:pt x="91" y="3162"/>
                  </a:lnTo>
                  <a:lnTo>
                    <a:pt x="122" y="3121"/>
                  </a:lnTo>
                  <a:lnTo>
                    <a:pt x="152" y="3091"/>
                  </a:lnTo>
                  <a:lnTo>
                    <a:pt x="183" y="3061"/>
                  </a:lnTo>
                  <a:lnTo>
                    <a:pt x="223" y="3030"/>
                  </a:lnTo>
                  <a:lnTo>
                    <a:pt x="253" y="3000"/>
                  </a:lnTo>
                  <a:lnTo>
                    <a:pt x="294" y="2990"/>
                  </a:lnTo>
                  <a:lnTo>
                    <a:pt x="335" y="2969"/>
                  </a:lnTo>
                  <a:lnTo>
                    <a:pt x="375" y="2950"/>
                  </a:lnTo>
                  <a:lnTo>
                    <a:pt x="425" y="2939"/>
                  </a:lnTo>
                  <a:lnTo>
                    <a:pt x="467" y="2929"/>
                  </a:lnTo>
                  <a:lnTo>
                    <a:pt x="517" y="2929"/>
                  </a:lnTo>
                  <a:lnTo>
                    <a:pt x="558" y="2929"/>
                  </a:lnTo>
                  <a:lnTo>
                    <a:pt x="558" y="2898"/>
                  </a:lnTo>
                  <a:lnTo>
                    <a:pt x="558" y="2868"/>
                  </a:lnTo>
                  <a:lnTo>
                    <a:pt x="568" y="2838"/>
                  </a:lnTo>
                  <a:lnTo>
                    <a:pt x="587" y="2818"/>
                  </a:lnTo>
                  <a:lnTo>
                    <a:pt x="547" y="2797"/>
                  </a:lnTo>
                  <a:lnTo>
                    <a:pt x="507" y="2807"/>
                  </a:lnTo>
                  <a:lnTo>
                    <a:pt x="456" y="2807"/>
                  </a:lnTo>
                  <a:lnTo>
                    <a:pt x="415" y="2828"/>
                  </a:lnTo>
                  <a:lnTo>
                    <a:pt x="365" y="2838"/>
                  </a:lnTo>
                  <a:lnTo>
                    <a:pt x="314" y="2838"/>
                  </a:lnTo>
                  <a:lnTo>
                    <a:pt x="263" y="2838"/>
                  </a:lnTo>
                  <a:lnTo>
                    <a:pt x="223" y="2828"/>
                  </a:lnTo>
                  <a:lnTo>
                    <a:pt x="183" y="2797"/>
                  </a:lnTo>
                  <a:lnTo>
                    <a:pt x="162" y="2777"/>
                  </a:lnTo>
                  <a:lnTo>
                    <a:pt x="142" y="2746"/>
                  </a:lnTo>
                  <a:lnTo>
                    <a:pt x="142" y="2716"/>
                  </a:lnTo>
                  <a:lnTo>
                    <a:pt x="142" y="2675"/>
                  </a:lnTo>
                  <a:lnTo>
                    <a:pt x="142" y="2645"/>
                  </a:lnTo>
                  <a:lnTo>
                    <a:pt x="152" y="2605"/>
                  </a:lnTo>
                  <a:lnTo>
                    <a:pt x="162" y="2574"/>
                  </a:lnTo>
                  <a:lnTo>
                    <a:pt x="183" y="2534"/>
                  </a:lnTo>
                  <a:lnTo>
                    <a:pt x="203" y="2504"/>
                  </a:lnTo>
                  <a:lnTo>
                    <a:pt x="234" y="2473"/>
                  </a:lnTo>
                  <a:lnTo>
                    <a:pt x="263" y="2443"/>
                  </a:lnTo>
                  <a:lnTo>
                    <a:pt x="294" y="2412"/>
                  </a:lnTo>
                  <a:lnTo>
                    <a:pt x="335" y="2382"/>
                  </a:lnTo>
                  <a:lnTo>
                    <a:pt x="365" y="2361"/>
                  </a:lnTo>
                  <a:lnTo>
                    <a:pt x="406" y="2351"/>
                  </a:lnTo>
                  <a:lnTo>
                    <a:pt x="436" y="2332"/>
                  </a:lnTo>
                  <a:lnTo>
                    <a:pt x="476" y="2311"/>
                  </a:lnTo>
                  <a:lnTo>
                    <a:pt x="517" y="2301"/>
                  </a:lnTo>
                  <a:lnTo>
                    <a:pt x="558" y="2301"/>
                  </a:lnTo>
                  <a:lnTo>
                    <a:pt x="598" y="2290"/>
                  </a:lnTo>
                  <a:lnTo>
                    <a:pt x="648" y="2290"/>
                  </a:lnTo>
                  <a:lnTo>
                    <a:pt x="690" y="2290"/>
                  </a:lnTo>
                  <a:lnTo>
                    <a:pt x="740" y="2311"/>
                  </a:lnTo>
                  <a:lnTo>
                    <a:pt x="740" y="2281"/>
                  </a:lnTo>
                  <a:lnTo>
                    <a:pt x="760" y="2271"/>
                  </a:lnTo>
                  <a:lnTo>
                    <a:pt x="760" y="2240"/>
                  </a:lnTo>
                  <a:lnTo>
                    <a:pt x="760" y="2220"/>
                  </a:lnTo>
                  <a:lnTo>
                    <a:pt x="709" y="2199"/>
                  </a:lnTo>
                  <a:lnTo>
                    <a:pt x="669" y="2179"/>
                  </a:lnTo>
                  <a:lnTo>
                    <a:pt x="619" y="2179"/>
                  </a:lnTo>
                  <a:lnTo>
                    <a:pt x="578" y="2179"/>
                  </a:lnTo>
                  <a:lnTo>
                    <a:pt x="527" y="2168"/>
                  </a:lnTo>
                  <a:lnTo>
                    <a:pt x="497" y="2149"/>
                  </a:lnTo>
                  <a:lnTo>
                    <a:pt x="476" y="2128"/>
                  </a:lnTo>
                  <a:lnTo>
                    <a:pt x="467" y="2118"/>
                  </a:lnTo>
                  <a:lnTo>
                    <a:pt x="456" y="2088"/>
                  </a:lnTo>
                  <a:lnTo>
                    <a:pt x="456" y="2067"/>
                  </a:lnTo>
                  <a:lnTo>
                    <a:pt x="456" y="2037"/>
                  </a:lnTo>
                  <a:lnTo>
                    <a:pt x="467" y="2006"/>
                  </a:lnTo>
                  <a:lnTo>
                    <a:pt x="476" y="1976"/>
                  </a:lnTo>
                  <a:lnTo>
                    <a:pt x="497" y="1956"/>
                  </a:lnTo>
                  <a:lnTo>
                    <a:pt x="517" y="1905"/>
                  </a:lnTo>
                  <a:lnTo>
                    <a:pt x="558" y="1875"/>
                  </a:lnTo>
                  <a:lnTo>
                    <a:pt x="578" y="1844"/>
                  </a:lnTo>
                  <a:lnTo>
                    <a:pt x="598" y="1825"/>
                  </a:lnTo>
                  <a:lnTo>
                    <a:pt x="619" y="1814"/>
                  </a:lnTo>
                  <a:lnTo>
                    <a:pt x="648" y="1794"/>
                  </a:lnTo>
                  <a:lnTo>
                    <a:pt x="669" y="1774"/>
                  </a:lnTo>
                  <a:lnTo>
                    <a:pt x="690" y="1764"/>
                  </a:lnTo>
                  <a:lnTo>
                    <a:pt x="720" y="1743"/>
                  </a:lnTo>
                  <a:lnTo>
                    <a:pt x="750" y="1733"/>
                  </a:lnTo>
                  <a:lnTo>
                    <a:pt x="770" y="1713"/>
                  </a:lnTo>
                  <a:lnTo>
                    <a:pt x="801" y="1693"/>
                  </a:lnTo>
                  <a:lnTo>
                    <a:pt x="831" y="1693"/>
                  </a:lnTo>
                  <a:lnTo>
                    <a:pt x="861" y="1703"/>
                  </a:lnTo>
                  <a:lnTo>
                    <a:pt x="882" y="1713"/>
                  </a:lnTo>
                  <a:lnTo>
                    <a:pt x="913" y="1723"/>
                  </a:lnTo>
                  <a:lnTo>
                    <a:pt x="943" y="1733"/>
                  </a:lnTo>
                  <a:lnTo>
                    <a:pt x="972" y="1764"/>
                  </a:lnTo>
                  <a:lnTo>
                    <a:pt x="1003" y="1774"/>
                  </a:lnTo>
                  <a:lnTo>
                    <a:pt x="1024" y="1783"/>
                  </a:lnTo>
                  <a:lnTo>
                    <a:pt x="1044" y="1794"/>
                  </a:lnTo>
                  <a:lnTo>
                    <a:pt x="1064" y="1794"/>
                  </a:lnTo>
                  <a:lnTo>
                    <a:pt x="1075" y="1774"/>
                  </a:lnTo>
                  <a:lnTo>
                    <a:pt x="1094" y="1754"/>
                  </a:lnTo>
                  <a:lnTo>
                    <a:pt x="1094" y="1733"/>
                  </a:lnTo>
                  <a:lnTo>
                    <a:pt x="1105" y="1713"/>
                  </a:lnTo>
                  <a:lnTo>
                    <a:pt x="1105" y="1693"/>
                  </a:lnTo>
                  <a:lnTo>
                    <a:pt x="1115" y="1663"/>
                  </a:lnTo>
                  <a:lnTo>
                    <a:pt x="1075" y="1652"/>
                  </a:lnTo>
                  <a:lnTo>
                    <a:pt x="1044" y="1632"/>
                  </a:lnTo>
                  <a:lnTo>
                    <a:pt x="1024" y="1611"/>
                  </a:lnTo>
                  <a:lnTo>
                    <a:pt x="1003" y="1592"/>
                  </a:lnTo>
                  <a:lnTo>
                    <a:pt x="983" y="1551"/>
                  </a:lnTo>
                  <a:lnTo>
                    <a:pt x="983" y="1531"/>
                  </a:lnTo>
                  <a:lnTo>
                    <a:pt x="983" y="1490"/>
                  </a:lnTo>
                  <a:lnTo>
                    <a:pt x="1003" y="1459"/>
                  </a:lnTo>
                  <a:lnTo>
                    <a:pt x="1024" y="1419"/>
                  </a:lnTo>
                  <a:lnTo>
                    <a:pt x="1044" y="1388"/>
                  </a:lnTo>
                  <a:lnTo>
                    <a:pt x="1075" y="1358"/>
                  </a:lnTo>
                  <a:lnTo>
                    <a:pt x="1115" y="1328"/>
                  </a:lnTo>
                  <a:lnTo>
                    <a:pt x="1145" y="1297"/>
                  </a:lnTo>
                  <a:lnTo>
                    <a:pt x="1186" y="1277"/>
                  </a:lnTo>
                  <a:lnTo>
                    <a:pt x="1226" y="1268"/>
                  </a:lnTo>
                  <a:lnTo>
                    <a:pt x="1277" y="1268"/>
                  </a:lnTo>
                  <a:lnTo>
                    <a:pt x="1298" y="1287"/>
                  </a:lnTo>
                  <a:lnTo>
                    <a:pt x="1308" y="1308"/>
                  </a:lnTo>
                  <a:lnTo>
                    <a:pt x="1328" y="1318"/>
                  </a:lnTo>
                  <a:lnTo>
                    <a:pt x="1338" y="1328"/>
                  </a:lnTo>
                  <a:lnTo>
                    <a:pt x="1359" y="1318"/>
                  </a:lnTo>
                  <a:lnTo>
                    <a:pt x="1378" y="1318"/>
                  </a:lnTo>
                  <a:lnTo>
                    <a:pt x="1399" y="1318"/>
                  </a:lnTo>
                  <a:lnTo>
                    <a:pt x="1429" y="1308"/>
                  </a:lnTo>
                  <a:lnTo>
                    <a:pt x="1449" y="1277"/>
                  </a:lnTo>
                  <a:lnTo>
                    <a:pt x="1460" y="1257"/>
                  </a:lnTo>
                  <a:lnTo>
                    <a:pt x="1460" y="1226"/>
                  </a:lnTo>
                  <a:lnTo>
                    <a:pt x="1439" y="1207"/>
                  </a:lnTo>
                  <a:lnTo>
                    <a:pt x="1409" y="1196"/>
                  </a:lnTo>
                  <a:lnTo>
                    <a:pt x="1388" y="1186"/>
                  </a:lnTo>
                  <a:lnTo>
                    <a:pt x="1378" y="1165"/>
                  </a:lnTo>
                  <a:lnTo>
                    <a:pt x="1368" y="1156"/>
                  </a:lnTo>
                  <a:lnTo>
                    <a:pt x="1359" y="1125"/>
                  </a:lnTo>
                  <a:lnTo>
                    <a:pt x="1368" y="1095"/>
                  </a:lnTo>
                  <a:lnTo>
                    <a:pt x="1378" y="1064"/>
                  </a:lnTo>
                  <a:lnTo>
                    <a:pt x="1388" y="1024"/>
                  </a:lnTo>
                  <a:lnTo>
                    <a:pt x="1409" y="993"/>
                  </a:lnTo>
                  <a:lnTo>
                    <a:pt x="1429" y="963"/>
                  </a:lnTo>
                  <a:lnTo>
                    <a:pt x="1449" y="923"/>
                  </a:lnTo>
                  <a:lnTo>
                    <a:pt x="1490" y="881"/>
                  </a:lnTo>
                  <a:lnTo>
                    <a:pt x="1510" y="862"/>
                  </a:lnTo>
                  <a:lnTo>
                    <a:pt x="1531" y="852"/>
                  </a:lnTo>
                  <a:lnTo>
                    <a:pt x="1561" y="831"/>
                  </a:lnTo>
                  <a:lnTo>
                    <a:pt x="1591" y="831"/>
                  </a:lnTo>
                  <a:lnTo>
                    <a:pt x="1601" y="872"/>
                  </a:lnTo>
                  <a:lnTo>
                    <a:pt x="1632" y="912"/>
                  </a:lnTo>
                  <a:lnTo>
                    <a:pt x="1642" y="923"/>
                  </a:lnTo>
                  <a:lnTo>
                    <a:pt x="1662" y="933"/>
                  </a:lnTo>
                  <a:lnTo>
                    <a:pt x="1693" y="923"/>
                  </a:lnTo>
                  <a:lnTo>
                    <a:pt x="1723" y="912"/>
                  </a:lnTo>
                  <a:lnTo>
                    <a:pt x="1733" y="862"/>
                  </a:lnTo>
                  <a:lnTo>
                    <a:pt x="1744" y="822"/>
                  </a:lnTo>
                  <a:lnTo>
                    <a:pt x="1733" y="770"/>
                  </a:lnTo>
                  <a:lnTo>
                    <a:pt x="1733" y="719"/>
                  </a:lnTo>
                  <a:lnTo>
                    <a:pt x="1723" y="669"/>
                  </a:lnTo>
                  <a:lnTo>
                    <a:pt x="1733" y="618"/>
                  </a:lnTo>
                  <a:lnTo>
                    <a:pt x="1744" y="588"/>
                  </a:lnTo>
                  <a:lnTo>
                    <a:pt x="1763" y="578"/>
                  </a:lnTo>
                  <a:lnTo>
                    <a:pt x="1784" y="557"/>
                  </a:lnTo>
                  <a:lnTo>
                    <a:pt x="1814" y="538"/>
                  </a:lnTo>
                  <a:lnTo>
                    <a:pt x="1845" y="507"/>
                  </a:lnTo>
                  <a:lnTo>
                    <a:pt x="1885" y="487"/>
                  </a:lnTo>
                  <a:lnTo>
                    <a:pt x="1935" y="467"/>
                  </a:lnTo>
                  <a:lnTo>
                    <a:pt x="1977" y="467"/>
                  </a:lnTo>
                  <a:lnTo>
                    <a:pt x="2027" y="456"/>
                  </a:lnTo>
                  <a:lnTo>
                    <a:pt x="2078" y="456"/>
                  </a:lnTo>
                  <a:lnTo>
                    <a:pt x="2128" y="467"/>
                  </a:lnTo>
                  <a:lnTo>
                    <a:pt x="2169" y="477"/>
                  </a:lnTo>
                  <a:lnTo>
                    <a:pt x="2219" y="487"/>
                  </a:lnTo>
                  <a:lnTo>
                    <a:pt x="2261" y="528"/>
                  </a:lnTo>
                  <a:lnTo>
                    <a:pt x="2280" y="538"/>
                  </a:lnTo>
                  <a:lnTo>
                    <a:pt x="2301" y="568"/>
                  </a:lnTo>
                  <a:lnTo>
                    <a:pt x="2320" y="588"/>
                  </a:lnTo>
                  <a:lnTo>
                    <a:pt x="2341" y="608"/>
                  </a:lnTo>
                  <a:lnTo>
                    <a:pt x="2372" y="649"/>
                  </a:lnTo>
                  <a:lnTo>
                    <a:pt x="2412" y="679"/>
                  </a:lnTo>
                  <a:lnTo>
                    <a:pt x="2432" y="679"/>
                  </a:lnTo>
                  <a:lnTo>
                    <a:pt x="2453" y="679"/>
                  </a:lnTo>
                  <a:lnTo>
                    <a:pt x="2484" y="669"/>
                  </a:lnTo>
                  <a:lnTo>
                    <a:pt x="2513" y="649"/>
                  </a:lnTo>
                  <a:lnTo>
                    <a:pt x="2524" y="618"/>
                  </a:lnTo>
                  <a:lnTo>
                    <a:pt x="2534" y="588"/>
                  </a:lnTo>
                  <a:lnTo>
                    <a:pt x="2543" y="568"/>
                  </a:lnTo>
                  <a:lnTo>
                    <a:pt x="2564" y="538"/>
                  </a:lnTo>
                  <a:lnTo>
                    <a:pt x="2585" y="507"/>
                  </a:lnTo>
                  <a:lnTo>
                    <a:pt x="2595" y="477"/>
                  </a:lnTo>
                  <a:lnTo>
                    <a:pt x="2615" y="446"/>
                  </a:lnTo>
                  <a:lnTo>
                    <a:pt x="2635" y="426"/>
                  </a:lnTo>
                  <a:lnTo>
                    <a:pt x="2655" y="395"/>
                  </a:lnTo>
                  <a:lnTo>
                    <a:pt x="2675" y="376"/>
                  </a:lnTo>
                  <a:lnTo>
                    <a:pt x="2696" y="345"/>
                  </a:lnTo>
                  <a:lnTo>
                    <a:pt x="2726" y="324"/>
                  </a:lnTo>
                  <a:lnTo>
                    <a:pt x="2747" y="294"/>
                  </a:lnTo>
                  <a:lnTo>
                    <a:pt x="2777" y="274"/>
                  </a:lnTo>
                  <a:lnTo>
                    <a:pt x="2797" y="254"/>
                  </a:lnTo>
                  <a:lnTo>
                    <a:pt x="2827" y="233"/>
                  </a:lnTo>
                  <a:lnTo>
                    <a:pt x="2848" y="213"/>
                  </a:lnTo>
                  <a:lnTo>
                    <a:pt x="2878" y="193"/>
                  </a:lnTo>
                  <a:lnTo>
                    <a:pt x="2898" y="162"/>
                  </a:lnTo>
                  <a:lnTo>
                    <a:pt x="2929" y="152"/>
                  </a:lnTo>
                  <a:lnTo>
                    <a:pt x="2959" y="122"/>
                  </a:lnTo>
                  <a:lnTo>
                    <a:pt x="2990" y="112"/>
                  </a:lnTo>
                  <a:lnTo>
                    <a:pt x="3020" y="101"/>
                  </a:lnTo>
                  <a:lnTo>
                    <a:pt x="3050" y="82"/>
                  </a:lnTo>
                  <a:lnTo>
                    <a:pt x="3081" y="71"/>
                  </a:lnTo>
                  <a:lnTo>
                    <a:pt x="3102" y="51"/>
                  </a:lnTo>
                  <a:lnTo>
                    <a:pt x="3132" y="40"/>
                  </a:lnTo>
                  <a:lnTo>
                    <a:pt x="3162" y="31"/>
                  </a:lnTo>
                  <a:lnTo>
                    <a:pt x="3193" y="21"/>
                  </a:lnTo>
                  <a:lnTo>
                    <a:pt x="3222" y="21"/>
                  </a:lnTo>
                  <a:lnTo>
                    <a:pt x="3253" y="10"/>
                  </a:lnTo>
                  <a:lnTo>
                    <a:pt x="3283" y="10"/>
                  </a:lnTo>
                  <a:lnTo>
                    <a:pt x="3334" y="0"/>
                  </a:lnTo>
                  <a:lnTo>
                    <a:pt x="3384" y="0"/>
                  </a:lnTo>
                  <a:lnTo>
                    <a:pt x="3426" y="10"/>
                  </a:lnTo>
                  <a:lnTo>
                    <a:pt x="3466" y="31"/>
                  </a:lnTo>
                  <a:lnTo>
                    <a:pt x="3496" y="51"/>
                  </a:lnTo>
                  <a:lnTo>
                    <a:pt x="3537" y="82"/>
                  </a:lnTo>
                  <a:lnTo>
                    <a:pt x="3567" y="112"/>
                  </a:lnTo>
                  <a:lnTo>
                    <a:pt x="3598" y="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306"/>
            <p:cNvSpPr>
              <a:spLocks/>
            </p:cNvSpPr>
            <p:nvPr/>
          </p:nvSpPr>
          <p:spPr bwMode="auto">
            <a:xfrm>
              <a:off x="954" y="1262"/>
              <a:ext cx="951" cy="675"/>
            </a:xfrm>
            <a:custGeom>
              <a:avLst/>
              <a:gdLst>
                <a:gd name="T0" fmla="*/ 531 w 6658"/>
                <a:gd name="T1" fmla="*/ 55 h 4723"/>
                <a:gd name="T2" fmla="*/ 588 w 6658"/>
                <a:gd name="T3" fmla="*/ 28 h 4723"/>
                <a:gd name="T4" fmla="*/ 627 w 6658"/>
                <a:gd name="T5" fmla="*/ 67 h 4723"/>
                <a:gd name="T6" fmla="*/ 679 w 6658"/>
                <a:gd name="T7" fmla="*/ 72 h 4723"/>
                <a:gd name="T8" fmla="*/ 698 w 6658"/>
                <a:gd name="T9" fmla="*/ 130 h 4723"/>
                <a:gd name="T10" fmla="*/ 761 w 6658"/>
                <a:gd name="T11" fmla="*/ 116 h 4723"/>
                <a:gd name="T12" fmla="*/ 771 w 6658"/>
                <a:gd name="T13" fmla="*/ 171 h 4723"/>
                <a:gd name="T14" fmla="*/ 809 w 6658"/>
                <a:gd name="T15" fmla="*/ 165 h 4723"/>
                <a:gd name="T16" fmla="*/ 860 w 6658"/>
                <a:gd name="T17" fmla="*/ 174 h 4723"/>
                <a:gd name="T18" fmla="*/ 898 w 6658"/>
                <a:gd name="T19" fmla="*/ 216 h 4723"/>
                <a:gd name="T20" fmla="*/ 898 w 6658"/>
                <a:gd name="T21" fmla="*/ 265 h 4723"/>
                <a:gd name="T22" fmla="*/ 945 w 6658"/>
                <a:gd name="T23" fmla="*/ 317 h 4723"/>
                <a:gd name="T24" fmla="*/ 915 w 6658"/>
                <a:gd name="T25" fmla="*/ 385 h 4723"/>
                <a:gd name="T26" fmla="*/ 909 w 6658"/>
                <a:gd name="T27" fmla="*/ 440 h 4723"/>
                <a:gd name="T28" fmla="*/ 841 w 6658"/>
                <a:gd name="T29" fmla="*/ 487 h 4723"/>
                <a:gd name="T30" fmla="*/ 821 w 6658"/>
                <a:gd name="T31" fmla="*/ 510 h 4723"/>
                <a:gd name="T32" fmla="*/ 813 w 6658"/>
                <a:gd name="T33" fmla="*/ 453 h 4723"/>
                <a:gd name="T34" fmla="*/ 818 w 6658"/>
                <a:gd name="T35" fmla="*/ 394 h 4723"/>
                <a:gd name="T36" fmla="*/ 812 w 6658"/>
                <a:gd name="T37" fmla="*/ 368 h 4723"/>
                <a:gd name="T38" fmla="*/ 763 w 6658"/>
                <a:gd name="T39" fmla="*/ 340 h 4723"/>
                <a:gd name="T40" fmla="*/ 735 w 6658"/>
                <a:gd name="T41" fmla="*/ 384 h 4723"/>
                <a:gd name="T42" fmla="*/ 685 w 6658"/>
                <a:gd name="T43" fmla="*/ 343 h 4723"/>
                <a:gd name="T44" fmla="*/ 638 w 6658"/>
                <a:gd name="T45" fmla="*/ 366 h 4723"/>
                <a:gd name="T46" fmla="*/ 602 w 6658"/>
                <a:gd name="T47" fmla="*/ 333 h 4723"/>
                <a:gd name="T48" fmla="*/ 557 w 6658"/>
                <a:gd name="T49" fmla="*/ 355 h 4723"/>
                <a:gd name="T50" fmla="*/ 531 w 6658"/>
                <a:gd name="T51" fmla="*/ 374 h 4723"/>
                <a:gd name="T52" fmla="*/ 496 w 6658"/>
                <a:gd name="T53" fmla="*/ 420 h 4723"/>
                <a:gd name="T54" fmla="*/ 440 w 6658"/>
                <a:gd name="T55" fmla="*/ 427 h 4723"/>
                <a:gd name="T56" fmla="*/ 403 w 6658"/>
                <a:gd name="T57" fmla="*/ 403 h 4723"/>
                <a:gd name="T58" fmla="*/ 365 w 6658"/>
                <a:gd name="T59" fmla="*/ 443 h 4723"/>
                <a:gd name="T60" fmla="*/ 339 w 6658"/>
                <a:gd name="T61" fmla="*/ 407 h 4723"/>
                <a:gd name="T62" fmla="*/ 295 w 6658"/>
                <a:gd name="T63" fmla="*/ 439 h 4723"/>
                <a:gd name="T64" fmla="*/ 243 w 6658"/>
                <a:gd name="T65" fmla="*/ 426 h 4723"/>
                <a:gd name="T66" fmla="*/ 200 w 6658"/>
                <a:gd name="T67" fmla="*/ 468 h 4723"/>
                <a:gd name="T68" fmla="*/ 213 w 6658"/>
                <a:gd name="T69" fmla="*/ 523 h 4723"/>
                <a:gd name="T70" fmla="*/ 168 w 6658"/>
                <a:gd name="T71" fmla="*/ 556 h 4723"/>
                <a:gd name="T72" fmla="*/ 181 w 6658"/>
                <a:gd name="T73" fmla="*/ 617 h 4723"/>
                <a:gd name="T74" fmla="*/ 133 w 6658"/>
                <a:gd name="T75" fmla="*/ 668 h 4723"/>
                <a:gd name="T76" fmla="*/ 119 w 6658"/>
                <a:gd name="T77" fmla="*/ 649 h 4723"/>
                <a:gd name="T78" fmla="*/ 72 w 6658"/>
                <a:gd name="T79" fmla="*/ 634 h 4723"/>
                <a:gd name="T80" fmla="*/ 90 w 6658"/>
                <a:gd name="T81" fmla="*/ 579 h 4723"/>
                <a:gd name="T82" fmla="*/ 57 w 6658"/>
                <a:gd name="T83" fmla="*/ 572 h 4723"/>
                <a:gd name="T84" fmla="*/ 46 w 6658"/>
                <a:gd name="T85" fmla="*/ 521 h 4723"/>
                <a:gd name="T86" fmla="*/ 59 w 6658"/>
                <a:gd name="T87" fmla="*/ 489 h 4723"/>
                <a:gd name="T88" fmla="*/ 0 w 6658"/>
                <a:gd name="T89" fmla="*/ 474 h 4723"/>
                <a:gd name="T90" fmla="*/ 61 w 6658"/>
                <a:gd name="T91" fmla="*/ 420 h 4723"/>
                <a:gd name="T92" fmla="*/ 45 w 6658"/>
                <a:gd name="T93" fmla="*/ 406 h 4723"/>
                <a:gd name="T94" fmla="*/ 33 w 6658"/>
                <a:gd name="T95" fmla="*/ 353 h 4723"/>
                <a:gd name="T96" fmla="*/ 106 w 6658"/>
                <a:gd name="T97" fmla="*/ 330 h 4723"/>
                <a:gd name="T98" fmla="*/ 65 w 6658"/>
                <a:gd name="T99" fmla="*/ 298 h 4723"/>
                <a:gd name="T100" fmla="*/ 99 w 6658"/>
                <a:gd name="T101" fmla="*/ 252 h 4723"/>
                <a:gd name="T102" fmla="*/ 149 w 6658"/>
                <a:gd name="T103" fmla="*/ 256 h 4723"/>
                <a:gd name="T104" fmla="*/ 140 w 6658"/>
                <a:gd name="T105" fmla="*/ 219 h 4723"/>
                <a:gd name="T106" fmla="*/ 190 w 6658"/>
                <a:gd name="T107" fmla="*/ 188 h 4723"/>
                <a:gd name="T108" fmla="*/ 195 w 6658"/>
                <a:gd name="T109" fmla="*/ 165 h 4723"/>
                <a:gd name="T110" fmla="*/ 229 w 6658"/>
                <a:gd name="T111" fmla="*/ 125 h 4723"/>
                <a:gd name="T112" fmla="*/ 252 w 6658"/>
                <a:gd name="T113" fmla="*/ 83 h 4723"/>
                <a:gd name="T114" fmla="*/ 326 w 6658"/>
                <a:gd name="T115" fmla="*/ 77 h 4723"/>
                <a:gd name="T116" fmla="*/ 366 w 6658"/>
                <a:gd name="T117" fmla="*/ 77 h 4723"/>
                <a:gd name="T118" fmla="*/ 407 w 6658"/>
                <a:gd name="T119" fmla="*/ 30 h 4723"/>
                <a:gd name="T120" fmla="*/ 460 w 6658"/>
                <a:gd name="T121" fmla="*/ 3 h 472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658" h="4723">
                  <a:moveTo>
                    <a:pt x="3598" y="143"/>
                  </a:moveTo>
                  <a:lnTo>
                    <a:pt x="3607" y="183"/>
                  </a:lnTo>
                  <a:lnTo>
                    <a:pt x="3618" y="223"/>
                  </a:lnTo>
                  <a:lnTo>
                    <a:pt x="3607" y="254"/>
                  </a:lnTo>
                  <a:lnTo>
                    <a:pt x="3607" y="294"/>
                  </a:lnTo>
                  <a:lnTo>
                    <a:pt x="3598" y="324"/>
                  </a:lnTo>
                  <a:lnTo>
                    <a:pt x="3598" y="366"/>
                  </a:lnTo>
                  <a:lnTo>
                    <a:pt x="3598" y="395"/>
                  </a:lnTo>
                  <a:lnTo>
                    <a:pt x="3628" y="426"/>
                  </a:lnTo>
                  <a:lnTo>
                    <a:pt x="3649" y="426"/>
                  </a:lnTo>
                  <a:lnTo>
                    <a:pt x="3679" y="416"/>
                  </a:lnTo>
                  <a:lnTo>
                    <a:pt x="3699" y="395"/>
                  </a:lnTo>
                  <a:lnTo>
                    <a:pt x="3719" y="385"/>
                  </a:lnTo>
                  <a:lnTo>
                    <a:pt x="3729" y="355"/>
                  </a:lnTo>
                  <a:lnTo>
                    <a:pt x="3750" y="334"/>
                  </a:lnTo>
                  <a:lnTo>
                    <a:pt x="3750" y="305"/>
                  </a:lnTo>
                  <a:lnTo>
                    <a:pt x="3771" y="284"/>
                  </a:lnTo>
                  <a:lnTo>
                    <a:pt x="3800" y="274"/>
                  </a:lnTo>
                  <a:lnTo>
                    <a:pt x="3841" y="263"/>
                  </a:lnTo>
                  <a:lnTo>
                    <a:pt x="3872" y="244"/>
                  </a:lnTo>
                  <a:lnTo>
                    <a:pt x="3912" y="233"/>
                  </a:lnTo>
                  <a:lnTo>
                    <a:pt x="3952" y="213"/>
                  </a:lnTo>
                  <a:lnTo>
                    <a:pt x="3994" y="213"/>
                  </a:lnTo>
                  <a:lnTo>
                    <a:pt x="4034" y="203"/>
                  </a:lnTo>
                  <a:lnTo>
                    <a:pt x="4074" y="203"/>
                  </a:lnTo>
                  <a:lnTo>
                    <a:pt x="4114" y="193"/>
                  </a:lnTo>
                  <a:lnTo>
                    <a:pt x="4156" y="193"/>
                  </a:lnTo>
                  <a:lnTo>
                    <a:pt x="4196" y="193"/>
                  </a:lnTo>
                  <a:lnTo>
                    <a:pt x="4236" y="203"/>
                  </a:lnTo>
                  <a:lnTo>
                    <a:pt x="4277" y="203"/>
                  </a:lnTo>
                  <a:lnTo>
                    <a:pt x="4318" y="223"/>
                  </a:lnTo>
                  <a:lnTo>
                    <a:pt x="4347" y="233"/>
                  </a:lnTo>
                  <a:lnTo>
                    <a:pt x="4389" y="263"/>
                  </a:lnTo>
                  <a:lnTo>
                    <a:pt x="4408" y="294"/>
                  </a:lnTo>
                  <a:lnTo>
                    <a:pt x="4419" y="355"/>
                  </a:lnTo>
                  <a:lnTo>
                    <a:pt x="4408" y="376"/>
                  </a:lnTo>
                  <a:lnTo>
                    <a:pt x="4398" y="406"/>
                  </a:lnTo>
                  <a:lnTo>
                    <a:pt x="4398" y="436"/>
                  </a:lnTo>
                  <a:lnTo>
                    <a:pt x="4389" y="467"/>
                  </a:lnTo>
                  <a:lnTo>
                    <a:pt x="4378" y="507"/>
                  </a:lnTo>
                  <a:lnTo>
                    <a:pt x="4378" y="547"/>
                  </a:lnTo>
                  <a:lnTo>
                    <a:pt x="4389" y="568"/>
                  </a:lnTo>
                  <a:lnTo>
                    <a:pt x="4408" y="578"/>
                  </a:lnTo>
                  <a:lnTo>
                    <a:pt x="4439" y="578"/>
                  </a:lnTo>
                  <a:lnTo>
                    <a:pt x="4480" y="588"/>
                  </a:lnTo>
                  <a:lnTo>
                    <a:pt x="4509" y="557"/>
                  </a:lnTo>
                  <a:lnTo>
                    <a:pt x="4540" y="538"/>
                  </a:lnTo>
                  <a:lnTo>
                    <a:pt x="4581" y="528"/>
                  </a:lnTo>
                  <a:lnTo>
                    <a:pt x="4621" y="517"/>
                  </a:lnTo>
                  <a:lnTo>
                    <a:pt x="4673" y="507"/>
                  </a:lnTo>
                  <a:lnTo>
                    <a:pt x="4713" y="507"/>
                  </a:lnTo>
                  <a:lnTo>
                    <a:pt x="4753" y="507"/>
                  </a:lnTo>
                  <a:lnTo>
                    <a:pt x="4804" y="517"/>
                  </a:lnTo>
                  <a:lnTo>
                    <a:pt x="4844" y="547"/>
                  </a:lnTo>
                  <a:lnTo>
                    <a:pt x="4875" y="578"/>
                  </a:lnTo>
                  <a:lnTo>
                    <a:pt x="4896" y="599"/>
                  </a:lnTo>
                  <a:lnTo>
                    <a:pt x="4905" y="629"/>
                  </a:lnTo>
                  <a:lnTo>
                    <a:pt x="4915" y="649"/>
                  </a:lnTo>
                  <a:lnTo>
                    <a:pt x="4936" y="690"/>
                  </a:lnTo>
                  <a:lnTo>
                    <a:pt x="4936" y="730"/>
                  </a:lnTo>
                  <a:lnTo>
                    <a:pt x="4925" y="770"/>
                  </a:lnTo>
                  <a:lnTo>
                    <a:pt x="4905" y="811"/>
                  </a:lnTo>
                  <a:lnTo>
                    <a:pt x="4885" y="852"/>
                  </a:lnTo>
                  <a:lnTo>
                    <a:pt x="4875" y="881"/>
                  </a:lnTo>
                  <a:lnTo>
                    <a:pt x="4885" y="912"/>
                  </a:lnTo>
                  <a:lnTo>
                    <a:pt x="4905" y="923"/>
                  </a:lnTo>
                  <a:lnTo>
                    <a:pt x="4936" y="933"/>
                  </a:lnTo>
                  <a:lnTo>
                    <a:pt x="4976" y="942"/>
                  </a:lnTo>
                  <a:lnTo>
                    <a:pt x="4997" y="902"/>
                  </a:lnTo>
                  <a:lnTo>
                    <a:pt x="5027" y="881"/>
                  </a:lnTo>
                  <a:lnTo>
                    <a:pt x="5058" y="852"/>
                  </a:lnTo>
                  <a:lnTo>
                    <a:pt x="5098" y="822"/>
                  </a:lnTo>
                  <a:lnTo>
                    <a:pt x="5138" y="801"/>
                  </a:lnTo>
                  <a:lnTo>
                    <a:pt x="5189" y="791"/>
                  </a:lnTo>
                  <a:lnTo>
                    <a:pt x="5230" y="780"/>
                  </a:lnTo>
                  <a:lnTo>
                    <a:pt x="5281" y="780"/>
                  </a:lnTo>
                  <a:lnTo>
                    <a:pt x="5300" y="791"/>
                  </a:lnTo>
                  <a:lnTo>
                    <a:pt x="5331" y="811"/>
                  </a:lnTo>
                  <a:lnTo>
                    <a:pt x="5361" y="822"/>
                  </a:lnTo>
                  <a:lnTo>
                    <a:pt x="5392" y="831"/>
                  </a:lnTo>
                  <a:lnTo>
                    <a:pt x="5412" y="852"/>
                  </a:lnTo>
                  <a:lnTo>
                    <a:pt x="5432" y="872"/>
                  </a:lnTo>
                  <a:lnTo>
                    <a:pt x="5443" y="902"/>
                  </a:lnTo>
                  <a:lnTo>
                    <a:pt x="5453" y="933"/>
                  </a:lnTo>
                  <a:lnTo>
                    <a:pt x="5453" y="984"/>
                  </a:lnTo>
                  <a:lnTo>
                    <a:pt x="5443" y="1034"/>
                  </a:lnTo>
                  <a:lnTo>
                    <a:pt x="5432" y="1064"/>
                  </a:lnTo>
                  <a:lnTo>
                    <a:pt x="5432" y="1085"/>
                  </a:lnTo>
                  <a:lnTo>
                    <a:pt x="5422" y="1115"/>
                  </a:lnTo>
                  <a:lnTo>
                    <a:pt x="5412" y="1146"/>
                  </a:lnTo>
                  <a:lnTo>
                    <a:pt x="5401" y="1196"/>
                  </a:lnTo>
                  <a:lnTo>
                    <a:pt x="5412" y="1236"/>
                  </a:lnTo>
                  <a:lnTo>
                    <a:pt x="5412" y="1247"/>
                  </a:lnTo>
                  <a:lnTo>
                    <a:pt x="5432" y="1268"/>
                  </a:lnTo>
                  <a:lnTo>
                    <a:pt x="5453" y="1277"/>
                  </a:lnTo>
                  <a:lnTo>
                    <a:pt x="5483" y="1287"/>
                  </a:lnTo>
                  <a:lnTo>
                    <a:pt x="5503" y="1257"/>
                  </a:lnTo>
                  <a:lnTo>
                    <a:pt x="5514" y="1226"/>
                  </a:lnTo>
                  <a:lnTo>
                    <a:pt x="5533" y="1216"/>
                  </a:lnTo>
                  <a:lnTo>
                    <a:pt x="5554" y="1196"/>
                  </a:lnTo>
                  <a:lnTo>
                    <a:pt x="5574" y="1186"/>
                  </a:lnTo>
                  <a:lnTo>
                    <a:pt x="5605" y="1165"/>
                  </a:lnTo>
                  <a:lnTo>
                    <a:pt x="5634" y="1156"/>
                  </a:lnTo>
                  <a:lnTo>
                    <a:pt x="5665" y="1156"/>
                  </a:lnTo>
                  <a:lnTo>
                    <a:pt x="5685" y="1146"/>
                  </a:lnTo>
                  <a:lnTo>
                    <a:pt x="5706" y="1146"/>
                  </a:lnTo>
                  <a:lnTo>
                    <a:pt x="5737" y="1146"/>
                  </a:lnTo>
                  <a:lnTo>
                    <a:pt x="5767" y="1146"/>
                  </a:lnTo>
                  <a:lnTo>
                    <a:pt x="5796" y="1146"/>
                  </a:lnTo>
                  <a:lnTo>
                    <a:pt x="5828" y="1156"/>
                  </a:lnTo>
                  <a:lnTo>
                    <a:pt x="5848" y="1156"/>
                  </a:lnTo>
                  <a:lnTo>
                    <a:pt x="5878" y="1165"/>
                  </a:lnTo>
                  <a:lnTo>
                    <a:pt x="5908" y="1176"/>
                  </a:lnTo>
                  <a:lnTo>
                    <a:pt x="5939" y="1186"/>
                  </a:lnTo>
                  <a:lnTo>
                    <a:pt x="5969" y="1196"/>
                  </a:lnTo>
                  <a:lnTo>
                    <a:pt x="6000" y="1207"/>
                  </a:lnTo>
                  <a:lnTo>
                    <a:pt x="6019" y="1216"/>
                  </a:lnTo>
                  <a:lnTo>
                    <a:pt x="6050" y="1226"/>
                  </a:lnTo>
                  <a:lnTo>
                    <a:pt x="6080" y="1247"/>
                  </a:lnTo>
                  <a:lnTo>
                    <a:pt x="6111" y="1257"/>
                  </a:lnTo>
                  <a:lnTo>
                    <a:pt x="6131" y="1277"/>
                  </a:lnTo>
                  <a:lnTo>
                    <a:pt x="6162" y="1287"/>
                  </a:lnTo>
                  <a:lnTo>
                    <a:pt x="6183" y="1308"/>
                  </a:lnTo>
                  <a:lnTo>
                    <a:pt x="6202" y="1338"/>
                  </a:lnTo>
                  <a:lnTo>
                    <a:pt x="6223" y="1358"/>
                  </a:lnTo>
                  <a:lnTo>
                    <a:pt x="6242" y="1388"/>
                  </a:lnTo>
                  <a:lnTo>
                    <a:pt x="6263" y="1409"/>
                  </a:lnTo>
                  <a:lnTo>
                    <a:pt x="6284" y="1440"/>
                  </a:lnTo>
                  <a:lnTo>
                    <a:pt x="6284" y="1470"/>
                  </a:lnTo>
                  <a:lnTo>
                    <a:pt x="6284" y="1510"/>
                  </a:lnTo>
                  <a:lnTo>
                    <a:pt x="6294" y="1541"/>
                  </a:lnTo>
                  <a:lnTo>
                    <a:pt x="6303" y="1571"/>
                  </a:lnTo>
                  <a:lnTo>
                    <a:pt x="6303" y="1602"/>
                  </a:lnTo>
                  <a:lnTo>
                    <a:pt x="6303" y="1632"/>
                  </a:lnTo>
                  <a:lnTo>
                    <a:pt x="6294" y="1663"/>
                  </a:lnTo>
                  <a:lnTo>
                    <a:pt x="6284" y="1703"/>
                  </a:lnTo>
                  <a:lnTo>
                    <a:pt x="6233" y="1713"/>
                  </a:lnTo>
                  <a:lnTo>
                    <a:pt x="6202" y="1743"/>
                  </a:lnTo>
                  <a:lnTo>
                    <a:pt x="6183" y="1774"/>
                  </a:lnTo>
                  <a:lnTo>
                    <a:pt x="6192" y="1814"/>
                  </a:lnTo>
                  <a:lnTo>
                    <a:pt x="6202" y="1844"/>
                  </a:lnTo>
                  <a:lnTo>
                    <a:pt x="6242" y="1855"/>
                  </a:lnTo>
                  <a:lnTo>
                    <a:pt x="6284" y="1855"/>
                  </a:lnTo>
                  <a:lnTo>
                    <a:pt x="6324" y="1855"/>
                  </a:lnTo>
                  <a:lnTo>
                    <a:pt x="6355" y="1875"/>
                  </a:lnTo>
                  <a:lnTo>
                    <a:pt x="6385" y="1895"/>
                  </a:lnTo>
                  <a:lnTo>
                    <a:pt x="6415" y="1926"/>
                  </a:lnTo>
                  <a:lnTo>
                    <a:pt x="6456" y="1956"/>
                  </a:lnTo>
                  <a:lnTo>
                    <a:pt x="6476" y="1987"/>
                  </a:lnTo>
                  <a:lnTo>
                    <a:pt x="6507" y="2017"/>
                  </a:lnTo>
                  <a:lnTo>
                    <a:pt x="6526" y="2048"/>
                  </a:lnTo>
                  <a:lnTo>
                    <a:pt x="6557" y="2078"/>
                  </a:lnTo>
                  <a:lnTo>
                    <a:pt x="6568" y="2109"/>
                  </a:lnTo>
                  <a:lnTo>
                    <a:pt x="6587" y="2149"/>
                  </a:lnTo>
                  <a:lnTo>
                    <a:pt x="6597" y="2189"/>
                  </a:lnTo>
                  <a:lnTo>
                    <a:pt x="6618" y="2220"/>
                  </a:lnTo>
                  <a:lnTo>
                    <a:pt x="6628" y="2260"/>
                  </a:lnTo>
                  <a:lnTo>
                    <a:pt x="6638" y="2301"/>
                  </a:lnTo>
                  <a:lnTo>
                    <a:pt x="6648" y="2341"/>
                  </a:lnTo>
                  <a:lnTo>
                    <a:pt x="6658" y="2382"/>
                  </a:lnTo>
                  <a:lnTo>
                    <a:pt x="6658" y="2433"/>
                  </a:lnTo>
                  <a:lnTo>
                    <a:pt x="6648" y="2473"/>
                  </a:lnTo>
                  <a:lnTo>
                    <a:pt x="6628" y="2513"/>
                  </a:lnTo>
                  <a:lnTo>
                    <a:pt x="6597" y="2554"/>
                  </a:lnTo>
                  <a:lnTo>
                    <a:pt x="6557" y="2584"/>
                  </a:lnTo>
                  <a:lnTo>
                    <a:pt x="6526" y="2615"/>
                  </a:lnTo>
                  <a:lnTo>
                    <a:pt x="6486" y="2645"/>
                  </a:lnTo>
                  <a:lnTo>
                    <a:pt x="6456" y="2675"/>
                  </a:lnTo>
                  <a:lnTo>
                    <a:pt x="6406" y="2696"/>
                  </a:lnTo>
                  <a:lnTo>
                    <a:pt x="6375" y="2727"/>
                  </a:lnTo>
                  <a:lnTo>
                    <a:pt x="6355" y="2757"/>
                  </a:lnTo>
                  <a:lnTo>
                    <a:pt x="6345" y="2797"/>
                  </a:lnTo>
                  <a:lnTo>
                    <a:pt x="6334" y="2828"/>
                  </a:lnTo>
                  <a:lnTo>
                    <a:pt x="6355" y="2868"/>
                  </a:lnTo>
                  <a:lnTo>
                    <a:pt x="6355" y="2898"/>
                  </a:lnTo>
                  <a:lnTo>
                    <a:pt x="6375" y="2919"/>
                  </a:lnTo>
                  <a:lnTo>
                    <a:pt x="6395" y="2950"/>
                  </a:lnTo>
                  <a:lnTo>
                    <a:pt x="6425" y="2990"/>
                  </a:lnTo>
                  <a:lnTo>
                    <a:pt x="6415" y="3000"/>
                  </a:lnTo>
                  <a:lnTo>
                    <a:pt x="6395" y="3030"/>
                  </a:lnTo>
                  <a:lnTo>
                    <a:pt x="6385" y="3051"/>
                  </a:lnTo>
                  <a:lnTo>
                    <a:pt x="6364" y="3081"/>
                  </a:lnTo>
                  <a:lnTo>
                    <a:pt x="6334" y="3121"/>
                  </a:lnTo>
                  <a:lnTo>
                    <a:pt x="6303" y="3162"/>
                  </a:lnTo>
                  <a:lnTo>
                    <a:pt x="6253" y="3192"/>
                  </a:lnTo>
                  <a:lnTo>
                    <a:pt x="6212" y="3223"/>
                  </a:lnTo>
                  <a:lnTo>
                    <a:pt x="6172" y="3253"/>
                  </a:lnTo>
                  <a:lnTo>
                    <a:pt x="6131" y="3293"/>
                  </a:lnTo>
                  <a:lnTo>
                    <a:pt x="6101" y="3304"/>
                  </a:lnTo>
                  <a:lnTo>
                    <a:pt x="6080" y="3314"/>
                  </a:lnTo>
                  <a:lnTo>
                    <a:pt x="6050" y="3324"/>
                  </a:lnTo>
                  <a:lnTo>
                    <a:pt x="6030" y="3335"/>
                  </a:lnTo>
                  <a:lnTo>
                    <a:pt x="5990" y="3354"/>
                  </a:lnTo>
                  <a:lnTo>
                    <a:pt x="5939" y="3385"/>
                  </a:lnTo>
                  <a:lnTo>
                    <a:pt x="5888" y="3405"/>
                  </a:lnTo>
                  <a:lnTo>
                    <a:pt x="5848" y="3436"/>
                  </a:lnTo>
                  <a:lnTo>
                    <a:pt x="5807" y="3466"/>
                  </a:lnTo>
                  <a:lnTo>
                    <a:pt x="5767" y="3486"/>
                  </a:lnTo>
                  <a:lnTo>
                    <a:pt x="5756" y="3507"/>
                  </a:lnTo>
                  <a:lnTo>
                    <a:pt x="5767" y="3527"/>
                  </a:lnTo>
                  <a:lnTo>
                    <a:pt x="5767" y="3547"/>
                  </a:lnTo>
                  <a:lnTo>
                    <a:pt x="5796" y="3558"/>
                  </a:lnTo>
                  <a:lnTo>
                    <a:pt x="5838" y="3558"/>
                  </a:lnTo>
                  <a:lnTo>
                    <a:pt x="5807" y="3689"/>
                  </a:lnTo>
                  <a:lnTo>
                    <a:pt x="5787" y="3659"/>
                  </a:lnTo>
                  <a:lnTo>
                    <a:pt x="5777" y="3628"/>
                  </a:lnTo>
                  <a:lnTo>
                    <a:pt x="5756" y="3598"/>
                  </a:lnTo>
                  <a:lnTo>
                    <a:pt x="5746" y="3568"/>
                  </a:lnTo>
                  <a:lnTo>
                    <a:pt x="5737" y="3537"/>
                  </a:lnTo>
                  <a:lnTo>
                    <a:pt x="5726" y="3507"/>
                  </a:lnTo>
                  <a:lnTo>
                    <a:pt x="5716" y="3486"/>
                  </a:lnTo>
                  <a:lnTo>
                    <a:pt x="5716" y="3456"/>
                  </a:lnTo>
                  <a:lnTo>
                    <a:pt x="5706" y="3425"/>
                  </a:lnTo>
                  <a:lnTo>
                    <a:pt x="5695" y="3396"/>
                  </a:lnTo>
                  <a:lnTo>
                    <a:pt x="5695" y="3354"/>
                  </a:lnTo>
                  <a:lnTo>
                    <a:pt x="5695" y="3324"/>
                  </a:lnTo>
                  <a:lnTo>
                    <a:pt x="5695" y="3293"/>
                  </a:lnTo>
                  <a:lnTo>
                    <a:pt x="5695" y="3263"/>
                  </a:lnTo>
                  <a:lnTo>
                    <a:pt x="5695" y="3234"/>
                  </a:lnTo>
                  <a:lnTo>
                    <a:pt x="5695" y="3203"/>
                  </a:lnTo>
                  <a:lnTo>
                    <a:pt x="5695" y="3173"/>
                  </a:lnTo>
                  <a:lnTo>
                    <a:pt x="5695" y="3142"/>
                  </a:lnTo>
                  <a:lnTo>
                    <a:pt x="5695" y="3101"/>
                  </a:lnTo>
                  <a:lnTo>
                    <a:pt x="5695" y="3070"/>
                  </a:lnTo>
                  <a:lnTo>
                    <a:pt x="5695" y="3041"/>
                  </a:lnTo>
                  <a:lnTo>
                    <a:pt x="5695" y="3000"/>
                  </a:lnTo>
                  <a:lnTo>
                    <a:pt x="5695" y="2980"/>
                  </a:lnTo>
                  <a:lnTo>
                    <a:pt x="5706" y="2950"/>
                  </a:lnTo>
                  <a:lnTo>
                    <a:pt x="5706" y="2908"/>
                  </a:lnTo>
                  <a:lnTo>
                    <a:pt x="5706" y="2878"/>
                  </a:lnTo>
                  <a:lnTo>
                    <a:pt x="5716" y="2838"/>
                  </a:lnTo>
                  <a:lnTo>
                    <a:pt x="5716" y="2818"/>
                  </a:lnTo>
                  <a:lnTo>
                    <a:pt x="5716" y="2787"/>
                  </a:lnTo>
                  <a:lnTo>
                    <a:pt x="5726" y="2757"/>
                  </a:lnTo>
                  <a:lnTo>
                    <a:pt x="5726" y="2727"/>
                  </a:lnTo>
                  <a:lnTo>
                    <a:pt x="5737" y="2696"/>
                  </a:lnTo>
                  <a:lnTo>
                    <a:pt x="5777" y="2685"/>
                  </a:lnTo>
                  <a:lnTo>
                    <a:pt x="5828" y="2666"/>
                  </a:lnTo>
                  <a:lnTo>
                    <a:pt x="5868" y="2635"/>
                  </a:lnTo>
                  <a:lnTo>
                    <a:pt x="5908" y="2605"/>
                  </a:lnTo>
                  <a:lnTo>
                    <a:pt x="5908" y="2564"/>
                  </a:lnTo>
                  <a:lnTo>
                    <a:pt x="5868" y="2564"/>
                  </a:lnTo>
                  <a:lnTo>
                    <a:pt x="5838" y="2574"/>
                  </a:lnTo>
                  <a:lnTo>
                    <a:pt x="5796" y="2574"/>
                  </a:lnTo>
                  <a:lnTo>
                    <a:pt x="5767" y="2574"/>
                  </a:lnTo>
                  <a:lnTo>
                    <a:pt x="5726" y="2574"/>
                  </a:lnTo>
                  <a:lnTo>
                    <a:pt x="5685" y="2574"/>
                  </a:lnTo>
                  <a:lnTo>
                    <a:pt x="5655" y="2564"/>
                  </a:lnTo>
                  <a:lnTo>
                    <a:pt x="5615" y="2564"/>
                  </a:lnTo>
                  <a:lnTo>
                    <a:pt x="5574" y="2544"/>
                  </a:lnTo>
                  <a:lnTo>
                    <a:pt x="5544" y="2534"/>
                  </a:lnTo>
                  <a:lnTo>
                    <a:pt x="5514" y="2523"/>
                  </a:lnTo>
                  <a:lnTo>
                    <a:pt x="5483" y="2513"/>
                  </a:lnTo>
                  <a:lnTo>
                    <a:pt x="5453" y="2483"/>
                  </a:lnTo>
                  <a:lnTo>
                    <a:pt x="5422" y="2463"/>
                  </a:lnTo>
                  <a:lnTo>
                    <a:pt x="5392" y="2443"/>
                  </a:lnTo>
                  <a:lnTo>
                    <a:pt x="5382" y="2412"/>
                  </a:lnTo>
                  <a:lnTo>
                    <a:pt x="5361" y="2392"/>
                  </a:lnTo>
                  <a:lnTo>
                    <a:pt x="5351" y="2382"/>
                  </a:lnTo>
                  <a:lnTo>
                    <a:pt x="5341" y="2382"/>
                  </a:lnTo>
                  <a:lnTo>
                    <a:pt x="5321" y="2392"/>
                  </a:lnTo>
                  <a:lnTo>
                    <a:pt x="5290" y="2412"/>
                  </a:lnTo>
                  <a:lnTo>
                    <a:pt x="5270" y="2412"/>
                  </a:lnTo>
                  <a:lnTo>
                    <a:pt x="5250" y="2433"/>
                  </a:lnTo>
                  <a:lnTo>
                    <a:pt x="5250" y="2473"/>
                  </a:lnTo>
                  <a:lnTo>
                    <a:pt x="5250" y="2504"/>
                  </a:lnTo>
                  <a:lnTo>
                    <a:pt x="5250" y="2534"/>
                  </a:lnTo>
                  <a:lnTo>
                    <a:pt x="5250" y="2574"/>
                  </a:lnTo>
                  <a:lnTo>
                    <a:pt x="5250" y="2605"/>
                  </a:lnTo>
                  <a:lnTo>
                    <a:pt x="5230" y="2635"/>
                  </a:lnTo>
                  <a:lnTo>
                    <a:pt x="5209" y="2666"/>
                  </a:lnTo>
                  <a:lnTo>
                    <a:pt x="5178" y="2675"/>
                  </a:lnTo>
                  <a:lnTo>
                    <a:pt x="5148" y="2685"/>
                  </a:lnTo>
                  <a:lnTo>
                    <a:pt x="5108" y="2685"/>
                  </a:lnTo>
                  <a:lnTo>
                    <a:pt x="5077" y="2685"/>
                  </a:lnTo>
                  <a:lnTo>
                    <a:pt x="5037" y="2675"/>
                  </a:lnTo>
                  <a:lnTo>
                    <a:pt x="5007" y="2666"/>
                  </a:lnTo>
                  <a:lnTo>
                    <a:pt x="4976" y="2656"/>
                  </a:lnTo>
                  <a:lnTo>
                    <a:pt x="4946" y="2645"/>
                  </a:lnTo>
                  <a:lnTo>
                    <a:pt x="4905" y="2615"/>
                  </a:lnTo>
                  <a:lnTo>
                    <a:pt x="4875" y="2584"/>
                  </a:lnTo>
                  <a:lnTo>
                    <a:pt x="4854" y="2554"/>
                  </a:lnTo>
                  <a:lnTo>
                    <a:pt x="4835" y="2523"/>
                  </a:lnTo>
                  <a:lnTo>
                    <a:pt x="4814" y="2483"/>
                  </a:lnTo>
                  <a:lnTo>
                    <a:pt x="4804" y="2443"/>
                  </a:lnTo>
                  <a:lnTo>
                    <a:pt x="4793" y="2402"/>
                  </a:lnTo>
                  <a:lnTo>
                    <a:pt x="4804" y="2372"/>
                  </a:lnTo>
                  <a:lnTo>
                    <a:pt x="4763" y="2361"/>
                  </a:lnTo>
                  <a:lnTo>
                    <a:pt x="4732" y="2361"/>
                  </a:lnTo>
                  <a:lnTo>
                    <a:pt x="4703" y="2372"/>
                  </a:lnTo>
                  <a:lnTo>
                    <a:pt x="4682" y="2392"/>
                  </a:lnTo>
                  <a:lnTo>
                    <a:pt x="4662" y="2402"/>
                  </a:lnTo>
                  <a:lnTo>
                    <a:pt x="4642" y="2433"/>
                  </a:lnTo>
                  <a:lnTo>
                    <a:pt x="4631" y="2463"/>
                  </a:lnTo>
                  <a:lnTo>
                    <a:pt x="4612" y="2494"/>
                  </a:lnTo>
                  <a:lnTo>
                    <a:pt x="4570" y="2523"/>
                  </a:lnTo>
                  <a:lnTo>
                    <a:pt x="4530" y="2554"/>
                  </a:lnTo>
                  <a:lnTo>
                    <a:pt x="4500" y="2564"/>
                  </a:lnTo>
                  <a:lnTo>
                    <a:pt x="4469" y="2564"/>
                  </a:lnTo>
                  <a:lnTo>
                    <a:pt x="4429" y="2544"/>
                  </a:lnTo>
                  <a:lnTo>
                    <a:pt x="4389" y="2523"/>
                  </a:lnTo>
                  <a:lnTo>
                    <a:pt x="4358" y="2513"/>
                  </a:lnTo>
                  <a:lnTo>
                    <a:pt x="4337" y="2504"/>
                  </a:lnTo>
                  <a:lnTo>
                    <a:pt x="4318" y="2483"/>
                  </a:lnTo>
                  <a:lnTo>
                    <a:pt x="4307" y="2473"/>
                  </a:lnTo>
                  <a:lnTo>
                    <a:pt x="4287" y="2422"/>
                  </a:lnTo>
                  <a:lnTo>
                    <a:pt x="4287" y="2372"/>
                  </a:lnTo>
                  <a:lnTo>
                    <a:pt x="4277" y="2332"/>
                  </a:lnTo>
                  <a:lnTo>
                    <a:pt x="4267" y="2311"/>
                  </a:lnTo>
                  <a:lnTo>
                    <a:pt x="4246" y="2311"/>
                  </a:lnTo>
                  <a:lnTo>
                    <a:pt x="4236" y="2311"/>
                  </a:lnTo>
                  <a:lnTo>
                    <a:pt x="4216" y="2332"/>
                  </a:lnTo>
                  <a:lnTo>
                    <a:pt x="4185" y="2351"/>
                  </a:lnTo>
                  <a:lnTo>
                    <a:pt x="4166" y="2372"/>
                  </a:lnTo>
                  <a:lnTo>
                    <a:pt x="4156" y="2402"/>
                  </a:lnTo>
                  <a:lnTo>
                    <a:pt x="4135" y="2422"/>
                  </a:lnTo>
                  <a:lnTo>
                    <a:pt x="4114" y="2452"/>
                  </a:lnTo>
                  <a:lnTo>
                    <a:pt x="4095" y="2463"/>
                  </a:lnTo>
                  <a:lnTo>
                    <a:pt x="4074" y="2483"/>
                  </a:lnTo>
                  <a:lnTo>
                    <a:pt x="4054" y="2504"/>
                  </a:lnTo>
                  <a:lnTo>
                    <a:pt x="4023" y="2513"/>
                  </a:lnTo>
                  <a:lnTo>
                    <a:pt x="3973" y="2513"/>
                  </a:lnTo>
                  <a:lnTo>
                    <a:pt x="3943" y="2504"/>
                  </a:lnTo>
                  <a:lnTo>
                    <a:pt x="3912" y="2494"/>
                  </a:lnTo>
                  <a:lnTo>
                    <a:pt x="3902" y="2483"/>
                  </a:lnTo>
                  <a:lnTo>
                    <a:pt x="3872" y="2452"/>
                  </a:lnTo>
                  <a:lnTo>
                    <a:pt x="3861" y="2433"/>
                  </a:lnTo>
                  <a:lnTo>
                    <a:pt x="3841" y="2402"/>
                  </a:lnTo>
                  <a:lnTo>
                    <a:pt x="3831" y="2372"/>
                  </a:lnTo>
                  <a:lnTo>
                    <a:pt x="3790" y="2382"/>
                  </a:lnTo>
                  <a:lnTo>
                    <a:pt x="3760" y="2402"/>
                  </a:lnTo>
                  <a:lnTo>
                    <a:pt x="3750" y="2433"/>
                  </a:lnTo>
                  <a:lnTo>
                    <a:pt x="3740" y="2463"/>
                  </a:lnTo>
                  <a:lnTo>
                    <a:pt x="3719" y="2483"/>
                  </a:lnTo>
                  <a:lnTo>
                    <a:pt x="3719" y="2513"/>
                  </a:lnTo>
                  <a:lnTo>
                    <a:pt x="3719" y="2544"/>
                  </a:lnTo>
                  <a:lnTo>
                    <a:pt x="3719" y="2584"/>
                  </a:lnTo>
                  <a:lnTo>
                    <a:pt x="3719" y="2615"/>
                  </a:lnTo>
                  <a:lnTo>
                    <a:pt x="3710" y="2645"/>
                  </a:lnTo>
                  <a:lnTo>
                    <a:pt x="3710" y="2675"/>
                  </a:lnTo>
                  <a:lnTo>
                    <a:pt x="3699" y="2706"/>
                  </a:lnTo>
                  <a:lnTo>
                    <a:pt x="3689" y="2736"/>
                  </a:lnTo>
                  <a:lnTo>
                    <a:pt x="3679" y="2767"/>
                  </a:lnTo>
                  <a:lnTo>
                    <a:pt x="3649" y="2797"/>
                  </a:lnTo>
                  <a:lnTo>
                    <a:pt x="3628" y="2828"/>
                  </a:lnTo>
                  <a:lnTo>
                    <a:pt x="3598" y="2838"/>
                  </a:lnTo>
                  <a:lnTo>
                    <a:pt x="3578" y="2868"/>
                  </a:lnTo>
                  <a:lnTo>
                    <a:pt x="3557" y="2889"/>
                  </a:lnTo>
                  <a:lnTo>
                    <a:pt x="3527" y="2908"/>
                  </a:lnTo>
                  <a:lnTo>
                    <a:pt x="3506" y="2919"/>
                  </a:lnTo>
                  <a:lnTo>
                    <a:pt x="3476" y="2939"/>
                  </a:lnTo>
                  <a:lnTo>
                    <a:pt x="3456" y="2950"/>
                  </a:lnTo>
                  <a:lnTo>
                    <a:pt x="3426" y="2969"/>
                  </a:lnTo>
                  <a:lnTo>
                    <a:pt x="3405" y="2969"/>
                  </a:lnTo>
                  <a:lnTo>
                    <a:pt x="3375" y="2980"/>
                  </a:lnTo>
                  <a:lnTo>
                    <a:pt x="3344" y="2990"/>
                  </a:lnTo>
                  <a:lnTo>
                    <a:pt x="3314" y="3000"/>
                  </a:lnTo>
                  <a:lnTo>
                    <a:pt x="3283" y="3000"/>
                  </a:lnTo>
                  <a:lnTo>
                    <a:pt x="3264" y="3009"/>
                  </a:lnTo>
                  <a:lnTo>
                    <a:pt x="3233" y="3020"/>
                  </a:lnTo>
                  <a:lnTo>
                    <a:pt x="3203" y="3030"/>
                  </a:lnTo>
                  <a:lnTo>
                    <a:pt x="3162" y="3020"/>
                  </a:lnTo>
                  <a:lnTo>
                    <a:pt x="3121" y="3009"/>
                  </a:lnTo>
                  <a:lnTo>
                    <a:pt x="3081" y="2990"/>
                  </a:lnTo>
                  <a:lnTo>
                    <a:pt x="3050" y="2969"/>
                  </a:lnTo>
                  <a:lnTo>
                    <a:pt x="3010" y="2939"/>
                  </a:lnTo>
                  <a:lnTo>
                    <a:pt x="2980" y="2908"/>
                  </a:lnTo>
                  <a:lnTo>
                    <a:pt x="2959" y="2868"/>
                  </a:lnTo>
                  <a:lnTo>
                    <a:pt x="2949" y="2838"/>
                  </a:lnTo>
                  <a:lnTo>
                    <a:pt x="2939" y="2807"/>
                  </a:lnTo>
                  <a:lnTo>
                    <a:pt x="2939" y="2787"/>
                  </a:lnTo>
                  <a:lnTo>
                    <a:pt x="2929" y="2757"/>
                  </a:lnTo>
                  <a:lnTo>
                    <a:pt x="2909" y="2736"/>
                  </a:lnTo>
                  <a:lnTo>
                    <a:pt x="2878" y="2746"/>
                  </a:lnTo>
                  <a:lnTo>
                    <a:pt x="2848" y="2767"/>
                  </a:lnTo>
                  <a:lnTo>
                    <a:pt x="2827" y="2787"/>
                  </a:lnTo>
                  <a:lnTo>
                    <a:pt x="2818" y="2818"/>
                  </a:lnTo>
                  <a:lnTo>
                    <a:pt x="2797" y="2838"/>
                  </a:lnTo>
                  <a:lnTo>
                    <a:pt x="2787" y="2858"/>
                  </a:lnTo>
                  <a:lnTo>
                    <a:pt x="2777" y="2889"/>
                  </a:lnTo>
                  <a:lnTo>
                    <a:pt x="2766" y="2919"/>
                  </a:lnTo>
                  <a:lnTo>
                    <a:pt x="2747" y="2950"/>
                  </a:lnTo>
                  <a:lnTo>
                    <a:pt x="2726" y="2969"/>
                  </a:lnTo>
                  <a:lnTo>
                    <a:pt x="2716" y="3000"/>
                  </a:lnTo>
                  <a:lnTo>
                    <a:pt x="2696" y="3020"/>
                  </a:lnTo>
                  <a:lnTo>
                    <a:pt x="2675" y="3041"/>
                  </a:lnTo>
                  <a:lnTo>
                    <a:pt x="2655" y="3061"/>
                  </a:lnTo>
                  <a:lnTo>
                    <a:pt x="2625" y="3081"/>
                  </a:lnTo>
                  <a:lnTo>
                    <a:pt x="2604" y="3101"/>
                  </a:lnTo>
                  <a:lnTo>
                    <a:pt x="2554" y="3101"/>
                  </a:lnTo>
                  <a:lnTo>
                    <a:pt x="2524" y="3112"/>
                  </a:lnTo>
                  <a:lnTo>
                    <a:pt x="2493" y="3121"/>
                  </a:lnTo>
                  <a:lnTo>
                    <a:pt x="2463" y="3131"/>
                  </a:lnTo>
                  <a:lnTo>
                    <a:pt x="2442" y="3121"/>
                  </a:lnTo>
                  <a:lnTo>
                    <a:pt x="2412" y="3121"/>
                  </a:lnTo>
                  <a:lnTo>
                    <a:pt x="2381" y="3101"/>
                  </a:lnTo>
                  <a:lnTo>
                    <a:pt x="2362" y="3070"/>
                  </a:lnTo>
                  <a:lnTo>
                    <a:pt x="2341" y="3041"/>
                  </a:lnTo>
                  <a:lnTo>
                    <a:pt x="2341" y="3000"/>
                  </a:lnTo>
                  <a:lnTo>
                    <a:pt x="2351" y="2959"/>
                  </a:lnTo>
                  <a:lnTo>
                    <a:pt x="2362" y="2929"/>
                  </a:lnTo>
                  <a:lnTo>
                    <a:pt x="2372" y="2878"/>
                  </a:lnTo>
                  <a:lnTo>
                    <a:pt x="2372" y="2847"/>
                  </a:lnTo>
                  <a:lnTo>
                    <a:pt x="2362" y="2838"/>
                  </a:lnTo>
                  <a:lnTo>
                    <a:pt x="2351" y="2818"/>
                  </a:lnTo>
                  <a:lnTo>
                    <a:pt x="2331" y="2807"/>
                  </a:lnTo>
                  <a:lnTo>
                    <a:pt x="2301" y="2797"/>
                  </a:lnTo>
                  <a:lnTo>
                    <a:pt x="2261" y="2818"/>
                  </a:lnTo>
                  <a:lnTo>
                    <a:pt x="2240" y="2847"/>
                  </a:lnTo>
                  <a:lnTo>
                    <a:pt x="2219" y="2898"/>
                  </a:lnTo>
                  <a:lnTo>
                    <a:pt x="2209" y="2939"/>
                  </a:lnTo>
                  <a:lnTo>
                    <a:pt x="2200" y="2980"/>
                  </a:lnTo>
                  <a:lnTo>
                    <a:pt x="2179" y="3020"/>
                  </a:lnTo>
                  <a:lnTo>
                    <a:pt x="2149" y="3051"/>
                  </a:lnTo>
                  <a:lnTo>
                    <a:pt x="2118" y="3070"/>
                  </a:lnTo>
                  <a:lnTo>
                    <a:pt x="2068" y="3070"/>
                  </a:lnTo>
                  <a:lnTo>
                    <a:pt x="2027" y="3070"/>
                  </a:lnTo>
                  <a:lnTo>
                    <a:pt x="1977" y="3070"/>
                  </a:lnTo>
                  <a:lnTo>
                    <a:pt x="1946" y="3061"/>
                  </a:lnTo>
                  <a:lnTo>
                    <a:pt x="1906" y="3051"/>
                  </a:lnTo>
                  <a:lnTo>
                    <a:pt x="1875" y="3030"/>
                  </a:lnTo>
                  <a:lnTo>
                    <a:pt x="1845" y="3000"/>
                  </a:lnTo>
                  <a:lnTo>
                    <a:pt x="1834" y="2969"/>
                  </a:lnTo>
                  <a:lnTo>
                    <a:pt x="1824" y="2919"/>
                  </a:lnTo>
                  <a:lnTo>
                    <a:pt x="1794" y="2898"/>
                  </a:lnTo>
                  <a:lnTo>
                    <a:pt x="1754" y="2908"/>
                  </a:lnTo>
                  <a:lnTo>
                    <a:pt x="1733" y="2929"/>
                  </a:lnTo>
                  <a:lnTo>
                    <a:pt x="1712" y="2950"/>
                  </a:lnTo>
                  <a:lnTo>
                    <a:pt x="1702" y="2980"/>
                  </a:lnTo>
                  <a:lnTo>
                    <a:pt x="1683" y="3020"/>
                  </a:lnTo>
                  <a:lnTo>
                    <a:pt x="1672" y="3070"/>
                  </a:lnTo>
                  <a:lnTo>
                    <a:pt x="1652" y="3112"/>
                  </a:lnTo>
                  <a:lnTo>
                    <a:pt x="1642" y="3152"/>
                  </a:lnTo>
                  <a:lnTo>
                    <a:pt x="1622" y="3162"/>
                  </a:lnTo>
                  <a:lnTo>
                    <a:pt x="1591" y="3173"/>
                  </a:lnTo>
                  <a:lnTo>
                    <a:pt x="1561" y="3182"/>
                  </a:lnTo>
                  <a:lnTo>
                    <a:pt x="1531" y="3192"/>
                  </a:lnTo>
                  <a:lnTo>
                    <a:pt x="1490" y="3173"/>
                  </a:lnTo>
                  <a:lnTo>
                    <a:pt x="1460" y="3173"/>
                  </a:lnTo>
                  <a:lnTo>
                    <a:pt x="1439" y="3203"/>
                  </a:lnTo>
                  <a:lnTo>
                    <a:pt x="1419" y="3243"/>
                  </a:lnTo>
                  <a:lnTo>
                    <a:pt x="1399" y="3274"/>
                  </a:lnTo>
                  <a:lnTo>
                    <a:pt x="1409" y="3314"/>
                  </a:lnTo>
                  <a:lnTo>
                    <a:pt x="1439" y="3345"/>
                  </a:lnTo>
                  <a:lnTo>
                    <a:pt x="1470" y="3396"/>
                  </a:lnTo>
                  <a:lnTo>
                    <a:pt x="1479" y="3415"/>
                  </a:lnTo>
                  <a:lnTo>
                    <a:pt x="1490" y="3446"/>
                  </a:lnTo>
                  <a:lnTo>
                    <a:pt x="1490" y="3476"/>
                  </a:lnTo>
                  <a:lnTo>
                    <a:pt x="1500" y="3497"/>
                  </a:lnTo>
                  <a:lnTo>
                    <a:pt x="1500" y="3527"/>
                  </a:lnTo>
                  <a:lnTo>
                    <a:pt x="1500" y="3558"/>
                  </a:lnTo>
                  <a:lnTo>
                    <a:pt x="1500" y="3577"/>
                  </a:lnTo>
                  <a:lnTo>
                    <a:pt x="1500" y="3608"/>
                  </a:lnTo>
                  <a:lnTo>
                    <a:pt x="1490" y="3638"/>
                  </a:lnTo>
                  <a:lnTo>
                    <a:pt x="1490" y="3659"/>
                  </a:lnTo>
                  <a:lnTo>
                    <a:pt x="1479" y="3689"/>
                  </a:lnTo>
                  <a:lnTo>
                    <a:pt x="1479" y="3720"/>
                  </a:lnTo>
                  <a:lnTo>
                    <a:pt x="1460" y="3749"/>
                  </a:lnTo>
                  <a:lnTo>
                    <a:pt x="1439" y="3770"/>
                  </a:lnTo>
                  <a:lnTo>
                    <a:pt x="1409" y="3791"/>
                  </a:lnTo>
                  <a:lnTo>
                    <a:pt x="1378" y="3810"/>
                  </a:lnTo>
                  <a:lnTo>
                    <a:pt x="1348" y="3810"/>
                  </a:lnTo>
                  <a:lnTo>
                    <a:pt x="1317" y="3831"/>
                  </a:lnTo>
                  <a:lnTo>
                    <a:pt x="1287" y="3841"/>
                  </a:lnTo>
                  <a:lnTo>
                    <a:pt x="1256" y="3851"/>
                  </a:lnTo>
                  <a:lnTo>
                    <a:pt x="1226" y="3861"/>
                  </a:lnTo>
                  <a:lnTo>
                    <a:pt x="1197" y="3871"/>
                  </a:lnTo>
                  <a:lnTo>
                    <a:pt x="1176" y="3892"/>
                  </a:lnTo>
                  <a:lnTo>
                    <a:pt x="1176" y="3911"/>
                  </a:lnTo>
                  <a:lnTo>
                    <a:pt x="1176" y="3932"/>
                  </a:lnTo>
                  <a:lnTo>
                    <a:pt x="1186" y="3962"/>
                  </a:lnTo>
                  <a:lnTo>
                    <a:pt x="1197" y="3972"/>
                  </a:lnTo>
                  <a:lnTo>
                    <a:pt x="1216" y="3993"/>
                  </a:lnTo>
                  <a:lnTo>
                    <a:pt x="1237" y="4014"/>
                  </a:lnTo>
                  <a:lnTo>
                    <a:pt x="1267" y="4044"/>
                  </a:lnTo>
                  <a:lnTo>
                    <a:pt x="1267" y="4084"/>
                  </a:lnTo>
                  <a:lnTo>
                    <a:pt x="1277" y="4134"/>
                  </a:lnTo>
                  <a:lnTo>
                    <a:pt x="1277" y="4186"/>
                  </a:lnTo>
                  <a:lnTo>
                    <a:pt x="1277" y="4237"/>
                  </a:lnTo>
                  <a:lnTo>
                    <a:pt x="1267" y="4277"/>
                  </a:lnTo>
                  <a:lnTo>
                    <a:pt x="1267" y="4317"/>
                  </a:lnTo>
                  <a:lnTo>
                    <a:pt x="1256" y="4368"/>
                  </a:lnTo>
                  <a:lnTo>
                    <a:pt x="1256" y="4418"/>
                  </a:lnTo>
                  <a:lnTo>
                    <a:pt x="1237" y="4449"/>
                  </a:lnTo>
                  <a:lnTo>
                    <a:pt x="1226" y="4500"/>
                  </a:lnTo>
                  <a:lnTo>
                    <a:pt x="1197" y="4540"/>
                  </a:lnTo>
                  <a:lnTo>
                    <a:pt x="1176" y="4580"/>
                  </a:lnTo>
                  <a:lnTo>
                    <a:pt x="1155" y="4611"/>
                  </a:lnTo>
                  <a:lnTo>
                    <a:pt x="1125" y="4651"/>
                  </a:lnTo>
                  <a:lnTo>
                    <a:pt x="1094" y="4683"/>
                  </a:lnTo>
                  <a:lnTo>
                    <a:pt x="1054" y="4723"/>
                  </a:lnTo>
                  <a:lnTo>
                    <a:pt x="1003" y="4712"/>
                  </a:lnTo>
                  <a:lnTo>
                    <a:pt x="963" y="4702"/>
                  </a:lnTo>
                  <a:lnTo>
                    <a:pt x="932" y="4672"/>
                  </a:lnTo>
                  <a:lnTo>
                    <a:pt x="922" y="4632"/>
                  </a:lnTo>
                  <a:lnTo>
                    <a:pt x="932" y="4601"/>
                  </a:lnTo>
                  <a:lnTo>
                    <a:pt x="943" y="4580"/>
                  </a:lnTo>
                  <a:lnTo>
                    <a:pt x="953" y="4550"/>
                  </a:lnTo>
                  <a:lnTo>
                    <a:pt x="963" y="4520"/>
                  </a:lnTo>
                  <a:lnTo>
                    <a:pt x="953" y="4489"/>
                  </a:lnTo>
                  <a:lnTo>
                    <a:pt x="953" y="4469"/>
                  </a:lnTo>
                  <a:lnTo>
                    <a:pt x="943" y="4449"/>
                  </a:lnTo>
                  <a:lnTo>
                    <a:pt x="922" y="4429"/>
                  </a:lnTo>
                  <a:lnTo>
                    <a:pt x="892" y="4439"/>
                  </a:lnTo>
                  <a:lnTo>
                    <a:pt x="861" y="4469"/>
                  </a:lnTo>
                  <a:lnTo>
                    <a:pt x="841" y="4500"/>
                  </a:lnTo>
                  <a:lnTo>
                    <a:pt x="831" y="4540"/>
                  </a:lnTo>
                  <a:lnTo>
                    <a:pt x="801" y="4571"/>
                  </a:lnTo>
                  <a:lnTo>
                    <a:pt x="781" y="4601"/>
                  </a:lnTo>
                  <a:lnTo>
                    <a:pt x="740" y="4611"/>
                  </a:lnTo>
                  <a:lnTo>
                    <a:pt x="699" y="4632"/>
                  </a:lnTo>
                  <a:lnTo>
                    <a:pt x="669" y="4622"/>
                  </a:lnTo>
                  <a:lnTo>
                    <a:pt x="629" y="4622"/>
                  </a:lnTo>
                  <a:lnTo>
                    <a:pt x="598" y="4611"/>
                  </a:lnTo>
                  <a:lnTo>
                    <a:pt x="578" y="4591"/>
                  </a:lnTo>
                  <a:lnTo>
                    <a:pt x="547" y="4571"/>
                  </a:lnTo>
                  <a:lnTo>
                    <a:pt x="527" y="4540"/>
                  </a:lnTo>
                  <a:lnTo>
                    <a:pt x="517" y="4510"/>
                  </a:lnTo>
                  <a:lnTo>
                    <a:pt x="517" y="4479"/>
                  </a:lnTo>
                  <a:lnTo>
                    <a:pt x="507" y="4439"/>
                  </a:lnTo>
                  <a:lnTo>
                    <a:pt x="507" y="4409"/>
                  </a:lnTo>
                  <a:lnTo>
                    <a:pt x="507" y="4368"/>
                  </a:lnTo>
                  <a:lnTo>
                    <a:pt x="507" y="4338"/>
                  </a:lnTo>
                  <a:lnTo>
                    <a:pt x="507" y="4307"/>
                  </a:lnTo>
                  <a:lnTo>
                    <a:pt x="517" y="4277"/>
                  </a:lnTo>
                  <a:lnTo>
                    <a:pt x="517" y="4246"/>
                  </a:lnTo>
                  <a:lnTo>
                    <a:pt x="527" y="4216"/>
                  </a:lnTo>
                  <a:lnTo>
                    <a:pt x="537" y="4186"/>
                  </a:lnTo>
                  <a:lnTo>
                    <a:pt x="547" y="4155"/>
                  </a:lnTo>
                  <a:lnTo>
                    <a:pt x="568" y="4125"/>
                  </a:lnTo>
                  <a:lnTo>
                    <a:pt x="587" y="4105"/>
                  </a:lnTo>
                  <a:lnTo>
                    <a:pt x="598" y="4075"/>
                  </a:lnTo>
                  <a:lnTo>
                    <a:pt x="629" y="4054"/>
                  </a:lnTo>
                  <a:lnTo>
                    <a:pt x="659" y="4023"/>
                  </a:lnTo>
                  <a:lnTo>
                    <a:pt x="679" y="4014"/>
                  </a:lnTo>
                  <a:lnTo>
                    <a:pt x="679" y="3972"/>
                  </a:lnTo>
                  <a:lnTo>
                    <a:pt x="690" y="3953"/>
                  </a:lnTo>
                  <a:lnTo>
                    <a:pt x="679" y="3922"/>
                  </a:lnTo>
                  <a:lnTo>
                    <a:pt x="659" y="3892"/>
                  </a:lnTo>
                  <a:lnTo>
                    <a:pt x="619" y="3922"/>
                  </a:lnTo>
                  <a:lnTo>
                    <a:pt x="587" y="3943"/>
                  </a:lnTo>
                  <a:lnTo>
                    <a:pt x="547" y="3962"/>
                  </a:lnTo>
                  <a:lnTo>
                    <a:pt x="517" y="3983"/>
                  </a:lnTo>
                  <a:lnTo>
                    <a:pt x="476" y="3993"/>
                  </a:lnTo>
                  <a:lnTo>
                    <a:pt x="436" y="4003"/>
                  </a:lnTo>
                  <a:lnTo>
                    <a:pt x="396" y="4003"/>
                  </a:lnTo>
                  <a:lnTo>
                    <a:pt x="365" y="4014"/>
                  </a:lnTo>
                  <a:lnTo>
                    <a:pt x="324" y="4003"/>
                  </a:lnTo>
                  <a:lnTo>
                    <a:pt x="294" y="3993"/>
                  </a:lnTo>
                  <a:lnTo>
                    <a:pt x="253" y="3972"/>
                  </a:lnTo>
                  <a:lnTo>
                    <a:pt x="243" y="3953"/>
                  </a:lnTo>
                  <a:lnTo>
                    <a:pt x="223" y="3922"/>
                  </a:lnTo>
                  <a:lnTo>
                    <a:pt x="223" y="3892"/>
                  </a:lnTo>
                  <a:lnTo>
                    <a:pt x="223" y="3861"/>
                  </a:lnTo>
                  <a:lnTo>
                    <a:pt x="234" y="3821"/>
                  </a:lnTo>
                  <a:lnTo>
                    <a:pt x="253" y="3780"/>
                  </a:lnTo>
                  <a:lnTo>
                    <a:pt x="274" y="3739"/>
                  </a:lnTo>
                  <a:lnTo>
                    <a:pt x="294" y="3689"/>
                  </a:lnTo>
                  <a:lnTo>
                    <a:pt x="324" y="3648"/>
                  </a:lnTo>
                  <a:lnTo>
                    <a:pt x="355" y="3608"/>
                  </a:lnTo>
                  <a:lnTo>
                    <a:pt x="396" y="3577"/>
                  </a:lnTo>
                  <a:lnTo>
                    <a:pt x="415" y="3558"/>
                  </a:lnTo>
                  <a:lnTo>
                    <a:pt x="436" y="3558"/>
                  </a:lnTo>
                  <a:lnTo>
                    <a:pt x="467" y="3547"/>
                  </a:lnTo>
                  <a:lnTo>
                    <a:pt x="497" y="3547"/>
                  </a:lnTo>
                  <a:lnTo>
                    <a:pt x="507" y="3516"/>
                  </a:lnTo>
                  <a:lnTo>
                    <a:pt x="517" y="3486"/>
                  </a:lnTo>
                  <a:lnTo>
                    <a:pt x="517" y="3456"/>
                  </a:lnTo>
                  <a:lnTo>
                    <a:pt x="517" y="3425"/>
                  </a:lnTo>
                  <a:lnTo>
                    <a:pt x="476" y="3425"/>
                  </a:lnTo>
                  <a:lnTo>
                    <a:pt x="446" y="3425"/>
                  </a:lnTo>
                  <a:lnTo>
                    <a:pt x="415" y="3425"/>
                  </a:lnTo>
                  <a:lnTo>
                    <a:pt x="375" y="3436"/>
                  </a:lnTo>
                  <a:lnTo>
                    <a:pt x="345" y="3436"/>
                  </a:lnTo>
                  <a:lnTo>
                    <a:pt x="304" y="3436"/>
                  </a:lnTo>
                  <a:lnTo>
                    <a:pt x="263" y="3436"/>
                  </a:lnTo>
                  <a:lnTo>
                    <a:pt x="234" y="3446"/>
                  </a:lnTo>
                  <a:lnTo>
                    <a:pt x="192" y="3436"/>
                  </a:lnTo>
                  <a:lnTo>
                    <a:pt x="162" y="3436"/>
                  </a:lnTo>
                  <a:lnTo>
                    <a:pt x="122" y="3425"/>
                  </a:lnTo>
                  <a:lnTo>
                    <a:pt x="91" y="3415"/>
                  </a:lnTo>
                  <a:lnTo>
                    <a:pt x="61" y="3396"/>
                  </a:lnTo>
                  <a:lnTo>
                    <a:pt x="30" y="3365"/>
                  </a:lnTo>
                  <a:lnTo>
                    <a:pt x="20" y="3335"/>
                  </a:lnTo>
                  <a:lnTo>
                    <a:pt x="0" y="3314"/>
                  </a:lnTo>
                  <a:lnTo>
                    <a:pt x="20" y="3263"/>
                  </a:lnTo>
                  <a:lnTo>
                    <a:pt x="30" y="3223"/>
                  </a:lnTo>
                  <a:lnTo>
                    <a:pt x="61" y="3182"/>
                  </a:lnTo>
                  <a:lnTo>
                    <a:pt x="91" y="3162"/>
                  </a:lnTo>
                  <a:lnTo>
                    <a:pt x="122" y="3121"/>
                  </a:lnTo>
                  <a:lnTo>
                    <a:pt x="152" y="3091"/>
                  </a:lnTo>
                  <a:lnTo>
                    <a:pt x="183" y="3061"/>
                  </a:lnTo>
                  <a:lnTo>
                    <a:pt x="223" y="3030"/>
                  </a:lnTo>
                  <a:lnTo>
                    <a:pt x="253" y="3000"/>
                  </a:lnTo>
                  <a:lnTo>
                    <a:pt x="294" y="2990"/>
                  </a:lnTo>
                  <a:lnTo>
                    <a:pt x="335" y="2969"/>
                  </a:lnTo>
                  <a:lnTo>
                    <a:pt x="375" y="2950"/>
                  </a:lnTo>
                  <a:lnTo>
                    <a:pt x="425" y="2939"/>
                  </a:lnTo>
                  <a:lnTo>
                    <a:pt x="467" y="2929"/>
                  </a:lnTo>
                  <a:lnTo>
                    <a:pt x="517" y="2929"/>
                  </a:lnTo>
                  <a:lnTo>
                    <a:pt x="558" y="2929"/>
                  </a:lnTo>
                  <a:lnTo>
                    <a:pt x="558" y="2898"/>
                  </a:lnTo>
                  <a:lnTo>
                    <a:pt x="558" y="2868"/>
                  </a:lnTo>
                  <a:lnTo>
                    <a:pt x="568" y="2838"/>
                  </a:lnTo>
                  <a:lnTo>
                    <a:pt x="587" y="2818"/>
                  </a:lnTo>
                  <a:lnTo>
                    <a:pt x="547" y="2797"/>
                  </a:lnTo>
                  <a:lnTo>
                    <a:pt x="507" y="2807"/>
                  </a:lnTo>
                  <a:lnTo>
                    <a:pt x="456" y="2807"/>
                  </a:lnTo>
                  <a:lnTo>
                    <a:pt x="415" y="2828"/>
                  </a:lnTo>
                  <a:lnTo>
                    <a:pt x="365" y="2838"/>
                  </a:lnTo>
                  <a:lnTo>
                    <a:pt x="314" y="2838"/>
                  </a:lnTo>
                  <a:lnTo>
                    <a:pt x="263" y="2838"/>
                  </a:lnTo>
                  <a:lnTo>
                    <a:pt x="223" y="2828"/>
                  </a:lnTo>
                  <a:lnTo>
                    <a:pt x="183" y="2797"/>
                  </a:lnTo>
                  <a:lnTo>
                    <a:pt x="162" y="2777"/>
                  </a:lnTo>
                  <a:lnTo>
                    <a:pt x="142" y="2746"/>
                  </a:lnTo>
                  <a:lnTo>
                    <a:pt x="142" y="2716"/>
                  </a:lnTo>
                  <a:lnTo>
                    <a:pt x="142" y="2675"/>
                  </a:lnTo>
                  <a:lnTo>
                    <a:pt x="142" y="2645"/>
                  </a:lnTo>
                  <a:lnTo>
                    <a:pt x="152" y="2605"/>
                  </a:lnTo>
                  <a:lnTo>
                    <a:pt x="162" y="2574"/>
                  </a:lnTo>
                  <a:lnTo>
                    <a:pt x="183" y="2534"/>
                  </a:lnTo>
                  <a:lnTo>
                    <a:pt x="203" y="2504"/>
                  </a:lnTo>
                  <a:lnTo>
                    <a:pt x="234" y="2473"/>
                  </a:lnTo>
                  <a:lnTo>
                    <a:pt x="263" y="2443"/>
                  </a:lnTo>
                  <a:lnTo>
                    <a:pt x="294" y="2412"/>
                  </a:lnTo>
                  <a:lnTo>
                    <a:pt x="335" y="2382"/>
                  </a:lnTo>
                  <a:lnTo>
                    <a:pt x="365" y="2361"/>
                  </a:lnTo>
                  <a:lnTo>
                    <a:pt x="406" y="2351"/>
                  </a:lnTo>
                  <a:lnTo>
                    <a:pt x="436" y="2332"/>
                  </a:lnTo>
                  <a:lnTo>
                    <a:pt x="476" y="2311"/>
                  </a:lnTo>
                  <a:lnTo>
                    <a:pt x="517" y="2301"/>
                  </a:lnTo>
                  <a:lnTo>
                    <a:pt x="558" y="2301"/>
                  </a:lnTo>
                  <a:lnTo>
                    <a:pt x="598" y="2290"/>
                  </a:lnTo>
                  <a:lnTo>
                    <a:pt x="648" y="2290"/>
                  </a:lnTo>
                  <a:lnTo>
                    <a:pt x="690" y="2290"/>
                  </a:lnTo>
                  <a:lnTo>
                    <a:pt x="740" y="2311"/>
                  </a:lnTo>
                  <a:lnTo>
                    <a:pt x="740" y="2281"/>
                  </a:lnTo>
                  <a:lnTo>
                    <a:pt x="760" y="2271"/>
                  </a:lnTo>
                  <a:lnTo>
                    <a:pt x="760" y="2240"/>
                  </a:lnTo>
                  <a:lnTo>
                    <a:pt x="760" y="2220"/>
                  </a:lnTo>
                  <a:lnTo>
                    <a:pt x="709" y="2199"/>
                  </a:lnTo>
                  <a:lnTo>
                    <a:pt x="669" y="2179"/>
                  </a:lnTo>
                  <a:lnTo>
                    <a:pt x="619" y="2179"/>
                  </a:lnTo>
                  <a:lnTo>
                    <a:pt x="578" y="2179"/>
                  </a:lnTo>
                  <a:lnTo>
                    <a:pt x="527" y="2168"/>
                  </a:lnTo>
                  <a:lnTo>
                    <a:pt x="497" y="2149"/>
                  </a:lnTo>
                  <a:lnTo>
                    <a:pt x="476" y="2128"/>
                  </a:lnTo>
                  <a:lnTo>
                    <a:pt x="467" y="2118"/>
                  </a:lnTo>
                  <a:lnTo>
                    <a:pt x="456" y="2088"/>
                  </a:lnTo>
                  <a:lnTo>
                    <a:pt x="456" y="2067"/>
                  </a:lnTo>
                  <a:lnTo>
                    <a:pt x="456" y="2037"/>
                  </a:lnTo>
                  <a:lnTo>
                    <a:pt x="467" y="2006"/>
                  </a:lnTo>
                  <a:lnTo>
                    <a:pt x="476" y="1976"/>
                  </a:lnTo>
                  <a:lnTo>
                    <a:pt x="497" y="1956"/>
                  </a:lnTo>
                  <a:lnTo>
                    <a:pt x="517" y="1905"/>
                  </a:lnTo>
                  <a:lnTo>
                    <a:pt x="558" y="1875"/>
                  </a:lnTo>
                  <a:lnTo>
                    <a:pt x="578" y="1844"/>
                  </a:lnTo>
                  <a:lnTo>
                    <a:pt x="598" y="1825"/>
                  </a:lnTo>
                  <a:lnTo>
                    <a:pt x="619" y="1814"/>
                  </a:lnTo>
                  <a:lnTo>
                    <a:pt x="648" y="1794"/>
                  </a:lnTo>
                  <a:lnTo>
                    <a:pt x="669" y="1774"/>
                  </a:lnTo>
                  <a:lnTo>
                    <a:pt x="690" y="1764"/>
                  </a:lnTo>
                  <a:lnTo>
                    <a:pt x="720" y="1743"/>
                  </a:lnTo>
                  <a:lnTo>
                    <a:pt x="750" y="1733"/>
                  </a:lnTo>
                  <a:lnTo>
                    <a:pt x="770" y="1713"/>
                  </a:lnTo>
                  <a:lnTo>
                    <a:pt x="801" y="1693"/>
                  </a:lnTo>
                  <a:lnTo>
                    <a:pt x="831" y="1693"/>
                  </a:lnTo>
                  <a:lnTo>
                    <a:pt x="861" y="1703"/>
                  </a:lnTo>
                  <a:lnTo>
                    <a:pt x="882" y="1713"/>
                  </a:lnTo>
                  <a:lnTo>
                    <a:pt x="913" y="1723"/>
                  </a:lnTo>
                  <a:lnTo>
                    <a:pt x="943" y="1733"/>
                  </a:lnTo>
                  <a:lnTo>
                    <a:pt x="972" y="1764"/>
                  </a:lnTo>
                  <a:lnTo>
                    <a:pt x="1003" y="1774"/>
                  </a:lnTo>
                  <a:lnTo>
                    <a:pt x="1024" y="1783"/>
                  </a:lnTo>
                  <a:lnTo>
                    <a:pt x="1044" y="1794"/>
                  </a:lnTo>
                  <a:lnTo>
                    <a:pt x="1064" y="1794"/>
                  </a:lnTo>
                  <a:lnTo>
                    <a:pt x="1075" y="1774"/>
                  </a:lnTo>
                  <a:lnTo>
                    <a:pt x="1094" y="1754"/>
                  </a:lnTo>
                  <a:lnTo>
                    <a:pt x="1094" y="1733"/>
                  </a:lnTo>
                  <a:lnTo>
                    <a:pt x="1105" y="1713"/>
                  </a:lnTo>
                  <a:lnTo>
                    <a:pt x="1105" y="1693"/>
                  </a:lnTo>
                  <a:lnTo>
                    <a:pt x="1115" y="1663"/>
                  </a:lnTo>
                  <a:lnTo>
                    <a:pt x="1075" y="1652"/>
                  </a:lnTo>
                  <a:lnTo>
                    <a:pt x="1044" y="1632"/>
                  </a:lnTo>
                  <a:lnTo>
                    <a:pt x="1024" y="1611"/>
                  </a:lnTo>
                  <a:lnTo>
                    <a:pt x="1003" y="1592"/>
                  </a:lnTo>
                  <a:lnTo>
                    <a:pt x="983" y="1551"/>
                  </a:lnTo>
                  <a:lnTo>
                    <a:pt x="983" y="1531"/>
                  </a:lnTo>
                  <a:lnTo>
                    <a:pt x="983" y="1490"/>
                  </a:lnTo>
                  <a:lnTo>
                    <a:pt x="1003" y="1459"/>
                  </a:lnTo>
                  <a:lnTo>
                    <a:pt x="1024" y="1419"/>
                  </a:lnTo>
                  <a:lnTo>
                    <a:pt x="1044" y="1388"/>
                  </a:lnTo>
                  <a:lnTo>
                    <a:pt x="1075" y="1358"/>
                  </a:lnTo>
                  <a:lnTo>
                    <a:pt x="1115" y="1328"/>
                  </a:lnTo>
                  <a:lnTo>
                    <a:pt x="1145" y="1297"/>
                  </a:lnTo>
                  <a:lnTo>
                    <a:pt x="1186" y="1277"/>
                  </a:lnTo>
                  <a:lnTo>
                    <a:pt x="1226" y="1268"/>
                  </a:lnTo>
                  <a:lnTo>
                    <a:pt x="1277" y="1268"/>
                  </a:lnTo>
                  <a:lnTo>
                    <a:pt x="1298" y="1287"/>
                  </a:lnTo>
                  <a:lnTo>
                    <a:pt x="1308" y="1308"/>
                  </a:lnTo>
                  <a:lnTo>
                    <a:pt x="1328" y="1318"/>
                  </a:lnTo>
                  <a:lnTo>
                    <a:pt x="1338" y="1328"/>
                  </a:lnTo>
                  <a:lnTo>
                    <a:pt x="1359" y="1318"/>
                  </a:lnTo>
                  <a:lnTo>
                    <a:pt x="1378" y="1318"/>
                  </a:lnTo>
                  <a:lnTo>
                    <a:pt x="1399" y="1318"/>
                  </a:lnTo>
                  <a:lnTo>
                    <a:pt x="1429" y="1308"/>
                  </a:lnTo>
                  <a:lnTo>
                    <a:pt x="1449" y="1277"/>
                  </a:lnTo>
                  <a:lnTo>
                    <a:pt x="1460" y="1257"/>
                  </a:lnTo>
                  <a:lnTo>
                    <a:pt x="1460" y="1226"/>
                  </a:lnTo>
                  <a:lnTo>
                    <a:pt x="1439" y="1207"/>
                  </a:lnTo>
                  <a:lnTo>
                    <a:pt x="1409" y="1196"/>
                  </a:lnTo>
                  <a:lnTo>
                    <a:pt x="1388" y="1186"/>
                  </a:lnTo>
                  <a:lnTo>
                    <a:pt x="1378" y="1165"/>
                  </a:lnTo>
                  <a:lnTo>
                    <a:pt x="1368" y="1156"/>
                  </a:lnTo>
                  <a:lnTo>
                    <a:pt x="1359" y="1125"/>
                  </a:lnTo>
                  <a:lnTo>
                    <a:pt x="1368" y="1095"/>
                  </a:lnTo>
                  <a:lnTo>
                    <a:pt x="1378" y="1064"/>
                  </a:lnTo>
                  <a:lnTo>
                    <a:pt x="1388" y="1024"/>
                  </a:lnTo>
                  <a:lnTo>
                    <a:pt x="1409" y="993"/>
                  </a:lnTo>
                  <a:lnTo>
                    <a:pt x="1429" y="963"/>
                  </a:lnTo>
                  <a:lnTo>
                    <a:pt x="1449" y="923"/>
                  </a:lnTo>
                  <a:lnTo>
                    <a:pt x="1490" y="881"/>
                  </a:lnTo>
                  <a:lnTo>
                    <a:pt x="1510" y="862"/>
                  </a:lnTo>
                  <a:lnTo>
                    <a:pt x="1531" y="852"/>
                  </a:lnTo>
                  <a:lnTo>
                    <a:pt x="1561" y="831"/>
                  </a:lnTo>
                  <a:lnTo>
                    <a:pt x="1591" y="831"/>
                  </a:lnTo>
                  <a:lnTo>
                    <a:pt x="1601" y="872"/>
                  </a:lnTo>
                  <a:lnTo>
                    <a:pt x="1632" y="912"/>
                  </a:lnTo>
                  <a:lnTo>
                    <a:pt x="1642" y="923"/>
                  </a:lnTo>
                  <a:lnTo>
                    <a:pt x="1662" y="933"/>
                  </a:lnTo>
                  <a:lnTo>
                    <a:pt x="1693" y="923"/>
                  </a:lnTo>
                  <a:lnTo>
                    <a:pt x="1723" y="912"/>
                  </a:lnTo>
                  <a:lnTo>
                    <a:pt x="1733" y="862"/>
                  </a:lnTo>
                  <a:lnTo>
                    <a:pt x="1744" y="822"/>
                  </a:lnTo>
                  <a:lnTo>
                    <a:pt x="1733" y="770"/>
                  </a:lnTo>
                  <a:lnTo>
                    <a:pt x="1733" y="719"/>
                  </a:lnTo>
                  <a:lnTo>
                    <a:pt x="1723" y="669"/>
                  </a:lnTo>
                  <a:lnTo>
                    <a:pt x="1733" y="618"/>
                  </a:lnTo>
                  <a:lnTo>
                    <a:pt x="1744" y="588"/>
                  </a:lnTo>
                  <a:lnTo>
                    <a:pt x="1763" y="578"/>
                  </a:lnTo>
                  <a:lnTo>
                    <a:pt x="1784" y="557"/>
                  </a:lnTo>
                  <a:lnTo>
                    <a:pt x="1814" y="538"/>
                  </a:lnTo>
                  <a:lnTo>
                    <a:pt x="1845" y="507"/>
                  </a:lnTo>
                  <a:lnTo>
                    <a:pt x="1885" y="487"/>
                  </a:lnTo>
                  <a:lnTo>
                    <a:pt x="1935" y="467"/>
                  </a:lnTo>
                  <a:lnTo>
                    <a:pt x="1977" y="467"/>
                  </a:lnTo>
                  <a:lnTo>
                    <a:pt x="2027" y="456"/>
                  </a:lnTo>
                  <a:lnTo>
                    <a:pt x="2078" y="456"/>
                  </a:lnTo>
                  <a:lnTo>
                    <a:pt x="2128" y="467"/>
                  </a:lnTo>
                  <a:lnTo>
                    <a:pt x="2169" y="477"/>
                  </a:lnTo>
                  <a:lnTo>
                    <a:pt x="2219" y="487"/>
                  </a:lnTo>
                  <a:lnTo>
                    <a:pt x="2261" y="528"/>
                  </a:lnTo>
                  <a:lnTo>
                    <a:pt x="2280" y="538"/>
                  </a:lnTo>
                  <a:lnTo>
                    <a:pt x="2301" y="568"/>
                  </a:lnTo>
                  <a:lnTo>
                    <a:pt x="2320" y="588"/>
                  </a:lnTo>
                  <a:lnTo>
                    <a:pt x="2341" y="608"/>
                  </a:lnTo>
                  <a:lnTo>
                    <a:pt x="2372" y="649"/>
                  </a:lnTo>
                  <a:lnTo>
                    <a:pt x="2412" y="679"/>
                  </a:lnTo>
                  <a:lnTo>
                    <a:pt x="2432" y="679"/>
                  </a:lnTo>
                  <a:lnTo>
                    <a:pt x="2453" y="679"/>
                  </a:lnTo>
                  <a:lnTo>
                    <a:pt x="2484" y="669"/>
                  </a:lnTo>
                  <a:lnTo>
                    <a:pt x="2513" y="649"/>
                  </a:lnTo>
                  <a:lnTo>
                    <a:pt x="2524" y="618"/>
                  </a:lnTo>
                  <a:lnTo>
                    <a:pt x="2534" y="588"/>
                  </a:lnTo>
                  <a:lnTo>
                    <a:pt x="2543" y="568"/>
                  </a:lnTo>
                  <a:lnTo>
                    <a:pt x="2564" y="538"/>
                  </a:lnTo>
                  <a:lnTo>
                    <a:pt x="2585" y="507"/>
                  </a:lnTo>
                  <a:lnTo>
                    <a:pt x="2595" y="477"/>
                  </a:lnTo>
                  <a:lnTo>
                    <a:pt x="2615" y="446"/>
                  </a:lnTo>
                  <a:lnTo>
                    <a:pt x="2635" y="426"/>
                  </a:lnTo>
                  <a:lnTo>
                    <a:pt x="2655" y="395"/>
                  </a:lnTo>
                  <a:lnTo>
                    <a:pt x="2675" y="376"/>
                  </a:lnTo>
                  <a:lnTo>
                    <a:pt x="2696" y="345"/>
                  </a:lnTo>
                  <a:lnTo>
                    <a:pt x="2726" y="324"/>
                  </a:lnTo>
                  <a:lnTo>
                    <a:pt x="2747" y="294"/>
                  </a:lnTo>
                  <a:lnTo>
                    <a:pt x="2777" y="274"/>
                  </a:lnTo>
                  <a:lnTo>
                    <a:pt x="2797" y="254"/>
                  </a:lnTo>
                  <a:lnTo>
                    <a:pt x="2827" y="233"/>
                  </a:lnTo>
                  <a:lnTo>
                    <a:pt x="2848" y="213"/>
                  </a:lnTo>
                  <a:lnTo>
                    <a:pt x="2878" y="193"/>
                  </a:lnTo>
                  <a:lnTo>
                    <a:pt x="2898" y="162"/>
                  </a:lnTo>
                  <a:lnTo>
                    <a:pt x="2929" y="152"/>
                  </a:lnTo>
                  <a:lnTo>
                    <a:pt x="2959" y="122"/>
                  </a:lnTo>
                  <a:lnTo>
                    <a:pt x="2990" y="112"/>
                  </a:lnTo>
                  <a:lnTo>
                    <a:pt x="3020" y="101"/>
                  </a:lnTo>
                  <a:lnTo>
                    <a:pt x="3050" y="82"/>
                  </a:lnTo>
                  <a:lnTo>
                    <a:pt x="3081" y="71"/>
                  </a:lnTo>
                  <a:lnTo>
                    <a:pt x="3102" y="51"/>
                  </a:lnTo>
                  <a:lnTo>
                    <a:pt x="3132" y="40"/>
                  </a:lnTo>
                  <a:lnTo>
                    <a:pt x="3162" y="31"/>
                  </a:lnTo>
                  <a:lnTo>
                    <a:pt x="3193" y="21"/>
                  </a:lnTo>
                  <a:lnTo>
                    <a:pt x="3222" y="21"/>
                  </a:lnTo>
                  <a:lnTo>
                    <a:pt x="3253" y="10"/>
                  </a:lnTo>
                  <a:lnTo>
                    <a:pt x="3283" y="10"/>
                  </a:lnTo>
                  <a:lnTo>
                    <a:pt x="3334" y="0"/>
                  </a:lnTo>
                  <a:lnTo>
                    <a:pt x="3384" y="0"/>
                  </a:lnTo>
                  <a:lnTo>
                    <a:pt x="3426" y="10"/>
                  </a:lnTo>
                  <a:lnTo>
                    <a:pt x="3466" y="31"/>
                  </a:lnTo>
                  <a:lnTo>
                    <a:pt x="3496" y="51"/>
                  </a:lnTo>
                  <a:lnTo>
                    <a:pt x="3537" y="82"/>
                  </a:lnTo>
                  <a:lnTo>
                    <a:pt x="3567" y="112"/>
                  </a:lnTo>
                  <a:lnTo>
                    <a:pt x="3598" y="1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307"/>
            <p:cNvSpPr>
              <a:spLocks/>
            </p:cNvSpPr>
            <p:nvPr/>
          </p:nvSpPr>
          <p:spPr bwMode="auto">
            <a:xfrm>
              <a:off x="1117" y="1627"/>
              <a:ext cx="752" cy="914"/>
            </a:xfrm>
            <a:custGeom>
              <a:avLst/>
              <a:gdLst>
                <a:gd name="T0" fmla="*/ 503 w 5261"/>
                <a:gd name="T1" fmla="*/ 10 h 6395"/>
                <a:gd name="T2" fmla="*/ 549 w 5261"/>
                <a:gd name="T3" fmla="*/ 36 h 6395"/>
                <a:gd name="T4" fmla="*/ 597 w 5261"/>
                <a:gd name="T5" fmla="*/ 17 h 6395"/>
                <a:gd name="T6" fmla="*/ 626 w 5261"/>
                <a:gd name="T7" fmla="*/ 15 h 6395"/>
                <a:gd name="T8" fmla="*/ 635 w 5261"/>
                <a:gd name="T9" fmla="*/ 51 h 6395"/>
                <a:gd name="T10" fmla="*/ 627 w 5261"/>
                <a:gd name="T11" fmla="*/ 88 h 6395"/>
                <a:gd name="T12" fmla="*/ 629 w 5261"/>
                <a:gd name="T13" fmla="*/ 123 h 6395"/>
                <a:gd name="T14" fmla="*/ 638 w 5261"/>
                <a:gd name="T15" fmla="*/ 156 h 6395"/>
                <a:gd name="T16" fmla="*/ 653 w 5261"/>
                <a:gd name="T17" fmla="*/ 193 h 6395"/>
                <a:gd name="T18" fmla="*/ 677 w 5261"/>
                <a:gd name="T19" fmla="*/ 226 h 6395"/>
                <a:gd name="T20" fmla="*/ 705 w 5261"/>
                <a:gd name="T21" fmla="*/ 264 h 6395"/>
                <a:gd name="T22" fmla="*/ 727 w 5261"/>
                <a:gd name="T23" fmla="*/ 297 h 6395"/>
                <a:gd name="T24" fmla="*/ 742 w 5261"/>
                <a:gd name="T25" fmla="*/ 335 h 6395"/>
                <a:gd name="T26" fmla="*/ 750 w 5261"/>
                <a:gd name="T27" fmla="*/ 378 h 6395"/>
                <a:gd name="T28" fmla="*/ 750 w 5261"/>
                <a:gd name="T29" fmla="*/ 432 h 6395"/>
                <a:gd name="T30" fmla="*/ 743 w 5261"/>
                <a:gd name="T31" fmla="*/ 482 h 6395"/>
                <a:gd name="T32" fmla="*/ 729 w 5261"/>
                <a:gd name="T33" fmla="*/ 534 h 6395"/>
                <a:gd name="T34" fmla="*/ 705 w 5261"/>
                <a:gd name="T35" fmla="*/ 582 h 6395"/>
                <a:gd name="T36" fmla="*/ 675 w 5261"/>
                <a:gd name="T37" fmla="*/ 627 h 6395"/>
                <a:gd name="T38" fmla="*/ 640 w 5261"/>
                <a:gd name="T39" fmla="*/ 669 h 6395"/>
                <a:gd name="T40" fmla="*/ 598 w 5261"/>
                <a:gd name="T41" fmla="*/ 707 h 6395"/>
                <a:gd name="T42" fmla="*/ 561 w 5261"/>
                <a:gd name="T43" fmla="*/ 733 h 6395"/>
                <a:gd name="T44" fmla="*/ 527 w 5261"/>
                <a:gd name="T45" fmla="*/ 749 h 6395"/>
                <a:gd name="T46" fmla="*/ 491 w 5261"/>
                <a:gd name="T47" fmla="*/ 760 h 6395"/>
                <a:gd name="T48" fmla="*/ 455 w 5261"/>
                <a:gd name="T49" fmla="*/ 769 h 6395"/>
                <a:gd name="T50" fmla="*/ 419 w 5261"/>
                <a:gd name="T51" fmla="*/ 772 h 6395"/>
                <a:gd name="T52" fmla="*/ 380 w 5261"/>
                <a:gd name="T53" fmla="*/ 769 h 6395"/>
                <a:gd name="T54" fmla="*/ 343 w 5261"/>
                <a:gd name="T55" fmla="*/ 762 h 6395"/>
                <a:gd name="T56" fmla="*/ 307 w 5261"/>
                <a:gd name="T57" fmla="*/ 747 h 6395"/>
                <a:gd name="T58" fmla="*/ 274 w 5261"/>
                <a:gd name="T59" fmla="*/ 741 h 6395"/>
                <a:gd name="T60" fmla="*/ 294 w 5261"/>
                <a:gd name="T61" fmla="*/ 773 h 6395"/>
                <a:gd name="T62" fmla="*/ 326 w 5261"/>
                <a:gd name="T63" fmla="*/ 800 h 6395"/>
                <a:gd name="T64" fmla="*/ 364 w 5261"/>
                <a:gd name="T65" fmla="*/ 805 h 6395"/>
                <a:gd name="T66" fmla="*/ 335 w 5261"/>
                <a:gd name="T67" fmla="*/ 910 h 6395"/>
                <a:gd name="T68" fmla="*/ 296 w 5261"/>
                <a:gd name="T69" fmla="*/ 904 h 6395"/>
                <a:gd name="T70" fmla="*/ 270 w 5261"/>
                <a:gd name="T71" fmla="*/ 886 h 6395"/>
                <a:gd name="T72" fmla="*/ 230 w 5261"/>
                <a:gd name="T73" fmla="*/ 729 h 6395"/>
                <a:gd name="T74" fmla="*/ 185 w 5261"/>
                <a:gd name="T75" fmla="*/ 694 h 6395"/>
                <a:gd name="T76" fmla="*/ 145 w 5261"/>
                <a:gd name="T77" fmla="*/ 655 h 6395"/>
                <a:gd name="T78" fmla="*/ 109 w 5261"/>
                <a:gd name="T79" fmla="*/ 613 h 6395"/>
                <a:gd name="T80" fmla="*/ 77 w 5261"/>
                <a:gd name="T81" fmla="*/ 566 h 6395"/>
                <a:gd name="T82" fmla="*/ 49 w 5261"/>
                <a:gd name="T83" fmla="*/ 519 h 6395"/>
                <a:gd name="T84" fmla="*/ 26 w 5261"/>
                <a:gd name="T85" fmla="*/ 469 h 6395"/>
                <a:gd name="T86" fmla="*/ 9 w 5261"/>
                <a:gd name="T87" fmla="*/ 418 h 6395"/>
                <a:gd name="T88" fmla="*/ 0 w 5261"/>
                <a:gd name="T89" fmla="*/ 375 h 6395"/>
                <a:gd name="T90" fmla="*/ 0 w 5261"/>
                <a:gd name="T91" fmla="*/ 337 h 6395"/>
                <a:gd name="T92" fmla="*/ 12 w 5261"/>
                <a:gd name="T93" fmla="*/ 307 h 6395"/>
                <a:gd name="T94" fmla="*/ 28 w 5261"/>
                <a:gd name="T95" fmla="*/ 264 h 6395"/>
                <a:gd name="T96" fmla="*/ 31 w 5261"/>
                <a:gd name="T97" fmla="*/ 232 h 6395"/>
                <a:gd name="T98" fmla="*/ 38 w 5261"/>
                <a:gd name="T99" fmla="*/ 199 h 6395"/>
                <a:gd name="T100" fmla="*/ 58 w 5261"/>
                <a:gd name="T101" fmla="*/ 171 h 6395"/>
                <a:gd name="T102" fmla="*/ 65 w 5261"/>
                <a:gd name="T103" fmla="*/ 106 h 6395"/>
                <a:gd name="T104" fmla="*/ 100 w 5261"/>
                <a:gd name="T105" fmla="*/ 84 h 6395"/>
                <a:gd name="T106" fmla="*/ 136 w 5261"/>
                <a:gd name="T107" fmla="*/ 93 h 6395"/>
                <a:gd name="T108" fmla="*/ 164 w 5261"/>
                <a:gd name="T109" fmla="*/ 85 h 6395"/>
                <a:gd name="T110" fmla="*/ 188 w 5261"/>
                <a:gd name="T111" fmla="*/ 100 h 6395"/>
                <a:gd name="T112" fmla="*/ 227 w 5261"/>
                <a:gd name="T113" fmla="*/ 81 h 6395"/>
                <a:gd name="T114" fmla="*/ 254 w 5261"/>
                <a:gd name="T115" fmla="*/ 70 h 6395"/>
                <a:gd name="T116" fmla="*/ 294 w 5261"/>
                <a:gd name="T117" fmla="*/ 82 h 6395"/>
                <a:gd name="T118" fmla="*/ 348 w 5261"/>
                <a:gd name="T119" fmla="*/ 61 h 6395"/>
                <a:gd name="T120" fmla="*/ 394 w 5261"/>
                <a:gd name="T121" fmla="*/ 16 h 6395"/>
                <a:gd name="T122" fmla="*/ 430 w 5261"/>
                <a:gd name="T123" fmla="*/ 1 h 6395"/>
                <a:gd name="T124" fmla="*/ 456 w 5261"/>
                <a:gd name="T125" fmla="*/ 16 h 6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261" h="6395">
                  <a:moveTo>
                    <a:pt x="3192" y="112"/>
                  </a:moveTo>
                  <a:lnTo>
                    <a:pt x="3233" y="112"/>
                  </a:lnTo>
                  <a:lnTo>
                    <a:pt x="3274" y="112"/>
                  </a:lnTo>
                  <a:lnTo>
                    <a:pt x="3324" y="112"/>
                  </a:lnTo>
                  <a:lnTo>
                    <a:pt x="3375" y="121"/>
                  </a:lnTo>
                  <a:lnTo>
                    <a:pt x="3415" y="112"/>
                  </a:lnTo>
                  <a:lnTo>
                    <a:pt x="3467" y="102"/>
                  </a:lnTo>
                  <a:lnTo>
                    <a:pt x="3517" y="71"/>
                  </a:lnTo>
                  <a:lnTo>
                    <a:pt x="3558" y="41"/>
                  </a:lnTo>
                  <a:lnTo>
                    <a:pt x="3578" y="81"/>
                  </a:lnTo>
                  <a:lnTo>
                    <a:pt x="3618" y="121"/>
                  </a:lnTo>
                  <a:lnTo>
                    <a:pt x="3659" y="152"/>
                  </a:lnTo>
                  <a:lnTo>
                    <a:pt x="3699" y="182"/>
                  </a:lnTo>
                  <a:lnTo>
                    <a:pt x="3740" y="213"/>
                  </a:lnTo>
                  <a:lnTo>
                    <a:pt x="3791" y="233"/>
                  </a:lnTo>
                  <a:lnTo>
                    <a:pt x="3841" y="253"/>
                  </a:lnTo>
                  <a:lnTo>
                    <a:pt x="3892" y="274"/>
                  </a:lnTo>
                  <a:lnTo>
                    <a:pt x="3942" y="264"/>
                  </a:lnTo>
                  <a:lnTo>
                    <a:pt x="3993" y="253"/>
                  </a:lnTo>
                  <a:lnTo>
                    <a:pt x="4033" y="233"/>
                  </a:lnTo>
                  <a:lnTo>
                    <a:pt x="4075" y="213"/>
                  </a:lnTo>
                  <a:lnTo>
                    <a:pt x="4115" y="182"/>
                  </a:lnTo>
                  <a:lnTo>
                    <a:pt x="4145" y="152"/>
                  </a:lnTo>
                  <a:lnTo>
                    <a:pt x="4176" y="121"/>
                  </a:lnTo>
                  <a:lnTo>
                    <a:pt x="4206" y="81"/>
                  </a:lnTo>
                  <a:lnTo>
                    <a:pt x="4206" y="51"/>
                  </a:lnTo>
                  <a:lnTo>
                    <a:pt x="4237" y="51"/>
                  </a:lnTo>
                  <a:lnTo>
                    <a:pt x="4277" y="51"/>
                  </a:lnTo>
                  <a:lnTo>
                    <a:pt x="4308" y="61"/>
                  </a:lnTo>
                  <a:lnTo>
                    <a:pt x="4338" y="71"/>
                  </a:lnTo>
                  <a:lnTo>
                    <a:pt x="4358" y="91"/>
                  </a:lnTo>
                  <a:lnTo>
                    <a:pt x="4378" y="102"/>
                  </a:lnTo>
                  <a:lnTo>
                    <a:pt x="4399" y="121"/>
                  </a:lnTo>
                  <a:lnTo>
                    <a:pt x="4419" y="142"/>
                  </a:lnTo>
                  <a:lnTo>
                    <a:pt x="4429" y="182"/>
                  </a:lnTo>
                  <a:lnTo>
                    <a:pt x="4439" y="233"/>
                  </a:lnTo>
                  <a:lnTo>
                    <a:pt x="4439" y="264"/>
                  </a:lnTo>
                  <a:lnTo>
                    <a:pt x="4439" y="293"/>
                  </a:lnTo>
                  <a:lnTo>
                    <a:pt x="4439" y="324"/>
                  </a:lnTo>
                  <a:lnTo>
                    <a:pt x="4439" y="354"/>
                  </a:lnTo>
                  <a:lnTo>
                    <a:pt x="4429" y="385"/>
                  </a:lnTo>
                  <a:lnTo>
                    <a:pt x="4429" y="415"/>
                  </a:lnTo>
                  <a:lnTo>
                    <a:pt x="4419" y="446"/>
                  </a:lnTo>
                  <a:lnTo>
                    <a:pt x="4419" y="487"/>
                  </a:lnTo>
                  <a:lnTo>
                    <a:pt x="4409" y="516"/>
                  </a:lnTo>
                  <a:lnTo>
                    <a:pt x="4399" y="558"/>
                  </a:lnTo>
                  <a:lnTo>
                    <a:pt x="4388" y="588"/>
                  </a:lnTo>
                  <a:lnTo>
                    <a:pt x="4388" y="619"/>
                  </a:lnTo>
                  <a:lnTo>
                    <a:pt x="4388" y="649"/>
                  </a:lnTo>
                  <a:lnTo>
                    <a:pt x="4378" y="680"/>
                  </a:lnTo>
                  <a:lnTo>
                    <a:pt x="4378" y="709"/>
                  </a:lnTo>
                  <a:lnTo>
                    <a:pt x="4378" y="750"/>
                  </a:lnTo>
                  <a:lnTo>
                    <a:pt x="4378" y="770"/>
                  </a:lnTo>
                  <a:lnTo>
                    <a:pt x="4378" y="800"/>
                  </a:lnTo>
                  <a:lnTo>
                    <a:pt x="4388" y="831"/>
                  </a:lnTo>
                  <a:lnTo>
                    <a:pt x="4399" y="861"/>
                  </a:lnTo>
                  <a:lnTo>
                    <a:pt x="4399" y="892"/>
                  </a:lnTo>
                  <a:lnTo>
                    <a:pt x="4409" y="922"/>
                  </a:lnTo>
                  <a:lnTo>
                    <a:pt x="4409" y="943"/>
                  </a:lnTo>
                  <a:lnTo>
                    <a:pt x="4419" y="973"/>
                  </a:lnTo>
                  <a:lnTo>
                    <a:pt x="4429" y="1004"/>
                  </a:lnTo>
                  <a:lnTo>
                    <a:pt x="4439" y="1033"/>
                  </a:lnTo>
                  <a:lnTo>
                    <a:pt x="4439" y="1064"/>
                  </a:lnTo>
                  <a:lnTo>
                    <a:pt x="4460" y="1094"/>
                  </a:lnTo>
                  <a:lnTo>
                    <a:pt x="4470" y="1135"/>
                  </a:lnTo>
                  <a:lnTo>
                    <a:pt x="4500" y="1195"/>
                  </a:lnTo>
                  <a:lnTo>
                    <a:pt x="4510" y="1216"/>
                  </a:lnTo>
                  <a:lnTo>
                    <a:pt x="4520" y="1246"/>
                  </a:lnTo>
                  <a:lnTo>
                    <a:pt x="4540" y="1267"/>
                  </a:lnTo>
                  <a:lnTo>
                    <a:pt x="4550" y="1297"/>
                  </a:lnTo>
                  <a:lnTo>
                    <a:pt x="4561" y="1317"/>
                  </a:lnTo>
                  <a:lnTo>
                    <a:pt x="4571" y="1348"/>
                  </a:lnTo>
                  <a:lnTo>
                    <a:pt x="4592" y="1368"/>
                  </a:lnTo>
                  <a:lnTo>
                    <a:pt x="4601" y="1399"/>
                  </a:lnTo>
                  <a:lnTo>
                    <a:pt x="4622" y="1418"/>
                  </a:lnTo>
                  <a:lnTo>
                    <a:pt x="4632" y="1439"/>
                  </a:lnTo>
                  <a:lnTo>
                    <a:pt x="4651" y="1460"/>
                  </a:lnTo>
                  <a:lnTo>
                    <a:pt x="4672" y="1490"/>
                  </a:lnTo>
                  <a:lnTo>
                    <a:pt x="4703" y="1530"/>
                  </a:lnTo>
                  <a:lnTo>
                    <a:pt x="4733" y="1580"/>
                  </a:lnTo>
                  <a:lnTo>
                    <a:pt x="4754" y="1591"/>
                  </a:lnTo>
                  <a:lnTo>
                    <a:pt x="4763" y="1622"/>
                  </a:lnTo>
                  <a:lnTo>
                    <a:pt x="4784" y="1641"/>
                  </a:lnTo>
                  <a:lnTo>
                    <a:pt x="4804" y="1672"/>
                  </a:lnTo>
                  <a:lnTo>
                    <a:pt x="4834" y="1713"/>
                  </a:lnTo>
                  <a:lnTo>
                    <a:pt x="4865" y="1753"/>
                  </a:lnTo>
                  <a:lnTo>
                    <a:pt x="4905" y="1803"/>
                  </a:lnTo>
                  <a:lnTo>
                    <a:pt x="4935" y="1845"/>
                  </a:lnTo>
                  <a:lnTo>
                    <a:pt x="4966" y="1895"/>
                  </a:lnTo>
                  <a:lnTo>
                    <a:pt x="4996" y="1935"/>
                  </a:lnTo>
                  <a:lnTo>
                    <a:pt x="5017" y="1956"/>
                  </a:lnTo>
                  <a:lnTo>
                    <a:pt x="5027" y="1986"/>
                  </a:lnTo>
                  <a:lnTo>
                    <a:pt x="5038" y="2007"/>
                  </a:lnTo>
                  <a:lnTo>
                    <a:pt x="5057" y="2037"/>
                  </a:lnTo>
                  <a:lnTo>
                    <a:pt x="5067" y="2057"/>
                  </a:lnTo>
                  <a:lnTo>
                    <a:pt x="5088" y="2078"/>
                  </a:lnTo>
                  <a:lnTo>
                    <a:pt x="5097" y="2097"/>
                  </a:lnTo>
                  <a:lnTo>
                    <a:pt x="5108" y="2129"/>
                  </a:lnTo>
                  <a:lnTo>
                    <a:pt x="5128" y="2179"/>
                  </a:lnTo>
                  <a:lnTo>
                    <a:pt x="5158" y="2230"/>
                  </a:lnTo>
                  <a:lnTo>
                    <a:pt x="5158" y="2249"/>
                  </a:lnTo>
                  <a:lnTo>
                    <a:pt x="5179" y="2280"/>
                  </a:lnTo>
                  <a:lnTo>
                    <a:pt x="5179" y="2310"/>
                  </a:lnTo>
                  <a:lnTo>
                    <a:pt x="5189" y="2341"/>
                  </a:lnTo>
                  <a:lnTo>
                    <a:pt x="5200" y="2371"/>
                  </a:lnTo>
                  <a:lnTo>
                    <a:pt x="5210" y="2392"/>
                  </a:lnTo>
                  <a:lnTo>
                    <a:pt x="5210" y="2422"/>
                  </a:lnTo>
                  <a:lnTo>
                    <a:pt x="5219" y="2463"/>
                  </a:lnTo>
                  <a:lnTo>
                    <a:pt x="5230" y="2503"/>
                  </a:lnTo>
                  <a:lnTo>
                    <a:pt x="5230" y="2543"/>
                  </a:lnTo>
                  <a:lnTo>
                    <a:pt x="5240" y="2594"/>
                  </a:lnTo>
                  <a:lnTo>
                    <a:pt x="5250" y="2644"/>
                  </a:lnTo>
                  <a:lnTo>
                    <a:pt x="5250" y="2686"/>
                  </a:lnTo>
                  <a:lnTo>
                    <a:pt x="5250" y="2736"/>
                  </a:lnTo>
                  <a:lnTo>
                    <a:pt x="5250" y="2777"/>
                  </a:lnTo>
                  <a:lnTo>
                    <a:pt x="5261" y="2827"/>
                  </a:lnTo>
                  <a:lnTo>
                    <a:pt x="5250" y="2867"/>
                  </a:lnTo>
                  <a:lnTo>
                    <a:pt x="5250" y="2919"/>
                  </a:lnTo>
                  <a:lnTo>
                    <a:pt x="5250" y="2970"/>
                  </a:lnTo>
                  <a:lnTo>
                    <a:pt x="5250" y="3020"/>
                  </a:lnTo>
                  <a:lnTo>
                    <a:pt x="5250" y="3060"/>
                  </a:lnTo>
                  <a:lnTo>
                    <a:pt x="5240" y="3101"/>
                  </a:lnTo>
                  <a:lnTo>
                    <a:pt x="5240" y="3151"/>
                  </a:lnTo>
                  <a:lnTo>
                    <a:pt x="5240" y="3202"/>
                  </a:lnTo>
                  <a:lnTo>
                    <a:pt x="5230" y="3243"/>
                  </a:lnTo>
                  <a:lnTo>
                    <a:pt x="5219" y="3294"/>
                  </a:lnTo>
                  <a:lnTo>
                    <a:pt x="5210" y="3334"/>
                  </a:lnTo>
                  <a:lnTo>
                    <a:pt x="5200" y="3374"/>
                  </a:lnTo>
                  <a:lnTo>
                    <a:pt x="5189" y="3426"/>
                  </a:lnTo>
                  <a:lnTo>
                    <a:pt x="5179" y="3466"/>
                  </a:lnTo>
                  <a:lnTo>
                    <a:pt x="5169" y="3517"/>
                  </a:lnTo>
                  <a:lnTo>
                    <a:pt x="5158" y="3557"/>
                  </a:lnTo>
                  <a:lnTo>
                    <a:pt x="5139" y="3607"/>
                  </a:lnTo>
                  <a:lnTo>
                    <a:pt x="5128" y="3649"/>
                  </a:lnTo>
                  <a:lnTo>
                    <a:pt x="5108" y="3689"/>
                  </a:lnTo>
                  <a:lnTo>
                    <a:pt x="5097" y="3739"/>
                  </a:lnTo>
                  <a:lnTo>
                    <a:pt x="5078" y="3780"/>
                  </a:lnTo>
                  <a:lnTo>
                    <a:pt x="5057" y="3830"/>
                  </a:lnTo>
                  <a:lnTo>
                    <a:pt x="5038" y="3872"/>
                  </a:lnTo>
                  <a:lnTo>
                    <a:pt x="5027" y="3912"/>
                  </a:lnTo>
                  <a:lnTo>
                    <a:pt x="5007" y="3952"/>
                  </a:lnTo>
                  <a:lnTo>
                    <a:pt x="4986" y="3992"/>
                  </a:lnTo>
                  <a:lnTo>
                    <a:pt x="4956" y="4034"/>
                  </a:lnTo>
                  <a:lnTo>
                    <a:pt x="4935" y="4074"/>
                  </a:lnTo>
                  <a:lnTo>
                    <a:pt x="4905" y="4114"/>
                  </a:lnTo>
                  <a:lnTo>
                    <a:pt x="4885" y="4154"/>
                  </a:lnTo>
                  <a:lnTo>
                    <a:pt x="4865" y="4196"/>
                  </a:lnTo>
                  <a:lnTo>
                    <a:pt x="4845" y="4236"/>
                  </a:lnTo>
                  <a:lnTo>
                    <a:pt x="4815" y="4276"/>
                  </a:lnTo>
                  <a:lnTo>
                    <a:pt x="4784" y="4317"/>
                  </a:lnTo>
                  <a:lnTo>
                    <a:pt x="4754" y="4347"/>
                  </a:lnTo>
                  <a:lnTo>
                    <a:pt x="4723" y="4388"/>
                  </a:lnTo>
                  <a:lnTo>
                    <a:pt x="4703" y="4429"/>
                  </a:lnTo>
                  <a:lnTo>
                    <a:pt x="4672" y="4469"/>
                  </a:lnTo>
                  <a:lnTo>
                    <a:pt x="4642" y="4499"/>
                  </a:lnTo>
                  <a:lnTo>
                    <a:pt x="4611" y="4540"/>
                  </a:lnTo>
                  <a:lnTo>
                    <a:pt x="4571" y="4581"/>
                  </a:lnTo>
                  <a:lnTo>
                    <a:pt x="4540" y="4610"/>
                  </a:lnTo>
                  <a:lnTo>
                    <a:pt x="4510" y="4641"/>
                  </a:lnTo>
                  <a:lnTo>
                    <a:pt x="4480" y="4682"/>
                  </a:lnTo>
                  <a:lnTo>
                    <a:pt x="4439" y="4713"/>
                  </a:lnTo>
                  <a:lnTo>
                    <a:pt x="4409" y="4753"/>
                  </a:lnTo>
                  <a:lnTo>
                    <a:pt x="4369" y="4783"/>
                  </a:lnTo>
                  <a:lnTo>
                    <a:pt x="4338" y="4814"/>
                  </a:lnTo>
                  <a:lnTo>
                    <a:pt x="4298" y="4844"/>
                  </a:lnTo>
                  <a:lnTo>
                    <a:pt x="4256" y="4875"/>
                  </a:lnTo>
                  <a:lnTo>
                    <a:pt x="4216" y="4905"/>
                  </a:lnTo>
                  <a:lnTo>
                    <a:pt x="4186" y="4945"/>
                  </a:lnTo>
                  <a:lnTo>
                    <a:pt x="4145" y="4966"/>
                  </a:lnTo>
                  <a:lnTo>
                    <a:pt x="4105" y="4995"/>
                  </a:lnTo>
                  <a:lnTo>
                    <a:pt x="4064" y="5026"/>
                  </a:lnTo>
                  <a:lnTo>
                    <a:pt x="4033" y="5056"/>
                  </a:lnTo>
                  <a:lnTo>
                    <a:pt x="4003" y="5077"/>
                  </a:lnTo>
                  <a:lnTo>
                    <a:pt x="3974" y="5087"/>
                  </a:lnTo>
                  <a:lnTo>
                    <a:pt x="3942" y="5107"/>
                  </a:lnTo>
                  <a:lnTo>
                    <a:pt x="3922" y="5128"/>
                  </a:lnTo>
                  <a:lnTo>
                    <a:pt x="3892" y="5138"/>
                  </a:lnTo>
                  <a:lnTo>
                    <a:pt x="3862" y="5148"/>
                  </a:lnTo>
                  <a:lnTo>
                    <a:pt x="3831" y="5168"/>
                  </a:lnTo>
                  <a:lnTo>
                    <a:pt x="3810" y="5178"/>
                  </a:lnTo>
                  <a:lnTo>
                    <a:pt x="3770" y="5188"/>
                  </a:lnTo>
                  <a:lnTo>
                    <a:pt x="3740" y="5209"/>
                  </a:lnTo>
                  <a:lnTo>
                    <a:pt x="3720" y="5219"/>
                  </a:lnTo>
                  <a:lnTo>
                    <a:pt x="3690" y="5239"/>
                  </a:lnTo>
                  <a:lnTo>
                    <a:pt x="3659" y="5249"/>
                  </a:lnTo>
                  <a:lnTo>
                    <a:pt x="3629" y="5260"/>
                  </a:lnTo>
                  <a:lnTo>
                    <a:pt x="3598" y="5270"/>
                  </a:lnTo>
                  <a:lnTo>
                    <a:pt x="3568" y="5290"/>
                  </a:lnTo>
                  <a:lnTo>
                    <a:pt x="3537" y="5290"/>
                  </a:lnTo>
                  <a:lnTo>
                    <a:pt x="3497" y="5300"/>
                  </a:lnTo>
                  <a:lnTo>
                    <a:pt x="3467" y="5310"/>
                  </a:lnTo>
                  <a:lnTo>
                    <a:pt x="3436" y="5321"/>
                  </a:lnTo>
                  <a:lnTo>
                    <a:pt x="3406" y="5331"/>
                  </a:lnTo>
                  <a:lnTo>
                    <a:pt x="3375" y="5340"/>
                  </a:lnTo>
                  <a:lnTo>
                    <a:pt x="3345" y="5340"/>
                  </a:lnTo>
                  <a:lnTo>
                    <a:pt x="3314" y="5350"/>
                  </a:lnTo>
                  <a:lnTo>
                    <a:pt x="3274" y="5361"/>
                  </a:lnTo>
                  <a:lnTo>
                    <a:pt x="3244" y="5361"/>
                  </a:lnTo>
                  <a:lnTo>
                    <a:pt x="3213" y="5371"/>
                  </a:lnTo>
                  <a:lnTo>
                    <a:pt x="3183" y="5381"/>
                  </a:lnTo>
                  <a:lnTo>
                    <a:pt x="3152" y="5381"/>
                  </a:lnTo>
                  <a:lnTo>
                    <a:pt x="3112" y="5391"/>
                  </a:lnTo>
                  <a:lnTo>
                    <a:pt x="3091" y="5391"/>
                  </a:lnTo>
                  <a:lnTo>
                    <a:pt x="3061" y="5401"/>
                  </a:lnTo>
                  <a:lnTo>
                    <a:pt x="3021" y="5401"/>
                  </a:lnTo>
                  <a:lnTo>
                    <a:pt x="2990" y="5401"/>
                  </a:lnTo>
                  <a:lnTo>
                    <a:pt x="2950" y="5401"/>
                  </a:lnTo>
                  <a:lnTo>
                    <a:pt x="2929" y="5401"/>
                  </a:lnTo>
                  <a:lnTo>
                    <a:pt x="2889" y="5401"/>
                  </a:lnTo>
                  <a:lnTo>
                    <a:pt x="2858" y="5401"/>
                  </a:lnTo>
                  <a:lnTo>
                    <a:pt x="2817" y="5401"/>
                  </a:lnTo>
                  <a:lnTo>
                    <a:pt x="2788" y="5401"/>
                  </a:lnTo>
                  <a:lnTo>
                    <a:pt x="2757" y="5391"/>
                  </a:lnTo>
                  <a:lnTo>
                    <a:pt x="2727" y="5391"/>
                  </a:lnTo>
                  <a:lnTo>
                    <a:pt x="2686" y="5381"/>
                  </a:lnTo>
                  <a:lnTo>
                    <a:pt x="2655" y="5381"/>
                  </a:lnTo>
                  <a:lnTo>
                    <a:pt x="2626" y="5381"/>
                  </a:lnTo>
                  <a:lnTo>
                    <a:pt x="2595" y="5371"/>
                  </a:lnTo>
                  <a:lnTo>
                    <a:pt x="2565" y="5371"/>
                  </a:lnTo>
                  <a:lnTo>
                    <a:pt x="2534" y="5361"/>
                  </a:lnTo>
                  <a:lnTo>
                    <a:pt x="2493" y="5350"/>
                  </a:lnTo>
                  <a:lnTo>
                    <a:pt x="2462" y="5340"/>
                  </a:lnTo>
                  <a:lnTo>
                    <a:pt x="2433" y="5331"/>
                  </a:lnTo>
                  <a:lnTo>
                    <a:pt x="2403" y="5331"/>
                  </a:lnTo>
                  <a:lnTo>
                    <a:pt x="2361" y="5310"/>
                  </a:lnTo>
                  <a:lnTo>
                    <a:pt x="2331" y="5310"/>
                  </a:lnTo>
                  <a:lnTo>
                    <a:pt x="2300" y="5290"/>
                  </a:lnTo>
                  <a:lnTo>
                    <a:pt x="2270" y="5290"/>
                  </a:lnTo>
                  <a:lnTo>
                    <a:pt x="2239" y="5279"/>
                  </a:lnTo>
                  <a:lnTo>
                    <a:pt x="2210" y="5260"/>
                  </a:lnTo>
                  <a:lnTo>
                    <a:pt x="2180" y="5249"/>
                  </a:lnTo>
                  <a:lnTo>
                    <a:pt x="2149" y="5229"/>
                  </a:lnTo>
                  <a:lnTo>
                    <a:pt x="2119" y="5219"/>
                  </a:lnTo>
                  <a:lnTo>
                    <a:pt x="2088" y="5199"/>
                  </a:lnTo>
                  <a:lnTo>
                    <a:pt x="2058" y="5188"/>
                  </a:lnTo>
                  <a:lnTo>
                    <a:pt x="2027" y="5168"/>
                  </a:lnTo>
                  <a:lnTo>
                    <a:pt x="1987" y="5168"/>
                  </a:lnTo>
                  <a:lnTo>
                    <a:pt x="1957" y="5168"/>
                  </a:lnTo>
                  <a:lnTo>
                    <a:pt x="1936" y="5159"/>
                  </a:lnTo>
                  <a:lnTo>
                    <a:pt x="1915" y="5188"/>
                  </a:lnTo>
                  <a:lnTo>
                    <a:pt x="1936" y="5219"/>
                  </a:lnTo>
                  <a:lnTo>
                    <a:pt x="1957" y="5270"/>
                  </a:lnTo>
                  <a:lnTo>
                    <a:pt x="1976" y="5290"/>
                  </a:lnTo>
                  <a:lnTo>
                    <a:pt x="1987" y="5310"/>
                  </a:lnTo>
                  <a:lnTo>
                    <a:pt x="2007" y="5340"/>
                  </a:lnTo>
                  <a:lnTo>
                    <a:pt x="2027" y="5371"/>
                  </a:lnTo>
                  <a:lnTo>
                    <a:pt x="2048" y="5391"/>
                  </a:lnTo>
                  <a:lnTo>
                    <a:pt x="2058" y="5411"/>
                  </a:lnTo>
                  <a:lnTo>
                    <a:pt x="2077" y="5442"/>
                  </a:lnTo>
                  <a:lnTo>
                    <a:pt x="2108" y="5462"/>
                  </a:lnTo>
                  <a:lnTo>
                    <a:pt x="2119" y="5483"/>
                  </a:lnTo>
                  <a:lnTo>
                    <a:pt x="2149" y="5502"/>
                  </a:lnTo>
                  <a:lnTo>
                    <a:pt x="2169" y="5523"/>
                  </a:lnTo>
                  <a:lnTo>
                    <a:pt x="2199" y="5543"/>
                  </a:lnTo>
                  <a:lnTo>
                    <a:pt x="2230" y="5563"/>
                  </a:lnTo>
                  <a:lnTo>
                    <a:pt x="2281" y="5594"/>
                  </a:lnTo>
                  <a:lnTo>
                    <a:pt x="2291" y="5604"/>
                  </a:lnTo>
                  <a:lnTo>
                    <a:pt x="2321" y="5624"/>
                  </a:lnTo>
                  <a:lnTo>
                    <a:pt x="2342" y="5634"/>
                  </a:lnTo>
                  <a:lnTo>
                    <a:pt x="2372" y="5655"/>
                  </a:lnTo>
                  <a:lnTo>
                    <a:pt x="2422" y="5665"/>
                  </a:lnTo>
                  <a:lnTo>
                    <a:pt x="2462" y="5674"/>
                  </a:lnTo>
                  <a:lnTo>
                    <a:pt x="2504" y="5665"/>
                  </a:lnTo>
                  <a:lnTo>
                    <a:pt x="2544" y="5634"/>
                  </a:lnTo>
                  <a:lnTo>
                    <a:pt x="2523" y="6263"/>
                  </a:lnTo>
                  <a:lnTo>
                    <a:pt x="2504" y="6283"/>
                  </a:lnTo>
                  <a:lnTo>
                    <a:pt x="2483" y="6303"/>
                  </a:lnTo>
                  <a:lnTo>
                    <a:pt x="2462" y="6313"/>
                  </a:lnTo>
                  <a:lnTo>
                    <a:pt x="2453" y="6334"/>
                  </a:lnTo>
                  <a:lnTo>
                    <a:pt x="2422" y="6343"/>
                  </a:lnTo>
                  <a:lnTo>
                    <a:pt x="2382" y="6364"/>
                  </a:lnTo>
                  <a:lnTo>
                    <a:pt x="2342" y="6364"/>
                  </a:lnTo>
                  <a:lnTo>
                    <a:pt x="2300" y="6364"/>
                  </a:lnTo>
                  <a:lnTo>
                    <a:pt x="2260" y="6374"/>
                  </a:lnTo>
                  <a:lnTo>
                    <a:pt x="2220" y="6395"/>
                  </a:lnTo>
                  <a:lnTo>
                    <a:pt x="2189" y="6374"/>
                  </a:lnTo>
                  <a:lnTo>
                    <a:pt x="2169" y="6354"/>
                  </a:lnTo>
                  <a:lnTo>
                    <a:pt x="2128" y="6343"/>
                  </a:lnTo>
                  <a:lnTo>
                    <a:pt x="2108" y="6343"/>
                  </a:lnTo>
                  <a:lnTo>
                    <a:pt x="2068" y="6324"/>
                  </a:lnTo>
                  <a:lnTo>
                    <a:pt x="2037" y="6324"/>
                  </a:lnTo>
                  <a:lnTo>
                    <a:pt x="1997" y="6303"/>
                  </a:lnTo>
                  <a:lnTo>
                    <a:pt x="1966" y="6303"/>
                  </a:lnTo>
                  <a:lnTo>
                    <a:pt x="1946" y="6283"/>
                  </a:lnTo>
                  <a:lnTo>
                    <a:pt x="1915" y="6273"/>
                  </a:lnTo>
                  <a:lnTo>
                    <a:pt x="1896" y="6252"/>
                  </a:lnTo>
                  <a:lnTo>
                    <a:pt x="1886" y="6232"/>
                  </a:lnTo>
                  <a:lnTo>
                    <a:pt x="1886" y="6202"/>
                  </a:lnTo>
                  <a:lnTo>
                    <a:pt x="1886" y="6172"/>
                  </a:lnTo>
                  <a:lnTo>
                    <a:pt x="1905" y="6131"/>
                  </a:lnTo>
                  <a:lnTo>
                    <a:pt x="1936" y="6090"/>
                  </a:lnTo>
                  <a:lnTo>
                    <a:pt x="1774" y="5219"/>
                  </a:lnTo>
                  <a:lnTo>
                    <a:pt x="1733" y="5188"/>
                  </a:lnTo>
                  <a:lnTo>
                    <a:pt x="1682" y="5159"/>
                  </a:lnTo>
                  <a:lnTo>
                    <a:pt x="1642" y="5128"/>
                  </a:lnTo>
                  <a:lnTo>
                    <a:pt x="1612" y="5098"/>
                  </a:lnTo>
                  <a:lnTo>
                    <a:pt x="1561" y="5067"/>
                  </a:lnTo>
                  <a:lnTo>
                    <a:pt x="1520" y="5037"/>
                  </a:lnTo>
                  <a:lnTo>
                    <a:pt x="1480" y="5006"/>
                  </a:lnTo>
                  <a:lnTo>
                    <a:pt x="1450" y="4986"/>
                  </a:lnTo>
                  <a:lnTo>
                    <a:pt x="1409" y="4955"/>
                  </a:lnTo>
                  <a:lnTo>
                    <a:pt x="1368" y="4915"/>
                  </a:lnTo>
                  <a:lnTo>
                    <a:pt x="1328" y="4884"/>
                  </a:lnTo>
                  <a:lnTo>
                    <a:pt x="1297" y="4854"/>
                  </a:lnTo>
                  <a:lnTo>
                    <a:pt x="1257" y="4814"/>
                  </a:lnTo>
                  <a:lnTo>
                    <a:pt x="1227" y="4793"/>
                  </a:lnTo>
                  <a:lnTo>
                    <a:pt x="1186" y="4753"/>
                  </a:lnTo>
                  <a:lnTo>
                    <a:pt x="1156" y="4722"/>
                  </a:lnTo>
                  <a:lnTo>
                    <a:pt x="1116" y="4682"/>
                  </a:lnTo>
                  <a:lnTo>
                    <a:pt x="1085" y="4652"/>
                  </a:lnTo>
                  <a:lnTo>
                    <a:pt x="1044" y="4610"/>
                  </a:lnTo>
                  <a:lnTo>
                    <a:pt x="1013" y="4581"/>
                  </a:lnTo>
                  <a:lnTo>
                    <a:pt x="983" y="4540"/>
                  </a:lnTo>
                  <a:lnTo>
                    <a:pt x="943" y="4499"/>
                  </a:lnTo>
                  <a:lnTo>
                    <a:pt x="912" y="4469"/>
                  </a:lnTo>
                  <a:lnTo>
                    <a:pt x="882" y="4438"/>
                  </a:lnTo>
                  <a:lnTo>
                    <a:pt x="851" y="4398"/>
                  </a:lnTo>
                  <a:lnTo>
                    <a:pt x="821" y="4358"/>
                  </a:lnTo>
                  <a:lnTo>
                    <a:pt x="790" y="4317"/>
                  </a:lnTo>
                  <a:lnTo>
                    <a:pt x="761" y="4286"/>
                  </a:lnTo>
                  <a:lnTo>
                    <a:pt x="730" y="4246"/>
                  </a:lnTo>
                  <a:lnTo>
                    <a:pt x="700" y="4206"/>
                  </a:lnTo>
                  <a:lnTo>
                    <a:pt x="669" y="4165"/>
                  </a:lnTo>
                  <a:lnTo>
                    <a:pt x="649" y="4135"/>
                  </a:lnTo>
                  <a:lnTo>
                    <a:pt x="618" y="4084"/>
                  </a:lnTo>
                  <a:lnTo>
                    <a:pt x="588" y="4043"/>
                  </a:lnTo>
                  <a:lnTo>
                    <a:pt x="557" y="4003"/>
                  </a:lnTo>
                  <a:lnTo>
                    <a:pt x="538" y="3962"/>
                  </a:lnTo>
                  <a:lnTo>
                    <a:pt x="507" y="3922"/>
                  </a:lnTo>
                  <a:lnTo>
                    <a:pt x="487" y="3881"/>
                  </a:lnTo>
                  <a:lnTo>
                    <a:pt x="456" y="3830"/>
                  </a:lnTo>
                  <a:lnTo>
                    <a:pt x="436" y="3800"/>
                  </a:lnTo>
                  <a:lnTo>
                    <a:pt x="405" y="3750"/>
                  </a:lnTo>
                  <a:lnTo>
                    <a:pt x="386" y="3708"/>
                  </a:lnTo>
                  <a:lnTo>
                    <a:pt x="365" y="3668"/>
                  </a:lnTo>
                  <a:lnTo>
                    <a:pt x="345" y="3628"/>
                  </a:lnTo>
                  <a:lnTo>
                    <a:pt x="325" y="3577"/>
                  </a:lnTo>
                  <a:lnTo>
                    <a:pt x="304" y="3537"/>
                  </a:lnTo>
                  <a:lnTo>
                    <a:pt x="284" y="3496"/>
                  </a:lnTo>
                  <a:lnTo>
                    <a:pt x="264" y="3456"/>
                  </a:lnTo>
                  <a:lnTo>
                    <a:pt x="243" y="3415"/>
                  </a:lnTo>
                  <a:lnTo>
                    <a:pt x="223" y="3365"/>
                  </a:lnTo>
                  <a:lnTo>
                    <a:pt x="203" y="3324"/>
                  </a:lnTo>
                  <a:lnTo>
                    <a:pt x="183" y="3283"/>
                  </a:lnTo>
                  <a:lnTo>
                    <a:pt x="172" y="3233"/>
                  </a:lnTo>
                  <a:lnTo>
                    <a:pt x="153" y="3193"/>
                  </a:lnTo>
                  <a:lnTo>
                    <a:pt x="132" y="3151"/>
                  </a:lnTo>
                  <a:lnTo>
                    <a:pt x="122" y="3101"/>
                  </a:lnTo>
                  <a:lnTo>
                    <a:pt x="102" y="3060"/>
                  </a:lnTo>
                  <a:lnTo>
                    <a:pt x="92" y="3020"/>
                  </a:lnTo>
                  <a:lnTo>
                    <a:pt x="71" y="2970"/>
                  </a:lnTo>
                  <a:lnTo>
                    <a:pt x="61" y="2928"/>
                  </a:lnTo>
                  <a:lnTo>
                    <a:pt x="41" y="2878"/>
                  </a:lnTo>
                  <a:lnTo>
                    <a:pt x="31" y="2837"/>
                  </a:lnTo>
                  <a:lnTo>
                    <a:pt x="21" y="2797"/>
                  </a:lnTo>
                  <a:lnTo>
                    <a:pt x="21" y="2747"/>
                  </a:lnTo>
                  <a:lnTo>
                    <a:pt x="10" y="2716"/>
                  </a:lnTo>
                  <a:lnTo>
                    <a:pt x="10" y="2686"/>
                  </a:lnTo>
                  <a:lnTo>
                    <a:pt x="0" y="2655"/>
                  </a:lnTo>
                  <a:lnTo>
                    <a:pt x="0" y="2625"/>
                  </a:lnTo>
                  <a:lnTo>
                    <a:pt x="0" y="2585"/>
                  </a:lnTo>
                  <a:lnTo>
                    <a:pt x="0" y="2554"/>
                  </a:lnTo>
                  <a:lnTo>
                    <a:pt x="0" y="2524"/>
                  </a:lnTo>
                  <a:lnTo>
                    <a:pt x="0" y="2493"/>
                  </a:lnTo>
                  <a:lnTo>
                    <a:pt x="0" y="2463"/>
                  </a:lnTo>
                  <a:lnTo>
                    <a:pt x="0" y="2422"/>
                  </a:lnTo>
                  <a:lnTo>
                    <a:pt x="0" y="2392"/>
                  </a:lnTo>
                  <a:lnTo>
                    <a:pt x="0" y="2361"/>
                  </a:lnTo>
                  <a:lnTo>
                    <a:pt x="0" y="2331"/>
                  </a:lnTo>
                  <a:lnTo>
                    <a:pt x="10" y="2301"/>
                  </a:lnTo>
                  <a:lnTo>
                    <a:pt x="10" y="2270"/>
                  </a:lnTo>
                  <a:lnTo>
                    <a:pt x="21" y="2240"/>
                  </a:lnTo>
                  <a:lnTo>
                    <a:pt x="31" y="2219"/>
                  </a:lnTo>
                  <a:lnTo>
                    <a:pt x="41" y="2199"/>
                  </a:lnTo>
                  <a:lnTo>
                    <a:pt x="61" y="2169"/>
                  </a:lnTo>
                  <a:lnTo>
                    <a:pt x="81" y="2148"/>
                  </a:lnTo>
                  <a:lnTo>
                    <a:pt x="92" y="2118"/>
                  </a:lnTo>
                  <a:lnTo>
                    <a:pt x="102" y="2097"/>
                  </a:lnTo>
                  <a:lnTo>
                    <a:pt x="122" y="2068"/>
                  </a:lnTo>
                  <a:lnTo>
                    <a:pt x="132" y="2057"/>
                  </a:lnTo>
                  <a:lnTo>
                    <a:pt x="153" y="1996"/>
                  </a:lnTo>
                  <a:lnTo>
                    <a:pt x="172" y="1946"/>
                  </a:lnTo>
                  <a:lnTo>
                    <a:pt x="183" y="1895"/>
                  </a:lnTo>
                  <a:lnTo>
                    <a:pt x="193" y="1845"/>
                  </a:lnTo>
                  <a:lnTo>
                    <a:pt x="193" y="1814"/>
                  </a:lnTo>
                  <a:lnTo>
                    <a:pt x="203" y="1784"/>
                  </a:lnTo>
                  <a:lnTo>
                    <a:pt x="203" y="1753"/>
                  </a:lnTo>
                  <a:lnTo>
                    <a:pt x="214" y="1733"/>
                  </a:lnTo>
                  <a:lnTo>
                    <a:pt x="214" y="1702"/>
                  </a:lnTo>
                  <a:lnTo>
                    <a:pt x="214" y="1683"/>
                  </a:lnTo>
                  <a:lnTo>
                    <a:pt x="214" y="1652"/>
                  </a:lnTo>
                  <a:lnTo>
                    <a:pt x="214" y="1622"/>
                  </a:lnTo>
                  <a:lnTo>
                    <a:pt x="214" y="1591"/>
                  </a:lnTo>
                  <a:lnTo>
                    <a:pt x="214" y="1571"/>
                  </a:lnTo>
                  <a:lnTo>
                    <a:pt x="214" y="1540"/>
                  </a:lnTo>
                  <a:lnTo>
                    <a:pt x="214" y="1521"/>
                  </a:lnTo>
                  <a:lnTo>
                    <a:pt x="214" y="1460"/>
                  </a:lnTo>
                  <a:lnTo>
                    <a:pt x="203" y="1418"/>
                  </a:lnTo>
                  <a:lnTo>
                    <a:pt x="233" y="1408"/>
                  </a:lnTo>
                  <a:lnTo>
                    <a:pt x="264" y="1389"/>
                  </a:lnTo>
                  <a:lnTo>
                    <a:pt x="284" y="1368"/>
                  </a:lnTo>
                  <a:lnTo>
                    <a:pt x="315" y="1357"/>
                  </a:lnTo>
                  <a:lnTo>
                    <a:pt x="334" y="1328"/>
                  </a:lnTo>
                  <a:lnTo>
                    <a:pt x="345" y="1307"/>
                  </a:lnTo>
                  <a:lnTo>
                    <a:pt x="365" y="1277"/>
                  </a:lnTo>
                  <a:lnTo>
                    <a:pt x="386" y="1256"/>
                  </a:lnTo>
                  <a:lnTo>
                    <a:pt x="395" y="1226"/>
                  </a:lnTo>
                  <a:lnTo>
                    <a:pt x="405" y="1195"/>
                  </a:lnTo>
                  <a:lnTo>
                    <a:pt x="416" y="1166"/>
                  </a:lnTo>
                  <a:lnTo>
                    <a:pt x="436" y="1135"/>
                  </a:lnTo>
                  <a:lnTo>
                    <a:pt x="436" y="1105"/>
                  </a:lnTo>
                  <a:lnTo>
                    <a:pt x="446" y="1084"/>
                  </a:lnTo>
                  <a:lnTo>
                    <a:pt x="456" y="1054"/>
                  </a:lnTo>
                  <a:lnTo>
                    <a:pt x="466" y="1023"/>
                  </a:lnTo>
                  <a:lnTo>
                    <a:pt x="416" y="760"/>
                  </a:lnTo>
                  <a:lnTo>
                    <a:pt x="456" y="739"/>
                  </a:lnTo>
                  <a:lnTo>
                    <a:pt x="497" y="709"/>
                  </a:lnTo>
                  <a:lnTo>
                    <a:pt x="517" y="680"/>
                  </a:lnTo>
                  <a:lnTo>
                    <a:pt x="548" y="669"/>
                  </a:lnTo>
                  <a:lnTo>
                    <a:pt x="567" y="638"/>
                  </a:lnTo>
                  <a:lnTo>
                    <a:pt x="588" y="628"/>
                  </a:lnTo>
                  <a:lnTo>
                    <a:pt x="639" y="598"/>
                  </a:lnTo>
                  <a:lnTo>
                    <a:pt x="679" y="588"/>
                  </a:lnTo>
                  <a:lnTo>
                    <a:pt x="700" y="588"/>
                  </a:lnTo>
                  <a:lnTo>
                    <a:pt x="730" y="598"/>
                  </a:lnTo>
                  <a:lnTo>
                    <a:pt x="761" y="619"/>
                  </a:lnTo>
                  <a:lnTo>
                    <a:pt x="790" y="649"/>
                  </a:lnTo>
                  <a:lnTo>
                    <a:pt x="821" y="669"/>
                  </a:lnTo>
                  <a:lnTo>
                    <a:pt x="851" y="669"/>
                  </a:lnTo>
                  <a:lnTo>
                    <a:pt x="882" y="669"/>
                  </a:lnTo>
                  <a:lnTo>
                    <a:pt x="923" y="669"/>
                  </a:lnTo>
                  <a:lnTo>
                    <a:pt x="952" y="649"/>
                  </a:lnTo>
                  <a:lnTo>
                    <a:pt x="983" y="638"/>
                  </a:lnTo>
                  <a:lnTo>
                    <a:pt x="1004" y="628"/>
                  </a:lnTo>
                  <a:lnTo>
                    <a:pt x="1034" y="608"/>
                  </a:lnTo>
                  <a:lnTo>
                    <a:pt x="1055" y="598"/>
                  </a:lnTo>
                  <a:lnTo>
                    <a:pt x="1085" y="588"/>
                  </a:lnTo>
                  <a:lnTo>
                    <a:pt x="1105" y="577"/>
                  </a:lnTo>
                  <a:lnTo>
                    <a:pt x="1135" y="588"/>
                  </a:lnTo>
                  <a:lnTo>
                    <a:pt x="1146" y="598"/>
                  </a:lnTo>
                  <a:lnTo>
                    <a:pt x="1166" y="608"/>
                  </a:lnTo>
                  <a:lnTo>
                    <a:pt x="1175" y="628"/>
                  </a:lnTo>
                  <a:lnTo>
                    <a:pt x="1186" y="649"/>
                  </a:lnTo>
                  <a:lnTo>
                    <a:pt x="1196" y="669"/>
                  </a:lnTo>
                  <a:lnTo>
                    <a:pt x="1217" y="699"/>
                  </a:lnTo>
                  <a:lnTo>
                    <a:pt x="1247" y="699"/>
                  </a:lnTo>
                  <a:lnTo>
                    <a:pt x="1287" y="699"/>
                  </a:lnTo>
                  <a:lnTo>
                    <a:pt x="1318" y="699"/>
                  </a:lnTo>
                  <a:lnTo>
                    <a:pt x="1358" y="689"/>
                  </a:lnTo>
                  <a:lnTo>
                    <a:pt x="1398" y="680"/>
                  </a:lnTo>
                  <a:lnTo>
                    <a:pt x="1429" y="669"/>
                  </a:lnTo>
                  <a:lnTo>
                    <a:pt x="1470" y="649"/>
                  </a:lnTo>
                  <a:lnTo>
                    <a:pt x="1501" y="638"/>
                  </a:lnTo>
                  <a:lnTo>
                    <a:pt x="1530" y="608"/>
                  </a:lnTo>
                  <a:lnTo>
                    <a:pt x="1561" y="598"/>
                  </a:lnTo>
                  <a:lnTo>
                    <a:pt x="1591" y="567"/>
                  </a:lnTo>
                  <a:lnTo>
                    <a:pt x="1621" y="537"/>
                  </a:lnTo>
                  <a:lnTo>
                    <a:pt x="1642" y="507"/>
                  </a:lnTo>
                  <a:lnTo>
                    <a:pt x="1673" y="476"/>
                  </a:lnTo>
                  <a:lnTo>
                    <a:pt x="1703" y="446"/>
                  </a:lnTo>
                  <a:lnTo>
                    <a:pt x="1724" y="415"/>
                  </a:lnTo>
                  <a:lnTo>
                    <a:pt x="1743" y="446"/>
                  </a:lnTo>
                  <a:lnTo>
                    <a:pt x="1753" y="466"/>
                  </a:lnTo>
                  <a:lnTo>
                    <a:pt x="1774" y="487"/>
                  </a:lnTo>
                  <a:lnTo>
                    <a:pt x="1804" y="507"/>
                  </a:lnTo>
                  <a:lnTo>
                    <a:pt x="1825" y="527"/>
                  </a:lnTo>
                  <a:lnTo>
                    <a:pt x="1845" y="547"/>
                  </a:lnTo>
                  <a:lnTo>
                    <a:pt x="1875" y="558"/>
                  </a:lnTo>
                  <a:lnTo>
                    <a:pt x="1915" y="577"/>
                  </a:lnTo>
                  <a:lnTo>
                    <a:pt x="1957" y="577"/>
                  </a:lnTo>
                  <a:lnTo>
                    <a:pt x="2007" y="588"/>
                  </a:lnTo>
                  <a:lnTo>
                    <a:pt x="2058" y="577"/>
                  </a:lnTo>
                  <a:lnTo>
                    <a:pt x="2119" y="577"/>
                  </a:lnTo>
                  <a:lnTo>
                    <a:pt x="2159" y="558"/>
                  </a:lnTo>
                  <a:lnTo>
                    <a:pt x="2210" y="547"/>
                  </a:lnTo>
                  <a:lnTo>
                    <a:pt x="2260" y="527"/>
                  </a:lnTo>
                  <a:lnTo>
                    <a:pt x="2300" y="516"/>
                  </a:lnTo>
                  <a:lnTo>
                    <a:pt x="2342" y="487"/>
                  </a:lnTo>
                  <a:lnTo>
                    <a:pt x="2392" y="455"/>
                  </a:lnTo>
                  <a:lnTo>
                    <a:pt x="2433" y="426"/>
                  </a:lnTo>
                  <a:lnTo>
                    <a:pt x="2473" y="396"/>
                  </a:lnTo>
                  <a:lnTo>
                    <a:pt x="2504" y="354"/>
                  </a:lnTo>
                  <a:lnTo>
                    <a:pt x="2544" y="324"/>
                  </a:lnTo>
                  <a:lnTo>
                    <a:pt x="2574" y="284"/>
                  </a:lnTo>
                  <a:lnTo>
                    <a:pt x="2605" y="243"/>
                  </a:lnTo>
                  <a:lnTo>
                    <a:pt x="2686" y="81"/>
                  </a:lnTo>
                  <a:lnTo>
                    <a:pt x="2716" y="102"/>
                  </a:lnTo>
                  <a:lnTo>
                    <a:pt x="2757" y="112"/>
                  </a:lnTo>
                  <a:lnTo>
                    <a:pt x="2788" y="112"/>
                  </a:lnTo>
                  <a:lnTo>
                    <a:pt x="2817" y="102"/>
                  </a:lnTo>
                  <a:lnTo>
                    <a:pt x="2849" y="91"/>
                  </a:lnTo>
                  <a:lnTo>
                    <a:pt x="2889" y="71"/>
                  </a:lnTo>
                  <a:lnTo>
                    <a:pt x="2919" y="51"/>
                  </a:lnTo>
                  <a:lnTo>
                    <a:pt x="2950" y="41"/>
                  </a:lnTo>
                  <a:lnTo>
                    <a:pt x="2980" y="20"/>
                  </a:lnTo>
                  <a:lnTo>
                    <a:pt x="3011" y="10"/>
                  </a:lnTo>
                  <a:lnTo>
                    <a:pt x="3040" y="0"/>
                  </a:lnTo>
                  <a:lnTo>
                    <a:pt x="3071" y="0"/>
                  </a:lnTo>
                  <a:lnTo>
                    <a:pt x="3091" y="10"/>
                  </a:lnTo>
                  <a:lnTo>
                    <a:pt x="3122" y="30"/>
                  </a:lnTo>
                  <a:lnTo>
                    <a:pt x="3142" y="41"/>
                  </a:lnTo>
                  <a:lnTo>
                    <a:pt x="3152" y="61"/>
                  </a:lnTo>
                  <a:lnTo>
                    <a:pt x="3173" y="81"/>
                  </a:lnTo>
                  <a:lnTo>
                    <a:pt x="3192" y="112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308"/>
            <p:cNvSpPr>
              <a:spLocks/>
            </p:cNvSpPr>
            <p:nvPr/>
          </p:nvSpPr>
          <p:spPr bwMode="auto">
            <a:xfrm>
              <a:off x="1117" y="1627"/>
              <a:ext cx="752" cy="914"/>
            </a:xfrm>
            <a:custGeom>
              <a:avLst/>
              <a:gdLst>
                <a:gd name="T0" fmla="*/ 503 w 5261"/>
                <a:gd name="T1" fmla="*/ 10 h 6395"/>
                <a:gd name="T2" fmla="*/ 549 w 5261"/>
                <a:gd name="T3" fmla="*/ 36 h 6395"/>
                <a:gd name="T4" fmla="*/ 597 w 5261"/>
                <a:gd name="T5" fmla="*/ 17 h 6395"/>
                <a:gd name="T6" fmla="*/ 626 w 5261"/>
                <a:gd name="T7" fmla="*/ 15 h 6395"/>
                <a:gd name="T8" fmla="*/ 635 w 5261"/>
                <a:gd name="T9" fmla="*/ 51 h 6395"/>
                <a:gd name="T10" fmla="*/ 627 w 5261"/>
                <a:gd name="T11" fmla="*/ 88 h 6395"/>
                <a:gd name="T12" fmla="*/ 629 w 5261"/>
                <a:gd name="T13" fmla="*/ 123 h 6395"/>
                <a:gd name="T14" fmla="*/ 638 w 5261"/>
                <a:gd name="T15" fmla="*/ 156 h 6395"/>
                <a:gd name="T16" fmla="*/ 653 w 5261"/>
                <a:gd name="T17" fmla="*/ 193 h 6395"/>
                <a:gd name="T18" fmla="*/ 677 w 5261"/>
                <a:gd name="T19" fmla="*/ 226 h 6395"/>
                <a:gd name="T20" fmla="*/ 705 w 5261"/>
                <a:gd name="T21" fmla="*/ 264 h 6395"/>
                <a:gd name="T22" fmla="*/ 727 w 5261"/>
                <a:gd name="T23" fmla="*/ 297 h 6395"/>
                <a:gd name="T24" fmla="*/ 742 w 5261"/>
                <a:gd name="T25" fmla="*/ 335 h 6395"/>
                <a:gd name="T26" fmla="*/ 750 w 5261"/>
                <a:gd name="T27" fmla="*/ 378 h 6395"/>
                <a:gd name="T28" fmla="*/ 750 w 5261"/>
                <a:gd name="T29" fmla="*/ 432 h 6395"/>
                <a:gd name="T30" fmla="*/ 743 w 5261"/>
                <a:gd name="T31" fmla="*/ 482 h 6395"/>
                <a:gd name="T32" fmla="*/ 729 w 5261"/>
                <a:gd name="T33" fmla="*/ 534 h 6395"/>
                <a:gd name="T34" fmla="*/ 705 w 5261"/>
                <a:gd name="T35" fmla="*/ 582 h 6395"/>
                <a:gd name="T36" fmla="*/ 675 w 5261"/>
                <a:gd name="T37" fmla="*/ 627 h 6395"/>
                <a:gd name="T38" fmla="*/ 640 w 5261"/>
                <a:gd name="T39" fmla="*/ 669 h 6395"/>
                <a:gd name="T40" fmla="*/ 598 w 5261"/>
                <a:gd name="T41" fmla="*/ 707 h 6395"/>
                <a:gd name="T42" fmla="*/ 561 w 5261"/>
                <a:gd name="T43" fmla="*/ 733 h 6395"/>
                <a:gd name="T44" fmla="*/ 527 w 5261"/>
                <a:gd name="T45" fmla="*/ 749 h 6395"/>
                <a:gd name="T46" fmla="*/ 491 w 5261"/>
                <a:gd name="T47" fmla="*/ 760 h 6395"/>
                <a:gd name="T48" fmla="*/ 455 w 5261"/>
                <a:gd name="T49" fmla="*/ 769 h 6395"/>
                <a:gd name="T50" fmla="*/ 419 w 5261"/>
                <a:gd name="T51" fmla="*/ 772 h 6395"/>
                <a:gd name="T52" fmla="*/ 380 w 5261"/>
                <a:gd name="T53" fmla="*/ 769 h 6395"/>
                <a:gd name="T54" fmla="*/ 343 w 5261"/>
                <a:gd name="T55" fmla="*/ 762 h 6395"/>
                <a:gd name="T56" fmla="*/ 307 w 5261"/>
                <a:gd name="T57" fmla="*/ 747 h 6395"/>
                <a:gd name="T58" fmla="*/ 274 w 5261"/>
                <a:gd name="T59" fmla="*/ 741 h 6395"/>
                <a:gd name="T60" fmla="*/ 294 w 5261"/>
                <a:gd name="T61" fmla="*/ 773 h 6395"/>
                <a:gd name="T62" fmla="*/ 326 w 5261"/>
                <a:gd name="T63" fmla="*/ 800 h 6395"/>
                <a:gd name="T64" fmla="*/ 364 w 5261"/>
                <a:gd name="T65" fmla="*/ 805 h 6395"/>
                <a:gd name="T66" fmla="*/ 335 w 5261"/>
                <a:gd name="T67" fmla="*/ 910 h 6395"/>
                <a:gd name="T68" fmla="*/ 296 w 5261"/>
                <a:gd name="T69" fmla="*/ 904 h 6395"/>
                <a:gd name="T70" fmla="*/ 270 w 5261"/>
                <a:gd name="T71" fmla="*/ 886 h 6395"/>
                <a:gd name="T72" fmla="*/ 230 w 5261"/>
                <a:gd name="T73" fmla="*/ 729 h 6395"/>
                <a:gd name="T74" fmla="*/ 185 w 5261"/>
                <a:gd name="T75" fmla="*/ 694 h 6395"/>
                <a:gd name="T76" fmla="*/ 145 w 5261"/>
                <a:gd name="T77" fmla="*/ 655 h 6395"/>
                <a:gd name="T78" fmla="*/ 109 w 5261"/>
                <a:gd name="T79" fmla="*/ 613 h 6395"/>
                <a:gd name="T80" fmla="*/ 77 w 5261"/>
                <a:gd name="T81" fmla="*/ 566 h 6395"/>
                <a:gd name="T82" fmla="*/ 49 w 5261"/>
                <a:gd name="T83" fmla="*/ 519 h 6395"/>
                <a:gd name="T84" fmla="*/ 26 w 5261"/>
                <a:gd name="T85" fmla="*/ 469 h 6395"/>
                <a:gd name="T86" fmla="*/ 9 w 5261"/>
                <a:gd name="T87" fmla="*/ 418 h 6395"/>
                <a:gd name="T88" fmla="*/ 0 w 5261"/>
                <a:gd name="T89" fmla="*/ 375 h 6395"/>
                <a:gd name="T90" fmla="*/ 0 w 5261"/>
                <a:gd name="T91" fmla="*/ 337 h 6395"/>
                <a:gd name="T92" fmla="*/ 12 w 5261"/>
                <a:gd name="T93" fmla="*/ 307 h 6395"/>
                <a:gd name="T94" fmla="*/ 28 w 5261"/>
                <a:gd name="T95" fmla="*/ 264 h 6395"/>
                <a:gd name="T96" fmla="*/ 31 w 5261"/>
                <a:gd name="T97" fmla="*/ 232 h 6395"/>
                <a:gd name="T98" fmla="*/ 38 w 5261"/>
                <a:gd name="T99" fmla="*/ 199 h 6395"/>
                <a:gd name="T100" fmla="*/ 58 w 5261"/>
                <a:gd name="T101" fmla="*/ 171 h 6395"/>
                <a:gd name="T102" fmla="*/ 65 w 5261"/>
                <a:gd name="T103" fmla="*/ 106 h 6395"/>
                <a:gd name="T104" fmla="*/ 100 w 5261"/>
                <a:gd name="T105" fmla="*/ 84 h 6395"/>
                <a:gd name="T106" fmla="*/ 136 w 5261"/>
                <a:gd name="T107" fmla="*/ 93 h 6395"/>
                <a:gd name="T108" fmla="*/ 164 w 5261"/>
                <a:gd name="T109" fmla="*/ 85 h 6395"/>
                <a:gd name="T110" fmla="*/ 188 w 5261"/>
                <a:gd name="T111" fmla="*/ 100 h 6395"/>
                <a:gd name="T112" fmla="*/ 227 w 5261"/>
                <a:gd name="T113" fmla="*/ 81 h 6395"/>
                <a:gd name="T114" fmla="*/ 254 w 5261"/>
                <a:gd name="T115" fmla="*/ 70 h 6395"/>
                <a:gd name="T116" fmla="*/ 294 w 5261"/>
                <a:gd name="T117" fmla="*/ 82 h 6395"/>
                <a:gd name="T118" fmla="*/ 348 w 5261"/>
                <a:gd name="T119" fmla="*/ 61 h 6395"/>
                <a:gd name="T120" fmla="*/ 394 w 5261"/>
                <a:gd name="T121" fmla="*/ 16 h 6395"/>
                <a:gd name="T122" fmla="*/ 430 w 5261"/>
                <a:gd name="T123" fmla="*/ 1 h 6395"/>
                <a:gd name="T124" fmla="*/ 456 w 5261"/>
                <a:gd name="T125" fmla="*/ 16 h 6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261" h="6395">
                  <a:moveTo>
                    <a:pt x="3192" y="112"/>
                  </a:moveTo>
                  <a:lnTo>
                    <a:pt x="3233" y="112"/>
                  </a:lnTo>
                  <a:lnTo>
                    <a:pt x="3274" y="112"/>
                  </a:lnTo>
                  <a:lnTo>
                    <a:pt x="3324" y="112"/>
                  </a:lnTo>
                  <a:lnTo>
                    <a:pt x="3375" y="121"/>
                  </a:lnTo>
                  <a:lnTo>
                    <a:pt x="3415" y="112"/>
                  </a:lnTo>
                  <a:lnTo>
                    <a:pt x="3467" y="102"/>
                  </a:lnTo>
                  <a:lnTo>
                    <a:pt x="3517" y="71"/>
                  </a:lnTo>
                  <a:lnTo>
                    <a:pt x="3558" y="41"/>
                  </a:lnTo>
                  <a:lnTo>
                    <a:pt x="3578" y="81"/>
                  </a:lnTo>
                  <a:lnTo>
                    <a:pt x="3618" y="121"/>
                  </a:lnTo>
                  <a:lnTo>
                    <a:pt x="3659" y="152"/>
                  </a:lnTo>
                  <a:lnTo>
                    <a:pt x="3699" y="182"/>
                  </a:lnTo>
                  <a:lnTo>
                    <a:pt x="3740" y="213"/>
                  </a:lnTo>
                  <a:lnTo>
                    <a:pt x="3791" y="233"/>
                  </a:lnTo>
                  <a:lnTo>
                    <a:pt x="3841" y="253"/>
                  </a:lnTo>
                  <a:lnTo>
                    <a:pt x="3892" y="274"/>
                  </a:lnTo>
                  <a:lnTo>
                    <a:pt x="3942" y="264"/>
                  </a:lnTo>
                  <a:lnTo>
                    <a:pt x="3993" y="253"/>
                  </a:lnTo>
                  <a:lnTo>
                    <a:pt x="4033" y="233"/>
                  </a:lnTo>
                  <a:lnTo>
                    <a:pt x="4075" y="213"/>
                  </a:lnTo>
                  <a:lnTo>
                    <a:pt x="4115" y="182"/>
                  </a:lnTo>
                  <a:lnTo>
                    <a:pt x="4145" y="152"/>
                  </a:lnTo>
                  <a:lnTo>
                    <a:pt x="4176" y="121"/>
                  </a:lnTo>
                  <a:lnTo>
                    <a:pt x="4206" y="81"/>
                  </a:lnTo>
                  <a:lnTo>
                    <a:pt x="4206" y="51"/>
                  </a:lnTo>
                  <a:lnTo>
                    <a:pt x="4237" y="51"/>
                  </a:lnTo>
                  <a:lnTo>
                    <a:pt x="4277" y="51"/>
                  </a:lnTo>
                  <a:lnTo>
                    <a:pt x="4308" y="61"/>
                  </a:lnTo>
                  <a:lnTo>
                    <a:pt x="4338" y="71"/>
                  </a:lnTo>
                  <a:lnTo>
                    <a:pt x="4358" y="91"/>
                  </a:lnTo>
                  <a:lnTo>
                    <a:pt x="4378" y="102"/>
                  </a:lnTo>
                  <a:lnTo>
                    <a:pt x="4399" y="121"/>
                  </a:lnTo>
                  <a:lnTo>
                    <a:pt x="4419" y="142"/>
                  </a:lnTo>
                  <a:lnTo>
                    <a:pt x="4429" y="182"/>
                  </a:lnTo>
                  <a:lnTo>
                    <a:pt x="4439" y="233"/>
                  </a:lnTo>
                  <a:lnTo>
                    <a:pt x="4439" y="264"/>
                  </a:lnTo>
                  <a:lnTo>
                    <a:pt x="4439" y="293"/>
                  </a:lnTo>
                  <a:lnTo>
                    <a:pt x="4439" y="324"/>
                  </a:lnTo>
                  <a:lnTo>
                    <a:pt x="4439" y="354"/>
                  </a:lnTo>
                  <a:lnTo>
                    <a:pt x="4429" y="385"/>
                  </a:lnTo>
                  <a:lnTo>
                    <a:pt x="4429" y="415"/>
                  </a:lnTo>
                  <a:lnTo>
                    <a:pt x="4419" y="446"/>
                  </a:lnTo>
                  <a:lnTo>
                    <a:pt x="4419" y="487"/>
                  </a:lnTo>
                  <a:lnTo>
                    <a:pt x="4409" y="516"/>
                  </a:lnTo>
                  <a:lnTo>
                    <a:pt x="4399" y="558"/>
                  </a:lnTo>
                  <a:lnTo>
                    <a:pt x="4388" y="588"/>
                  </a:lnTo>
                  <a:lnTo>
                    <a:pt x="4388" y="619"/>
                  </a:lnTo>
                  <a:lnTo>
                    <a:pt x="4388" y="649"/>
                  </a:lnTo>
                  <a:lnTo>
                    <a:pt x="4378" y="680"/>
                  </a:lnTo>
                  <a:lnTo>
                    <a:pt x="4378" y="709"/>
                  </a:lnTo>
                  <a:lnTo>
                    <a:pt x="4378" y="750"/>
                  </a:lnTo>
                  <a:lnTo>
                    <a:pt x="4378" y="770"/>
                  </a:lnTo>
                  <a:lnTo>
                    <a:pt x="4378" y="800"/>
                  </a:lnTo>
                  <a:lnTo>
                    <a:pt x="4388" y="831"/>
                  </a:lnTo>
                  <a:lnTo>
                    <a:pt x="4399" y="861"/>
                  </a:lnTo>
                  <a:lnTo>
                    <a:pt x="4399" y="892"/>
                  </a:lnTo>
                  <a:lnTo>
                    <a:pt x="4409" y="922"/>
                  </a:lnTo>
                  <a:lnTo>
                    <a:pt x="4409" y="943"/>
                  </a:lnTo>
                  <a:lnTo>
                    <a:pt x="4419" y="973"/>
                  </a:lnTo>
                  <a:lnTo>
                    <a:pt x="4429" y="1004"/>
                  </a:lnTo>
                  <a:lnTo>
                    <a:pt x="4439" y="1033"/>
                  </a:lnTo>
                  <a:lnTo>
                    <a:pt x="4439" y="1064"/>
                  </a:lnTo>
                  <a:lnTo>
                    <a:pt x="4460" y="1094"/>
                  </a:lnTo>
                  <a:lnTo>
                    <a:pt x="4470" y="1135"/>
                  </a:lnTo>
                  <a:lnTo>
                    <a:pt x="4500" y="1195"/>
                  </a:lnTo>
                  <a:lnTo>
                    <a:pt x="4510" y="1216"/>
                  </a:lnTo>
                  <a:lnTo>
                    <a:pt x="4520" y="1246"/>
                  </a:lnTo>
                  <a:lnTo>
                    <a:pt x="4540" y="1267"/>
                  </a:lnTo>
                  <a:lnTo>
                    <a:pt x="4550" y="1297"/>
                  </a:lnTo>
                  <a:lnTo>
                    <a:pt x="4561" y="1317"/>
                  </a:lnTo>
                  <a:lnTo>
                    <a:pt x="4571" y="1348"/>
                  </a:lnTo>
                  <a:lnTo>
                    <a:pt x="4592" y="1368"/>
                  </a:lnTo>
                  <a:lnTo>
                    <a:pt x="4601" y="1399"/>
                  </a:lnTo>
                  <a:lnTo>
                    <a:pt x="4622" y="1418"/>
                  </a:lnTo>
                  <a:lnTo>
                    <a:pt x="4632" y="1439"/>
                  </a:lnTo>
                  <a:lnTo>
                    <a:pt x="4651" y="1460"/>
                  </a:lnTo>
                  <a:lnTo>
                    <a:pt x="4672" y="1490"/>
                  </a:lnTo>
                  <a:lnTo>
                    <a:pt x="4703" y="1530"/>
                  </a:lnTo>
                  <a:lnTo>
                    <a:pt x="4733" y="1580"/>
                  </a:lnTo>
                  <a:lnTo>
                    <a:pt x="4754" y="1591"/>
                  </a:lnTo>
                  <a:lnTo>
                    <a:pt x="4763" y="1622"/>
                  </a:lnTo>
                  <a:lnTo>
                    <a:pt x="4784" y="1641"/>
                  </a:lnTo>
                  <a:lnTo>
                    <a:pt x="4804" y="1672"/>
                  </a:lnTo>
                  <a:lnTo>
                    <a:pt x="4834" y="1713"/>
                  </a:lnTo>
                  <a:lnTo>
                    <a:pt x="4865" y="1753"/>
                  </a:lnTo>
                  <a:lnTo>
                    <a:pt x="4905" y="1803"/>
                  </a:lnTo>
                  <a:lnTo>
                    <a:pt x="4935" y="1845"/>
                  </a:lnTo>
                  <a:lnTo>
                    <a:pt x="4966" y="1895"/>
                  </a:lnTo>
                  <a:lnTo>
                    <a:pt x="4996" y="1935"/>
                  </a:lnTo>
                  <a:lnTo>
                    <a:pt x="5017" y="1956"/>
                  </a:lnTo>
                  <a:lnTo>
                    <a:pt x="5027" y="1986"/>
                  </a:lnTo>
                  <a:lnTo>
                    <a:pt x="5038" y="2007"/>
                  </a:lnTo>
                  <a:lnTo>
                    <a:pt x="5057" y="2037"/>
                  </a:lnTo>
                  <a:lnTo>
                    <a:pt x="5067" y="2057"/>
                  </a:lnTo>
                  <a:lnTo>
                    <a:pt x="5088" y="2078"/>
                  </a:lnTo>
                  <a:lnTo>
                    <a:pt x="5097" y="2097"/>
                  </a:lnTo>
                  <a:lnTo>
                    <a:pt x="5108" y="2129"/>
                  </a:lnTo>
                  <a:lnTo>
                    <a:pt x="5128" y="2179"/>
                  </a:lnTo>
                  <a:lnTo>
                    <a:pt x="5158" y="2230"/>
                  </a:lnTo>
                  <a:lnTo>
                    <a:pt x="5158" y="2249"/>
                  </a:lnTo>
                  <a:lnTo>
                    <a:pt x="5179" y="2280"/>
                  </a:lnTo>
                  <a:lnTo>
                    <a:pt x="5179" y="2310"/>
                  </a:lnTo>
                  <a:lnTo>
                    <a:pt x="5189" y="2341"/>
                  </a:lnTo>
                  <a:lnTo>
                    <a:pt x="5200" y="2371"/>
                  </a:lnTo>
                  <a:lnTo>
                    <a:pt x="5210" y="2392"/>
                  </a:lnTo>
                  <a:lnTo>
                    <a:pt x="5210" y="2422"/>
                  </a:lnTo>
                  <a:lnTo>
                    <a:pt x="5219" y="2463"/>
                  </a:lnTo>
                  <a:lnTo>
                    <a:pt x="5230" y="2503"/>
                  </a:lnTo>
                  <a:lnTo>
                    <a:pt x="5230" y="2543"/>
                  </a:lnTo>
                  <a:lnTo>
                    <a:pt x="5240" y="2594"/>
                  </a:lnTo>
                  <a:lnTo>
                    <a:pt x="5250" y="2644"/>
                  </a:lnTo>
                  <a:lnTo>
                    <a:pt x="5250" y="2686"/>
                  </a:lnTo>
                  <a:lnTo>
                    <a:pt x="5250" y="2736"/>
                  </a:lnTo>
                  <a:lnTo>
                    <a:pt x="5250" y="2777"/>
                  </a:lnTo>
                  <a:lnTo>
                    <a:pt x="5261" y="2827"/>
                  </a:lnTo>
                  <a:lnTo>
                    <a:pt x="5250" y="2867"/>
                  </a:lnTo>
                  <a:lnTo>
                    <a:pt x="5250" y="2919"/>
                  </a:lnTo>
                  <a:lnTo>
                    <a:pt x="5250" y="2970"/>
                  </a:lnTo>
                  <a:lnTo>
                    <a:pt x="5250" y="3020"/>
                  </a:lnTo>
                  <a:lnTo>
                    <a:pt x="5250" y="3060"/>
                  </a:lnTo>
                  <a:lnTo>
                    <a:pt x="5240" y="3101"/>
                  </a:lnTo>
                  <a:lnTo>
                    <a:pt x="5240" y="3151"/>
                  </a:lnTo>
                  <a:lnTo>
                    <a:pt x="5240" y="3202"/>
                  </a:lnTo>
                  <a:lnTo>
                    <a:pt x="5230" y="3243"/>
                  </a:lnTo>
                  <a:lnTo>
                    <a:pt x="5219" y="3294"/>
                  </a:lnTo>
                  <a:lnTo>
                    <a:pt x="5210" y="3334"/>
                  </a:lnTo>
                  <a:lnTo>
                    <a:pt x="5200" y="3374"/>
                  </a:lnTo>
                  <a:lnTo>
                    <a:pt x="5189" y="3426"/>
                  </a:lnTo>
                  <a:lnTo>
                    <a:pt x="5179" y="3466"/>
                  </a:lnTo>
                  <a:lnTo>
                    <a:pt x="5169" y="3517"/>
                  </a:lnTo>
                  <a:lnTo>
                    <a:pt x="5158" y="3557"/>
                  </a:lnTo>
                  <a:lnTo>
                    <a:pt x="5139" y="3607"/>
                  </a:lnTo>
                  <a:lnTo>
                    <a:pt x="5128" y="3649"/>
                  </a:lnTo>
                  <a:lnTo>
                    <a:pt x="5108" y="3689"/>
                  </a:lnTo>
                  <a:lnTo>
                    <a:pt x="5097" y="3739"/>
                  </a:lnTo>
                  <a:lnTo>
                    <a:pt x="5078" y="3780"/>
                  </a:lnTo>
                  <a:lnTo>
                    <a:pt x="5057" y="3830"/>
                  </a:lnTo>
                  <a:lnTo>
                    <a:pt x="5038" y="3872"/>
                  </a:lnTo>
                  <a:lnTo>
                    <a:pt x="5027" y="3912"/>
                  </a:lnTo>
                  <a:lnTo>
                    <a:pt x="5007" y="3952"/>
                  </a:lnTo>
                  <a:lnTo>
                    <a:pt x="4986" y="3992"/>
                  </a:lnTo>
                  <a:lnTo>
                    <a:pt x="4956" y="4034"/>
                  </a:lnTo>
                  <a:lnTo>
                    <a:pt x="4935" y="4074"/>
                  </a:lnTo>
                  <a:lnTo>
                    <a:pt x="4905" y="4114"/>
                  </a:lnTo>
                  <a:lnTo>
                    <a:pt x="4885" y="4154"/>
                  </a:lnTo>
                  <a:lnTo>
                    <a:pt x="4865" y="4196"/>
                  </a:lnTo>
                  <a:lnTo>
                    <a:pt x="4845" y="4236"/>
                  </a:lnTo>
                  <a:lnTo>
                    <a:pt x="4815" y="4276"/>
                  </a:lnTo>
                  <a:lnTo>
                    <a:pt x="4784" y="4317"/>
                  </a:lnTo>
                  <a:lnTo>
                    <a:pt x="4754" y="4347"/>
                  </a:lnTo>
                  <a:lnTo>
                    <a:pt x="4723" y="4388"/>
                  </a:lnTo>
                  <a:lnTo>
                    <a:pt x="4703" y="4429"/>
                  </a:lnTo>
                  <a:lnTo>
                    <a:pt x="4672" y="4469"/>
                  </a:lnTo>
                  <a:lnTo>
                    <a:pt x="4642" y="4499"/>
                  </a:lnTo>
                  <a:lnTo>
                    <a:pt x="4611" y="4540"/>
                  </a:lnTo>
                  <a:lnTo>
                    <a:pt x="4571" y="4581"/>
                  </a:lnTo>
                  <a:lnTo>
                    <a:pt x="4540" y="4610"/>
                  </a:lnTo>
                  <a:lnTo>
                    <a:pt x="4510" y="4641"/>
                  </a:lnTo>
                  <a:lnTo>
                    <a:pt x="4480" y="4682"/>
                  </a:lnTo>
                  <a:lnTo>
                    <a:pt x="4439" y="4713"/>
                  </a:lnTo>
                  <a:lnTo>
                    <a:pt x="4409" y="4753"/>
                  </a:lnTo>
                  <a:lnTo>
                    <a:pt x="4369" y="4783"/>
                  </a:lnTo>
                  <a:lnTo>
                    <a:pt x="4338" y="4814"/>
                  </a:lnTo>
                  <a:lnTo>
                    <a:pt x="4298" y="4844"/>
                  </a:lnTo>
                  <a:lnTo>
                    <a:pt x="4256" y="4875"/>
                  </a:lnTo>
                  <a:lnTo>
                    <a:pt x="4216" y="4905"/>
                  </a:lnTo>
                  <a:lnTo>
                    <a:pt x="4186" y="4945"/>
                  </a:lnTo>
                  <a:lnTo>
                    <a:pt x="4145" y="4966"/>
                  </a:lnTo>
                  <a:lnTo>
                    <a:pt x="4105" y="4995"/>
                  </a:lnTo>
                  <a:lnTo>
                    <a:pt x="4064" y="5026"/>
                  </a:lnTo>
                  <a:lnTo>
                    <a:pt x="4033" y="5056"/>
                  </a:lnTo>
                  <a:lnTo>
                    <a:pt x="4003" y="5077"/>
                  </a:lnTo>
                  <a:lnTo>
                    <a:pt x="3974" y="5087"/>
                  </a:lnTo>
                  <a:lnTo>
                    <a:pt x="3942" y="5107"/>
                  </a:lnTo>
                  <a:lnTo>
                    <a:pt x="3922" y="5128"/>
                  </a:lnTo>
                  <a:lnTo>
                    <a:pt x="3892" y="5138"/>
                  </a:lnTo>
                  <a:lnTo>
                    <a:pt x="3862" y="5148"/>
                  </a:lnTo>
                  <a:lnTo>
                    <a:pt x="3831" y="5168"/>
                  </a:lnTo>
                  <a:lnTo>
                    <a:pt x="3810" y="5178"/>
                  </a:lnTo>
                  <a:lnTo>
                    <a:pt x="3770" y="5188"/>
                  </a:lnTo>
                  <a:lnTo>
                    <a:pt x="3740" y="5209"/>
                  </a:lnTo>
                  <a:lnTo>
                    <a:pt x="3720" y="5219"/>
                  </a:lnTo>
                  <a:lnTo>
                    <a:pt x="3690" y="5239"/>
                  </a:lnTo>
                  <a:lnTo>
                    <a:pt x="3659" y="5249"/>
                  </a:lnTo>
                  <a:lnTo>
                    <a:pt x="3629" y="5260"/>
                  </a:lnTo>
                  <a:lnTo>
                    <a:pt x="3598" y="5270"/>
                  </a:lnTo>
                  <a:lnTo>
                    <a:pt x="3568" y="5290"/>
                  </a:lnTo>
                  <a:lnTo>
                    <a:pt x="3537" y="5290"/>
                  </a:lnTo>
                  <a:lnTo>
                    <a:pt x="3497" y="5300"/>
                  </a:lnTo>
                  <a:lnTo>
                    <a:pt x="3467" y="5310"/>
                  </a:lnTo>
                  <a:lnTo>
                    <a:pt x="3436" y="5321"/>
                  </a:lnTo>
                  <a:lnTo>
                    <a:pt x="3406" y="5331"/>
                  </a:lnTo>
                  <a:lnTo>
                    <a:pt x="3375" y="5340"/>
                  </a:lnTo>
                  <a:lnTo>
                    <a:pt x="3345" y="5340"/>
                  </a:lnTo>
                  <a:lnTo>
                    <a:pt x="3314" y="5350"/>
                  </a:lnTo>
                  <a:lnTo>
                    <a:pt x="3274" y="5361"/>
                  </a:lnTo>
                  <a:lnTo>
                    <a:pt x="3244" y="5361"/>
                  </a:lnTo>
                  <a:lnTo>
                    <a:pt x="3213" y="5371"/>
                  </a:lnTo>
                  <a:lnTo>
                    <a:pt x="3183" y="5381"/>
                  </a:lnTo>
                  <a:lnTo>
                    <a:pt x="3152" y="5381"/>
                  </a:lnTo>
                  <a:lnTo>
                    <a:pt x="3112" y="5391"/>
                  </a:lnTo>
                  <a:lnTo>
                    <a:pt x="3091" y="5391"/>
                  </a:lnTo>
                  <a:lnTo>
                    <a:pt x="3061" y="5401"/>
                  </a:lnTo>
                  <a:lnTo>
                    <a:pt x="3021" y="5401"/>
                  </a:lnTo>
                  <a:lnTo>
                    <a:pt x="2990" y="5401"/>
                  </a:lnTo>
                  <a:lnTo>
                    <a:pt x="2950" y="5401"/>
                  </a:lnTo>
                  <a:lnTo>
                    <a:pt x="2929" y="5401"/>
                  </a:lnTo>
                  <a:lnTo>
                    <a:pt x="2889" y="5401"/>
                  </a:lnTo>
                  <a:lnTo>
                    <a:pt x="2858" y="5401"/>
                  </a:lnTo>
                  <a:lnTo>
                    <a:pt x="2817" y="5401"/>
                  </a:lnTo>
                  <a:lnTo>
                    <a:pt x="2788" y="5401"/>
                  </a:lnTo>
                  <a:lnTo>
                    <a:pt x="2757" y="5391"/>
                  </a:lnTo>
                  <a:lnTo>
                    <a:pt x="2727" y="5391"/>
                  </a:lnTo>
                  <a:lnTo>
                    <a:pt x="2686" y="5381"/>
                  </a:lnTo>
                  <a:lnTo>
                    <a:pt x="2655" y="5381"/>
                  </a:lnTo>
                  <a:lnTo>
                    <a:pt x="2626" y="5381"/>
                  </a:lnTo>
                  <a:lnTo>
                    <a:pt x="2595" y="5371"/>
                  </a:lnTo>
                  <a:lnTo>
                    <a:pt x="2565" y="5371"/>
                  </a:lnTo>
                  <a:lnTo>
                    <a:pt x="2534" y="5361"/>
                  </a:lnTo>
                  <a:lnTo>
                    <a:pt x="2493" y="5350"/>
                  </a:lnTo>
                  <a:lnTo>
                    <a:pt x="2462" y="5340"/>
                  </a:lnTo>
                  <a:lnTo>
                    <a:pt x="2433" y="5331"/>
                  </a:lnTo>
                  <a:lnTo>
                    <a:pt x="2403" y="5331"/>
                  </a:lnTo>
                  <a:lnTo>
                    <a:pt x="2361" y="5310"/>
                  </a:lnTo>
                  <a:lnTo>
                    <a:pt x="2331" y="5310"/>
                  </a:lnTo>
                  <a:lnTo>
                    <a:pt x="2300" y="5290"/>
                  </a:lnTo>
                  <a:lnTo>
                    <a:pt x="2270" y="5290"/>
                  </a:lnTo>
                  <a:lnTo>
                    <a:pt x="2239" y="5279"/>
                  </a:lnTo>
                  <a:lnTo>
                    <a:pt x="2210" y="5260"/>
                  </a:lnTo>
                  <a:lnTo>
                    <a:pt x="2180" y="5249"/>
                  </a:lnTo>
                  <a:lnTo>
                    <a:pt x="2149" y="5229"/>
                  </a:lnTo>
                  <a:lnTo>
                    <a:pt x="2119" y="5219"/>
                  </a:lnTo>
                  <a:lnTo>
                    <a:pt x="2088" y="5199"/>
                  </a:lnTo>
                  <a:lnTo>
                    <a:pt x="2058" y="5188"/>
                  </a:lnTo>
                  <a:lnTo>
                    <a:pt x="2027" y="5168"/>
                  </a:lnTo>
                  <a:lnTo>
                    <a:pt x="1987" y="5168"/>
                  </a:lnTo>
                  <a:lnTo>
                    <a:pt x="1957" y="5168"/>
                  </a:lnTo>
                  <a:lnTo>
                    <a:pt x="1936" y="5159"/>
                  </a:lnTo>
                  <a:lnTo>
                    <a:pt x="1915" y="5188"/>
                  </a:lnTo>
                  <a:lnTo>
                    <a:pt x="1936" y="5219"/>
                  </a:lnTo>
                  <a:lnTo>
                    <a:pt x="1957" y="5270"/>
                  </a:lnTo>
                  <a:lnTo>
                    <a:pt x="1976" y="5290"/>
                  </a:lnTo>
                  <a:lnTo>
                    <a:pt x="1987" y="5310"/>
                  </a:lnTo>
                  <a:lnTo>
                    <a:pt x="2007" y="5340"/>
                  </a:lnTo>
                  <a:lnTo>
                    <a:pt x="2027" y="5371"/>
                  </a:lnTo>
                  <a:lnTo>
                    <a:pt x="2048" y="5391"/>
                  </a:lnTo>
                  <a:lnTo>
                    <a:pt x="2058" y="5411"/>
                  </a:lnTo>
                  <a:lnTo>
                    <a:pt x="2077" y="5442"/>
                  </a:lnTo>
                  <a:lnTo>
                    <a:pt x="2108" y="5462"/>
                  </a:lnTo>
                  <a:lnTo>
                    <a:pt x="2119" y="5483"/>
                  </a:lnTo>
                  <a:lnTo>
                    <a:pt x="2149" y="5502"/>
                  </a:lnTo>
                  <a:lnTo>
                    <a:pt x="2169" y="5523"/>
                  </a:lnTo>
                  <a:lnTo>
                    <a:pt x="2199" y="5543"/>
                  </a:lnTo>
                  <a:lnTo>
                    <a:pt x="2230" y="5563"/>
                  </a:lnTo>
                  <a:lnTo>
                    <a:pt x="2281" y="5594"/>
                  </a:lnTo>
                  <a:lnTo>
                    <a:pt x="2291" y="5604"/>
                  </a:lnTo>
                  <a:lnTo>
                    <a:pt x="2321" y="5624"/>
                  </a:lnTo>
                  <a:lnTo>
                    <a:pt x="2342" y="5634"/>
                  </a:lnTo>
                  <a:lnTo>
                    <a:pt x="2372" y="5655"/>
                  </a:lnTo>
                  <a:lnTo>
                    <a:pt x="2422" y="5665"/>
                  </a:lnTo>
                  <a:lnTo>
                    <a:pt x="2462" y="5674"/>
                  </a:lnTo>
                  <a:lnTo>
                    <a:pt x="2504" y="5665"/>
                  </a:lnTo>
                  <a:lnTo>
                    <a:pt x="2544" y="5634"/>
                  </a:lnTo>
                  <a:lnTo>
                    <a:pt x="2523" y="6263"/>
                  </a:lnTo>
                  <a:lnTo>
                    <a:pt x="2504" y="6283"/>
                  </a:lnTo>
                  <a:lnTo>
                    <a:pt x="2483" y="6303"/>
                  </a:lnTo>
                  <a:lnTo>
                    <a:pt x="2462" y="6313"/>
                  </a:lnTo>
                  <a:lnTo>
                    <a:pt x="2453" y="6334"/>
                  </a:lnTo>
                  <a:lnTo>
                    <a:pt x="2422" y="6343"/>
                  </a:lnTo>
                  <a:lnTo>
                    <a:pt x="2382" y="6364"/>
                  </a:lnTo>
                  <a:lnTo>
                    <a:pt x="2342" y="6364"/>
                  </a:lnTo>
                  <a:lnTo>
                    <a:pt x="2300" y="6364"/>
                  </a:lnTo>
                  <a:lnTo>
                    <a:pt x="2260" y="6374"/>
                  </a:lnTo>
                  <a:lnTo>
                    <a:pt x="2220" y="6395"/>
                  </a:lnTo>
                  <a:lnTo>
                    <a:pt x="2189" y="6374"/>
                  </a:lnTo>
                  <a:lnTo>
                    <a:pt x="2169" y="6354"/>
                  </a:lnTo>
                  <a:lnTo>
                    <a:pt x="2128" y="6343"/>
                  </a:lnTo>
                  <a:lnTo>
                    <a:pt x="2108" y="6343"/>
                  </a:lnTo>
                  <a:lnTo>
                    <a:pt x="2068" y="6324"/>
                  </a:lnTo>
                  <a:lnTo>
                    <a:pt x="2037" y="6324"/>
                  </a:lnTo>
                  <a:lnTo>
                    <a:pt x="1997" y="6303"/>
                  </a:lnTo>
                  <a:lnTo>
                    <a:pt x="1966" y="6303"/>
                  </a:lnTo>
                  <a:lnTo>
                    <a:pt x="1946" y="6283"/>
                  </a:lnTo>
                  <a:lnTo>
                    <a:pt x="1915" y="6273"/>
                  </a:lnTo>
                  <a:lnTo>
                    <a:pt x="1896" y="6252"/>
                  </a:lnTo>
                  <a:lnTo>
                    <a:pt x="1886" y="6232"/>
                  </a:lnTo>
                  <a:lnTo>
                    <a:pt x="1886" y="6202"/>
                  </a:lnTo>
                  <a:lnTo>
                    <a:pt x="1886" y="6172"/>
                  </a:lnTo>
                  <a:lnTo>
                    <a:pt x="1905" y="6131"/>
                  </a:lnTo>
                  <a:lnTo>
                    <a:pt x="1936" y="6090"/>
                  </a:lnTo>
                  <a:lnTo>
                    <a:pt x="1774" y="5219"/>
                  </a:lnTo>
                  <a:lnTo>
                    <a:pt x="1733" y="5188"/>
                  </a:lnTo>
                  <a:lnTo>
                    <a:pt x="1682" y="5159"/>
                  </a:lnTo>
                  <a:lnTo>
                    <a:pt x="1642" y="5128"/>
                  </a:lnTo>
                  <a:lnTo>
                    <a:pt x="1612" y="5098"/>
                  </a:lnTo>
                  <a:lnTo>
                    <a:pt x="1561" y="5067"/>
                  </a:lnTo>
                  <a:lnTo>
                    <a:pt x="1520" y="5037"/>
                  </a:lnTo>
                  <a:lnTo>
                    <a:pt x="1480" y="5006"/>
                  </a:lnTo>
                  <a:lnTo>
                    <a:pt x="1450" y="4986"/>
                  </a:lnTo>
                  <a:lnTo>
                    <a:pt x="1409" y="4955"/>
                  </a:lnTo>
                  <a:lnTo>
                    <a:pt x="1368" y="4915"/>
                  </a:lnTo>
                  <a:lnTo>
                    <a:pt x="1328" y="4884"/>
                  </a:lnTo>
                  <a:lnTo>
                    <a:pt x="1297" y="4854"/>
                  </a:lnTo>
                  <a:lnTo>
                    <a:pt x="1257" y="4814"/>
                  </a:lnTo>
                  <a:lnTo>
                    <a:pt x="1227" y="4793"/>
                  </a:lnTo>
                  <a:lnTo>
                    <a:pt x="1186" y="4753"/>
                  </a:lnTo>
                  <a:lnTo>
                    <a:pt x="1156" y="4722"/>
                  </a:lnTo>
                  <a:lnTo>
                    <a:pt x="1116" y="4682"/>
                  </a:lnTo>
                  <a:lnTo>
                    <a:pt x="1085" y="4652"/>
                  </a:lnTo>
                  <a:lnTo>
                    <a:pt x="1044" y="4610"/>
                  </a:lnTo>
                  <a:lnTo>
                    <a:pt x="1013" y="4581"/>
                  </a:lnTo>
                  <a:lnTo>
                    <a:pt x="983" y="4540"/>
                  </a:lnTo>
                  <a:lnTo>
                    <a:pt x="943" y="4499"/>
                  </a:lnTo>
                  <a:lnTo>
                    <a:pt x="912" y="4469"/>
                  </a:lnTo>
                  <a:lnTo>
                    <a:pt x="882" y="4438"/>
                  </a:lnTo>
                  <a:lnTo>
                    <a:pt x="851" y="4398"/>
                  </a:lnTo>
                  <a:lnTo>
                    <a:pt x="821" y="4358"/>
                  </a:lnTo>
                  <a:lnTo>
                    <a:pt x="790" y="4317"/>
                  </a:lnTo>
                  <a:lnTo>
                    <a:pt x="761" y="4286"/>
                  </a:lnTo>
                  <a:lnTo>
                    <a:pt x="730" y="4246"/>
                  </a:lnTo>
                  <a:lnTo>
                    <a:pt x="700" y="4206"/>
                  </a:lnTo>
                  <a:lnTo>
                    <a:pt x="669" y="4165"/>
                  </a:lnTo>
                  <a:lnTo>
                    <a:pt x="649" y="4135"/>
                  </a:lnTo>
                  <a:lnTo>
                    <a:pt x="618" y="4084"/>
                  </a:lnTo>
                  <a:lnTo>
                    <a:pt x="588" y="4043"/>
                  </a:lnTo>
                  <a:lnTo>
                    <a:pt x="557" y="4003"/>
                  </a:lnTo>
                  <a:lnTo>
                    <a:pt x="538" y="3962"/>
                  </a:lnTo>
                  <a:lnTo>
                    <a:pt x="507" y="3922"/>
                  </a:lnTo>
                  <a:lnTo>
                    <a:pt x="487" y="3881"/>
                  </a:lnTo>
                  <a:lnTo>
                    <a:pt x="456" y="3830"/>
                  </a:lnTo>
                  <a:lnTo>
                    <a:pt x="436" y="3800"/>
                  </a:lnTo>
                  <a:lnTo>
                    <a:pt x="405" y="3750"/>
                  </a:lnTo>
                  <a:lnTo>
                    <a:pt x="386" y="3708"/>
                  </a:lnTo>
                  <a:lnTo>
                    <a:pt x="365" y="3668"/>
                  </a:lnTo>
                  <a:lnTo>
                    <a:pt x="345" y="3628"/>
                  </a:lnTo>
                  <a:lnTo>
                    <a:pt x="325" y="3577"/>
                  </a:lnTo>
                  <a:lnTo>
                    <a:pt x="304" y="3537"/>
                  </a:lnTo>
                  <a:lnTo>
                    <a:pt x="284" y="3496"/>
                  </a:lnTo>
                  <a:lnTo>
                    <a:pt x="264" y="3456"/>
                  </a:lnTo>
                  <a:lnTo>
                    <a:pt x="243" y="3415"/>
                  </a:lnTo>
                  <a:lnTo>
                    <a:pt x="223" y="3365"/>
                  </a:lnTo>
                  <a:lnTo>
                    <a:pt x="203" y="3324"/>
                  </a:lnTo>
                  <a:lnTo>
                    <a:pt x="183" y="3283"/>
                  </a:lnTo>
                  <a:lnTo>
                    <a:pt x="172" y="3233"/>
                  </a:lnTo>
                  <a:lnTo>
                    <a:pt x="153" y="3193"/>
                  </a:lnTo>
                  <a:lnTo>
                    <a:pt x="132" y="3151"/>
                  </a:lnTo>
                  <a:lnTo>
                    <a:pt x="122" y="3101"/>
                  </a:lnTo>
                  <a:lnTo>
                    <a:pt x="102" y="3060"/>
                  </a:lnTo>
                  <a:lnTo>
                    <a:pt x="92" y="3020"/>
                  </a:lnTo>
                  <a:lnTo>
                    <a:pt x="71" y="2970"/>
                  </a:lnTo>
                  <a:lnTo>
                    <a:pt x="61" y="2928"/>
                  </a:lnTo>
                  <a:lnTo>
                    <a:pt x="41" y="2878"/>
                  </a:lnTo>
                  <a:lnTo>
                    <a:pt x="31" y="2837"/>
                  </a:lnTo>
                  <a:lnTo>
                    <a:pt x="21" y="2797"/>
                  </a:lnTo>
                  <a:lnTo>
                    <a:pt x="21" y="2747"/>
                  </a:lnTo>
                  <a:lnTo>
                    <a:pt x="10" y="2716"/>
                  </a:lnTo>
                  <a:lnTo>
                    <a:pt x="10" y="2686"/>
                  </a:lnTo>
                  <a:lnTo>
                    <a:pt x="0" y="2655"/>
                  </a:lnTo>
                  <a:lnTo>
                    <a:pt x="0" y="2625"/>
                  </a:lnTo>
                  <a:lnTo>
                    <a:pt x="0" y="2585"/>
                  </a:lnTo>
                  <a:lnTo>
                    <a:pt x="0" y="2554"/>
                  </a:lnTo>
                  <a:lnTo>
                    <a:pt x="0" y="2524"/>
                  </a:lnTo>
                  <a:lnTo>
                    <a:pt x="0" y="2493"/>
                  </a:lnTo>
                  <a:lnTo>
                    <a:pt x="0" y="2463"/>
                  </a:lnTo>
                  <a:lnTo>
                    <a:pt x="0" y="2422"/>
                  </a:lnTo>
                  <a:lnTo>
                    <a:pt x="0" y="2392"/>
                  </a:lnTo>
                  <a:lnTo>
                    <a:pt x="0" y="2361"/>
                  </a:lnTo>
                  <a:lnTo>
                    <a:pt x="0" y="2331"/>
                  </a:lnTo>
                  <a:lnTo>
                    <a:pt x="10" y="2301"/>
                  </a:lnTo>
                  <a:lnTo>
                    <a:pt x="10" y="2270"/>
                  </a:lnTo>
                  <a:lnTo>
                    <a:pt x="21" y="2240"/>
                  </a:lnTo>
                  <a:lnTo>
                    <a:pt x="31" y="2219"/>
                  </a:lnTo>
                  <a:lnTo>
                    <a:pt x="41" y="2199"/>
                  </a:lnTo>
                  <a:lnTo>
                    <a:pt x="61" y="2169"/>
                  </a:lnTo>
                  <a:lnTo>
                    <a:pt x="81" y="2148"/>
                  </a:lnTo>
                  <a:lnTo>
                    <a:pt x="92" y="2118"/>
                  </a:lnTo>
                  <a:lnTo>
                    <a:pt x="102" y="2097"/>
                  </a:lnTo>
                  <a:lnTo>
                    <a:pt x="122" y="2068"/>
                  </a:lnTo>
                  <a:lnTo>
                    <a:pt x="132" y="2057"/>
                  </a:lnTo>
                  <a:lnTo>
                    <a:pt x="153" y="1996"/>
                  </a:lnTo>
                  <a:lnTo>
                    <a:pt x="172" y="1946"/>
                  </a:lnTo>
                  <a:lnTo>
                    <a:pt x="183" y="1895"/>
                  </a:lnTo>
                  <a:lnTo>
                    <a:pt x="193" y="1845"/>
                  </a:lnTo>
                  <a:lnTo>
                    <a:pt x="193" y="1814"/>
                  </a:lnTo>
                  <a:lnTo>
                    <a:pt x="203" y="1784"/>
                  </a:lnTo>
                  <a:lnTo>
                    <a:pt x="203" y="1753"/>
                  </a:lnTo>
                  <a:lnTo>
                    <a:pt x="214" y="1733"/>
                  </a:lnTo>
                  <a:lnTo>
                    <a:pt x="214" y="1702"/>
                  </a:lnTo>
                  <a:lnTo>
                    <a:pt x="214" y="1683"/>
                  </a:lnTo>
                  <a:lnTo>
                    <a:pt x="214" y="1652"/>
                  </a:lnTo>
                  <a:lnTo>
                    <a:pt x="214" y="1622"/>
                  </a:lnTo>
                  <a:lnTo>
                    <a:pt x="214" y="1591"/>
                  </a:lnTo>
                  <a:lnTo>
                    <a:pt x="214" y="1571"/>
                  </a:lnTo>
                  <a:lnTo>
                    <a:pt x="214" y="1540"/>
                  </a:lnTo>
                  <a:lnTo>
                    <a:pt x="214" y="1521"/>
                  </a:lnTo>
                  <a:lnTo>
                    <a:pt x="214" y="1460"/>
                  </a:lnTo>
                  <a:lnTo>
                    <a:pt x="203" y="1418"/>
                  </a:lnTo>
                  <a:lnTo>
                    <a:pt x="233" y="1408"/>
                  </a:lnTo>
                  <a:lnTo>
                    <a:pt x="264" y="1389"/>
                  </a:lnTo>
                  <a:lnTo>
                    <a:pt x="284" y="1368"/>
                  </a:lnTo>
                  <a:lnTo>
                    <a:pt x="315" y="1357"/>
                  </a:lnTo>
                  <a:lnTo>
                    <a:pt x="334" y="1328"/>
                  </a:lnTo>
                  <a:lnTo>
                    <a:pt x="345" y="1307"/>
                  </a:lnTo>
                  <a:lnTo>
                    <a:pt x="365" y="1277"/>
                  </a:lnTo>
                  <a:lnTo>
                    <a:pt x="386" y="1256"/>
                  </a:lnTo>
                  <a:lnTo>
                    <a:pt x="395" y="1226"/>
                  </a:lnTo>
                  <a:lnTo>
                    <a:pt x="405" y="1195"/>
                  </a:lnTo>
                  <a:lnTo>
                    <a:pt x="416" y="1166"/>
                  </a:lnTo>
                  <a:lnTo>
                    <a:pt x="436" y="1135"/>
                  </a:lnTo>
                  <a:lnTo>
                    <a:pt x="436" y="1105"/>
                  </a:lnTo>
                  <a:lnTo>
                    <a:pt x="446" y="1084"/>
                  </a:lnTo>
                  <a:lnTo>
                    <a:pt x="456" y="1054"/>
                  </a:lnTo>
                  <a:lnTo>
                    <a:pt x="466" y="1023"/>
                  </a:lnTo>
                  <a:lnTo>
                    <a:pt x="416" y="760"/>
                  </a:lnTo>
                  <a:lnTo>
                    <a:pt x="456" y="739"/>
                  </a:lnTo>
                  <a:lnTo>
                    <a:pt x="497" y="709"/>
                  </a:lnTo>
                  <a:lnTo>
                    <a:pt x="517" y="680"/>
                  </a:lnTo>
                  <a:lnTo>
                    <a:pt x="548" y="669"/>
                  </a:lnTo>
                  <a:lnTo>
                    <a:pt x="567" y="638"/>
                  </a:lnTo>
                  <a:lnTo>
                    <a:pt x="588" y="628"/>
                  </a:lnTo>
                  <a:lnTo>
                    <a:pt x="639" y="598"/>
                  </a:lnTo>
                  <a:lnTo>
                    <a:pt x="679" y="588"/>
                  </a:lnTo>
                  <a:lnTo>
                    <a:pt x="700" y="588"/>
                  </a:lnTo>
                  <a:lnTo>
                    <a:pt x="730" y="598"/>
                  </a:lnTo>
                  <a:lnTo>
                    <a:pt x="761" y="619"/>
                  </a:lnTo>
                  <a:lnTo>
                    <a:pt x="790" y="649"/>
                  </a:lnTo>
                  <a:lnTo>
                    <a:pt x="821" y="669"/>
                  </a:lnTo>
                  <a:lnTo>
                    <a:pt x="851" y="669"/>
                  </a:lnTo>
                  <a:lnTo>
                    <a:pt x="882" y="669"/>
                  </a:lnTo>
                  <a:lnTo>
                    <a:pt x="923" y="669"/>
                  </a:lnTo>
                  <a:lnTo>
                    <a:pt x="952" y="649"/>
                  </a:lnTo>
                  <a:lnTo>
                    <a:pt x="983" y="638"/>
                  </a:lnTo>
                  <a:lnTo>
                    <a:pt x="1004" y="628"/>
                  </a:lnTo>
                  <a:lnTo>
                    <a:pt x="1034" y="608"/>
                  </a:lnTo>
                  <a:lnTo>
                    <a:pt x="1055" y="598"/>
                  </a:lnTo>
                  <a:lnTo>
                    <a:pt x="1085" y="588"/>
                  </a:lnTo>
                  <a:lnTo>
                    <a:pt x="1105" y="577"/>
                  </a:lnTo>
                  <a:lnTo>
                    <a:pt x="1135" y="588"/>
                  </a:lnTo>
                  <a:lnTo>
                    <a:pt x="1146" y="598"/>
                  </a:lnTo>
                  <a:lnTo>
                    <a:pt x="1166" y="608"/>
                  </a:lnTo>
                  <a:lnTo>
                    <a:pt x="1175" y="628"/>
                  </a:lnTo>
                  <a:lnTo>
                    <a:pt x="1186" y="649"/>
                  </a:lnTo>
                  <a:lnTo>
                    <a:pt x="1196" y="669"/>
                  </a:lnTo>
                  <a:lnTo>
                    <a:pt x="1217" y="699"/>
                  </a:lnTo>
                  <a:lnTo>
                    <a:pt x="1247" y="699"/>
                  </a:lnTo>
                  <a:lnTo>
                    <a:pt x="1287" y="699"/>
                  </a:lnTo>
                  <a:lnTo>
                    <a:pt x="1318" y="699"/>
                  </a:lnTo>
                  <a:lnTo>
                    <a:pt x="1358" y="689"/>
                  </a:lnTo>
                  <a:lnTo>
                    <a:pt x="1398" y="680"/>
                  </a:lnTo>
                  <a:lnTo>
                    <a:pt x="1429" y="669"/>
                  </a:lnTo>
                  <a:lnTo>
                    <a:pt x="1470" y="649"/>
                  </a:lnTo>
                  <a:lnTo>
                    <a:pt x="1501" y="638"/>
                  </a:lnTo>
                  <a:lnTo>
                    <a:pt x="1530" y="608"/>
                  </a:lnTo>
                  <a:lnTo>
                    <a:pt x="1561" y="598"/>
                  </a:lnTo>
                  <a:lnTo>
                    <a:pt x="1591" y="567"/>
                  </a:lnTo>
                  <a:lnTo>
                    <a:pt x="1621" y="537"/>
                  </a:lnTo>
                  <a:lnTo>
                    <a:pt x="1642" y="507"/>
                  </a:lnTo>
                  <a:lnTo>
                    <a:pt x="1673" y="476"/>
                  </a:lnTo>
                  <a:lnTo>
                    <a:pt x="1703" y="446"/>
                  </a:lnTo>
                  <a:lnTo>
                    <a:pt x="1724" y="415"/>
                  </a:lnTo>
                  <a:lnTo>
                    <a:pt x="1743" y="446"/>
                  </a:lnTo>
                  <a:lnTo>
                    <a:pt x="1753" y="466"/>
                  </a:lnTo>
                  <a:lnTo>
                    <a:pt x="1774" y="487"/>
                  </a:lnTo>
                  <a:lnTo>
                    <a:pt x="1804" y="507"/>
                  </a:lnTo>
                  <a:lnTo>
                    <a:pt x="1825" y="527"/>
                  </a:lnTo>
                  <a:lnTo>
                    <a:pt x="1845" y="547"/>
                  </a:lnTo>
                  <a:lnTo>
                    <a:pt x="1875" y="558"/>
                  </a:lnTo>
                  <a:lnTo>
                    <a:pt x="1915" y="577"/>
                  </a:lnTo>
                  <a:lnTo>
                    <a:pt x="1957" y="577"/>
                  </a:lnTo>
                  <a:lnTo>
                    <a:pt x="2007" y="588"/>
                  </a:lnTo>
                  <a:lnTo>
                    <a:pt x="2058" y="577"/>
                  </a:lnTo>
                  <a:lnTo>
                    <a:pt x="2119" y="577"/>
                  </a:lnTo>
                  <a:lnTo>
                    <a:pt x="2159" y="558"/>
                  </a:lnTo>
                  <a:lnTo>
                    <a:pt x="2210" y="547"/>
                  </a:lnTo>
                  <a:lnTo>
                    <a:pt x="2260" y="527"/>
                  </a:lnTo>
                  <a:lnTo>
                    <a:pt x="2300" y="516"/>
                  </a:lnTo>
                  <a:lnTo>
                    <a:pt x="2342" y="487"/>
                  </a:lnTo>
                  <a:lnTo>
                    <a:pt x="2392" y="455"/>
                  </a:lnTo>
                  <a:lnTo>
                    <a:pt x="2433" y="426"/>
                  </a:lnTo>
                  <a:lnTo>
                    <a:pt x="2473" y="396"/>
                  </a:lnTo>
                  <a:lnTo>
                    <a:pt x="2504" y="354"/>
                  </a:lnTo>
                  <a:lnTo>
                    <a:pt x="2544" y="324"/>
                  </a:lnTo>
                  <a:lnTo>
                    <a:pt x="2574" y="284"/>
                  </a:lnTo>
                  <a:lnTo>
                    <a:pt x="2605" y="243"/>
                  </a:lnTo>
                  <a:lnTo>
                    <a:pt x="2686" y="81"/>
                  </a:lnTo>
                  <a:lnTo>
                    <a:pt x="2716" y="102"/>
                  </a:lnTo>
                  <a:lnTo>
                    <a:pt x="2757" y="112"/>
                  </a:lnTo>
                  <a:lnTo>
                    <a:pt x="2788" y="112"/>
                  </a:lnTo>
                  <a:lnTo>
                    <a:pt x="2817" y="102"/>
                  </a:lnTo>
                  <a:lnTo>
                    <a:pt x="2849" y="91"/>
                  </a:lnTo>
                  <a:lnTo>
                    <a:pt x="2889" y="71"/>
                  </a:lnTo>
                  <a:lnTo>
                    <a:pt x="2919" y="51"/>
                  </a:lnTo>
                  <a:lnTo>
                    <a:pt x="2950" y="41"/>
                  </a:lnTo>
                  <a:lnTo>
                    <a:pt x="2980" y="20"/>
                  </a:lnTo>
                  <a:lnTo>
                    <a:pt x="3011" y="10"/>
                  </a:lnTo>
                  <a:lnTo>
                    <a:pt x="3040" y="0"/>
                  </a:lnTo>
                  <a:lnTo>
                    <a:pt x="3071" y="0"/>
                  </a:lnTo>
                  <a:lnTo>
                    <a:pt x="3091" y="10"/>
                  </a:lnTo>
                  <a:lnTo>
                    <a:pt x="3122" y="30"/>
                  </a:lnTo>
                  <a:lnTo>
                    <a:pt x="3142" y="41"/>
                  </a:lnTo>
                  <a:lnTo>
                    <a:pt x="3152" y="61"/>
                  </a:lnTo>
                  <a:lnTo>
                    <a:pt x="3173" y="81"/>
                  </a:lnTo>
                  <a:lnTo>
                    <a:pt x="3192" y="112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309"/>
            <p:cNvSpPr>
              <a:spLocks/>
            </p:cNvSpPr>
            <p:nvPr/>
          </p:nvSpPr>
          <p:spPr bwMode="auto">
            <a:xfrm>
              <a:off x="1569" y="1661"/>
              <a:ext cx="104" cy="36"/>
            </a:xfrm>
            <a:custGeom>
              <a:avLst/>
              <a:gdLst>
                <a:gd name="T0" fmla="*/ 58 w 730"/>
                <a:gd name="T1" fmla="*/ 0 h 254"/>
                <a:gd name="T2" fmla="*/ 58 w 730"/>
                <a:gd name="T3" fmla="*/ 3 h 254"/>
                <a:gd name="T4" fmla="*/ 58 w 730"/>
                <a:gd name="T5" fmla="*/ 7 h 254"/>
                <a:gd name="T6" fmla="*/ 59 w 730"/>
                <a:gd name="T7" fmla="*/ 10 h 254"/>
                <a:gd name="T8" fmla="*/ 62 w 730"/>
                <a:gd name="T9" fmla="*/ 13 h 254"/>
                <a:gd name="T10" fmla="*/ 65 w 730"/>
                <a:gd name="T11" fmla="*/ 14 h 254"/>
                <a:gd name="T12" fmla="*/ 69 w 730"/>
                <a:gd name="T13" fmla="*/ 16 h 254"/>
                <a:gd name="T14" fmla="*/ 74 w 730"/>
                <a:gd name="T15" fmla="*/ 17 h 254"/>
                <a:gd name="T16" fmla="*/ 78 w 730"/>
                <a:gd name="T17" fmla="*/ 19 h 254"/>
                <a:gd name="T18" fmla="*/ 82 w 730"/>
                <a:gd name="T19" fmla="*/ 20 h 254"/>
                <a:gd name="T20" fmla="*/ 87 w 730"/>
                <a:gd name="T21" fmla="*/ 22 h 254"/>
                <a:gd name="T22" fmla="*/ 91 w 730"/>
                <a:gd name="T23" fmla="*/ 22 h 254"/>
                <a:gd name="T24" fmla="*/ 95 w 730"/>
                <a:gd name="T25" fmla="*/ 24 h 254"/>
                <a:gd name="T26" fmla="*/ 97 w 730"/>
                <a:gd name="T27" fmla="*/ 26 h 254"/>
                <a:gd name="T28" fmla="*/ 100 w 730"/>
                <a:gd name="T29" fmla="*/ 29 h 254"/>
                <a:gd name="T30" fmla="*/ 103 w 730"/>
                <a:gd name="T31" fmla="*/ 30 h 254"/>
                <a:gd name="T32" fmla="*/ 104 w 730"/>
                <a:gd name="T33" fmla="*/ 34 h 254"/>
                <a:gd name="T34" fmla="*/ 98 w 730"/>
                <a:gd name="T35" fmla="*/ 34 h 254"/>
                <a:gd name="T36" fmla="*/ 94 w 730"/>
                <a:gd name="T37" fmla="*/ 36 h 254"/>
                <a:gd name="T38" fmla="*/ 90 w 730"/>
                <a:gd name="T39" fmla="*/ 34 h 254"/>
                <a:gd name="T40" fmla="*/ 85 w 730"/>
                <a:gd name="T41" fmla="*/ 34 h 254"/>
                <a:gd name="T42" fmla="*/ 81 w 730"/>
                <a:gd name="T43" fmla="*/ 33 h 254"/>
                <a:gd name="T44" fmla="*/ 78 w 730"/>
                <a:gd name="T45" fmla="*/ 33 h 254"/>
                <a:gd name="T46" fmla="*/ 74 w 730"/>
                <a:gd name="T47" fmla="*/ 31 h 254"/>
                <a:gd name="T48" fmla="*/ 69 w 730"/>
                <a:gd name="T49" fmla="*/ 30 h 254"/>
                <a:gd name="T50" fmla="*/ 65 w 730"/>
                <a:gd name="T51" fmla="*/ 29 h 254"/>
                <a:gd name="T52" fmla="*/ 61 w 730"/>
                <a:gd name="T53" fmla="*/ 29 h 254"/>
                <a:gd name="T54" fmla="*/ 58 w 730"/>
                <a:gd name="T55" fmla="*/ 27 h 254"/>
                <a:gd name="T56" fmla="*/ 53 w 730"/>
                <a:gd name="T57" fmla="*/ 27 h 254"/>
                <a:gd name="T58" fmla="*/ 49 w 730"/>
                <a:gd name="T59" fmla="*/ 27 h 254"/>
                <a:gd name="T60" fmla="*/ 45 w 730"/>
                <a:gd name="T61" fmla="*/ 27 h 254"/>
                <a:gd name="T62" fmla="*/ 40 w 730"/>
                <a:gd name="T63" fmla="*/ 29 h 254"/>
                <a:gd name="T64" fmla="*/ 36 w 730"/>
                <a:gd name="T65" fmla="*/ 30 h 254"/>
                <a:gd name="T66" fmla="*/ 33 w 730"/>
                <a:gd name="T67" fmla="*/ 30 h 254"/>
                <a:gd name="T68" fmla="*/ 32 w 730"/>
                <a:gd name="T69" fmla="*/ 29 h 254"/>
                <a:gd name="T70" fmla="*/ 30 w 730"/>
                <a:gd name="T71" fmla="*/ 27 h 254"/>
                <a:gd name="T72" fmla="*/ 30 w 730"/>
                <a:gd name="T73" fmla="*/ 24 h 254"/>
                <a:gd name="T74" fmla="*/ 26 w 730"/>
                <a:gd name="T75" fmla="*/ 23 h 254"/>
                <a:gd name="T76" fmla="*/ 20 w 730"/>
                <a:gd name="T77" fmla="*/ 24 h 254"/>
                <a:gd name="T78" fmla="*/ 14 w 730"/>
                <a:gd name="T79" fmla="*/ 29 h 254"/>
                <a:gd name="T80" fmla="*/ 10 w 730"/>
                <a:gd name="T81" fmla="*/ 31 h 254"/>
                <a:gd name="T82" fmla="*/ 4 w 730"/>
                <a:gd name="T83" fmla="*/ 33 h 254"/>
                <a:gd name="T84" fmla="*/ 2 w 730"/>
                <a:gd name="T85" fmla="*/ 33 h 254"/>
                <a:gd name="T86" fmla="*/ 0 w 730"/>
                <a:gd name="T87" fmla="*/ 31 h 254"/>
                <a:gd name="T88" fmla="*/ 2 w 730"/>
                <a:gd name="T89" fmla="*/ 30 h 254"/>
                <a:gd name="T90" fmla="*/ 2 w 730"/>
                <a:gd name="T91" fmla="*/ 27 h 254"/>
                <a:gd name="T92" fmla="*/ 4 w 730"/>
                <a:gd name="T93" fmla="*/ 23 h 254"/>
                <a:gd name="T94" fmla="*/ 10 w 730"/>
                <a:gd name="T95" fmla="*/ 19 h 254"/>
                <a:gd name="T96" fmla="*/ 16 w 730"/>
                <a:gd name="T97" fmla="*/ 14 h 254"/>
                <a:gd name="T98" fmla="*/ 23 w 730"/>
                <a:gd name="T99" fmla="*/ 10 h 254"/>
                <a:gd name="T100" fmla="*/ 29 w 730"/>
                <a:gd name="T101" fmla="*/ 7 h 254"/>
                <a:gd name="T102" fmla="*/ 36 w 730"/>
                <a:gd name="T103" fmla="*/ 4 h 254"/>
                <a:gd name="T104" fmla="*/ 42 w 730"/>
                <a:gd name="T105" fmla="*/ 1 h 254"/>
                <a:gd name="T106" fmla="*/ 46 w 730"/>
                <a:gd name="T107" fmla="*/ 0 h 254"/>
                <a:gd name="T108" fmla="*/ 49 w 730"/>
                <a:gd name="T109" fmla="*/ 0 h 254"/>
                <a:gd name="T110" fmla="*/ 53 w 730"/>
                <a:gd name="T111" fmla="*/ 0 h 254"/>
                <a:gd name="T112" fmla="*/ 58 w 730"/>
                <a:gd name="T113" fmla="*/ 0 h 25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30" h="254">
                  <a:moveTo>
                    <a:pt x="406" y="0"/>
                  </a:moveTo>
                  <a:lnTo>
                    <a:pt x="406" y="20"/>
                  </a:lnTo>
                  <a:lnTo>
                    <a:pt x="406" y="51"/>
                  </a:lnTo>
                  <a:lnTo>
                    <a:pt x="416" y="71"/>
                  </a:lnTo>
                  <a:lnTo>
                    <a:pt x="436" y="91"/>
                  </a:lnTo>
                  <a:lnTo>
                    <a:pt x="456" y="102"/>
                  </a:lnTo>
                  <a:lnTo>
                    <a:pt x="486" y="111"/>
                  </a:lnTo>
                  <a:lnTo>
                    <a:pt x="517" y="121"/>
                  </a:lnTo>
                  <a:lnTo>
                    <a:pt x="547" y="132"/>
                  </a:lnTo>
                  <a:lnTo>
                    <a:pt x="578" y="142"/>
                  </a:lnTo>
                  <a:lnTo>
                    <a:pt x="608" y="152"/>
                  </a:lnTo>
                  <a:lnTo>
                    <a:pt x="639" y="152"/>
                  </a:lnTo>
                  <a:lnTo>
                    <a:pt x="669" y="172"/>
                  </a:lnTo>
                  <a:lnTo>
                    <a:pt x="679" y="182"/>
                  </a:lnTo>
                  <a:lnTo>
                    <a:pt x="700" y="203"/>
                  </a:lnTo>
                  <a:lnTo>
                    <a:pt x="720" y="213"/>
                  </a:lnTo>
                  <a:lnTo>
                    <a:pt x="730" y="243"/>
                  </a:lnTo>
                  <a:lnTo>
                    <a:pt x="690" y="243"/>
                  </a:lnTo>
                  <a:lnTo>
                    <a:pt x="659" y="254"/>
                  </a:lnTo>
                  <a:lnTo>
                    <a:pt x="629" y="243"/>
                  </a:lnTo>
                  <a:lnTo>
                    <a:pt x="598" y="243"/>
                  </a:lnTo>
                  <a:lnTo>
                    <a:pt x="568" y="233"/>
                  </a:lnTo>
                  <a:lnTo>
                    <a:pt x="547" y="233"/>
                  </a:lnTo>
                  <a:lnTo>
                    <a:pt x="517" y="222"/>
                  </a:lnTo>
                  <a:lnTo>
                    <a:pt x="486" y="213"/>
                  </a:lnTo>
                  <a:lnTo>
                    <a:pt x="456" y="203"/>
                  </a:lnTo>
                  <a:lnTo>
                    <a:pt x="425" y="203"/>
                  </a:lnTo>
                  <a:lnTo>
                    <a:pt x="406" y="193"/>
                  </a:lnTo>
                  <a:lnTo>
                    <a:pt x="375" y="193"/>
                  </a:lnTo>
                  <a:lnTo>
                    <a:pt x="345" y="193"/>
                  </a:lnTo>
                  <a:lnTo>
                    <a:pt x="314" y="193"/>
                  </a:lnTo>
                  <a:lnTo>
                    <a:pt x="284" y="203"/>
                  </a:lnTo>
                  <a:lnTo>
                    <a:pt x="253" y="213"/>
                  </a:lnTo>
                  <a:lnTo>
                    <a:pt x="233" y="213"/>
                  </a:lnTo>
                  <a:lnTo>
                    <a:pt x="223" y="203"/>
                  </a:lnTo>
                  <a:lnTo>
                    <a:pt x="213" y="193"/>
                  </a:lnTo>
                  <a:lnTo>
                    <a:pt x="213" y="172"/>
                  </a:lnTo>
                  <a:lnTo>
                    <a:pt x="183" y="163"/>
                  </a:lnTo>
                  <a:lnTo>
                    <a:pt x="142" y="172"/>
                  </a:lnTo>
                  <a:lnTo>
                    <a:pt x="101" y="203"/>
                  </a:lnTo>
                  <a:lnTo>
                    <a:pt x="71" y="222"/>
                  </a:lnTo>
                  <a:lnTo>
                    <a:pt x="30" y="233"/>
                  </a:lnTo>
                  <a:lnTo>
                    <a:pt x="11" y="233"/>
                  </a:lnTo>
                  <a:lnTo>
                    <a:pt x="0" y="222"/>
                  </a:lnTo>
                  <a:lnTo>
                    <a:pt x="11" y="213"/>
                  </a:lnTo>
                  <a:lnTo>
                    <a:pt x="11" y="193"/>
                  </a:lnTo>
                  <a:lnTo>
                    <a:pt x="30" y="163"/>
                  </a:lnTo>
                  <a:lnTo>
                    <a:pt x="71" y="132"/>
                  </a:lnTo>
                  <a:lnTo>
                    <a:pt x="112" y="102"/>
                  </a:lnTo>
                  <a:lnTo>
                    <a:pt x="162" y="71"/>
                  </a:lnTo>
                  <a:lnTo>
                    <a:pt x="202" y="51"/>
                  </a:lnTo>
                  <a:lnTo>
                    <a:pt x="253" y="31"/>
                  </a:lnTo>
                  <a:lnTo>
                    <a:pt x="294" y="10"/>
                  </a:lnTo>
                  <a:lnTo>
                    <a:pt x="324" y="0"/>
                  </a:lnTo>
                  <a:lnTo>
                    <a:pt x="345" y="0"/>
                  </a:lnTo>
                  <a:lnTo>
                    <a:pt x="375" y="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310"/>
            <p:cNvSpPr>
              <a:spLocks/>
            </p:cNvSpPr>
            <p:nvPr/>
          </p:nvSpPr>
          <p:spPr bwMode="auto">
            <a:xfrm>
              <a:off x="1569" y="1661"/>
              <a:ext cx="104" cy="36"/>
            </a:xfrm>
            <a:custGeom>
              <a:avLst/>
              <a:gdLst>
                <a:gd name="T0" fmla="*/ 58 w 730"/>
                <a:gd name="T1" fmla="*/ 0 h 254"/>
                <a:gd name="T2" fmla="*/ 58 w 730"/>
                <a:gd name="T3" fmla="*/ 3 h 254"/>
                <a:gd name="T4" fmla="*/ 58 w 730"/>
                <a:gd name="T5" fmla="*/ 7 h 254"/>
                <a:gd name="T6" fmla="*/ 59 w 730"/>
                <a:gd name="T7" fmla="*/ 10 h 254"/>
                <a:gd name="T8" fmla="*/ 62 w 730"/>
                <a:gd name="T9" fmla="*/ 13 h 254"/>
                <a:gd name="T10" fmla="*/ 65 w 730"/>
                <a:gd name="T11" fmla="*/ 14 h 254"/>
                <a:gd name="T12" fmla="*/ 69 w 730"/>
                <a:gd name="T13" fmla="*/ 16 h 254"/>
                <a:gd name="T14" fmla="*/ 74 w 730"/>
                <a:gd name="T15" fmla="*/ 17 h 254"/>
                <a:gd name="T16" fmla="*/ 78 w 730"/>
                <a:gd name="T17" fmla="*/ 19 h 254"/>
                <a:gd name="T18" fmla="*/ 82 w 730"/>
                <a:gd name="T19" fmla="*/ 20 h 254"/>
                <a:gd name="T20" fmla="*/ 87 w 730"/>
                <a:gd name="T21" fmla="*/ 22 h 254"/>
                <a:gd name="T22" fmla="*/ 91 w 730"/>
                <a:gd name="T23" fmla="*/ 22 h 254"/>
                <a:gd name="T24" fmla="*/ 95 w 730"/>
                <a:gd name="T25" fmla="*/ 24 h 254"/>
                <a:gd name="T26" fmla="*/ 97 w 730"/>
                <a:gd name="T27" fmla="*/ 26 h 254"/>
                <a:gd name="T28" fmla="*/ 100 w 730"/>
                <a:gd name="T29" fmla="*/ 29 h 254"/>
                <a:gd name="T30" fmla="*/ 103 w 730"/>
                <a:gd name="T31" fmla="*/ 30 h 254"/>
                <a:gd name="T32" fmla="*/ 104 w 730"/>
                <a:gd name="T33" fmla="*/ 34 h 254"/>
                <a:gd name="T34" fmla="*/ 98 w 730"/>
                <a:gd name="T35" fmla="*/ 34 h 254"/>
                <a:gd name="T36" fmla="*/ 94 w 730"/>
                <a:gd name="T37" fmla="*/ 36 h 254"/>
                <a:gd name="T38" fmla="*/ 90 w 730"/>
                <a:gd name="T39" fmla="*/ 34 h 254"/>
                <a:gd name="T40" fmla="*/ 85 w 730"/>
                <a:gd name="T41" fmla="*/ 34 h 254"/>
                <a:gd name="T42" fmla="*/ 81 w 730"/>
                <a:gd name="T43" fmla="*/ 33 h 254"/>
                <a:gd name="T44" fmla="*/ 78 w 730"/>
                <a:gd name="T45" fmla="*/ 33 h 254"/>
                <a:gd name="T46" fmla="*/ 74 w 730"/>
                <a:gd name="T47" fmla="*/ 31 h 254"/>
                <a:gd name="T48" fmla="*/ 69 w 730"/>
                <a:gd name="T49" fmla="*/ 30 h 254"/>
                <a:gd name="T50" fmla="*/ 65 w 730"/>
                <a:gd name="T51" fmla="*/ 29 h 254"/>
                <a:gd name="T52" fmla="*/ 61 w 730"/>
                <a:gd name="T53" fmla="*/ 29 h 254"/>
                <a:gd name="T54" fmla="*/ 58 w 730"/>
                <a:gd name="T55" fmla="*/ 27 h 254"/>
                <a:gd name="T56" fmla="*/ 53 w 730"/>
                <a:gd name="T57" fmla="*/ 27 h 254"/>
                <a:gd name="T58" fmla="*/ 49 w 730"/>
                <a:gd name="T59" fmla="*/ 27 h 254"/>
                <a:gd name="T60" fmla="*/ 45 w 730"/>
                <a:gd name="T61" fmla="*/ 27 h 254"/>
                <a:gd name="T62" fmla="*/ 40 w 730"/>
                <a:gd name="T63" fmla="*/ 29 h 254"/>
                <a:gd name="T64" fmla="*/ 36 w 730"/>
                <a:gd name="T65" fmla="*/ 30 h 254"/>
                <a:gd name="T66" fmla="*/ 33 w 730"/>
                <a:gd name="T67" fmla="*/ 30 h 254"/>
                <a:gd name="T68" fmla="*/ 32 w 730"/>
                <a:gd name="T69" fmla="*/ 29 h 254"/>
                <a:gd name="T70" fmla="*/ 30 w 730"/>
                <a:gd name="T71" fmla="*/ 27 h 254"/>
                <a:gd name="T72" fmla="*/ 30 w 730"/>
                <a:gd name="T73" fmla="*/ 24 h 254"/>
                <a:gd name="T74" fmla="*/ 26 w 730"/>
                <a:gd name="T75" fmla="*/ 23 h 254"/>
                <a:gd name="T76" fmla="*/ 20 w 730"/>
                <a:gd name="T77" fmla="*/ 24 h 254"/>
                <a:gd name="T78" fmla="*/ 14 w 730"/>
                <a:gd name="T79" fmla="*/ 29 h 254"/>
                <a:gd name="T80" fmla="*/ 10 w 730"/>
                <a:gd name="T81" fmla="*/ 31 h 254"/>
                <a:gd name="T82" fmla="*/ 4 w 730"/>
                <a:gd name="T83" fmla="*/ 33 h 254"/>
                <a:gd name="T84" fmla="*/ 2 w 730"/>
                <a:gd name="T85" fmla="*/ 33 h 254"/>
                <a:gd name="T86" fmla="*/ 0 w 730"/>
                <a:gd name="T87" fmla="*/ 31 h 254"/>
                <a:gd name="T88" fmla="*/ 2 w 730"/>
                <a:gd name="T89" fmla="*/ 30 h 254"/>
                <a:gd name="T90" fmla="*/ 2 w 730"/>
                <a:gd name="T91" fmla="*/ 27 h 254"/>
                <a:gd name="T92" fmla="*/ 4 w 730"/>
                <a:gd name="T93" fmla="*/ 23 h 254"/>
                <a:gd name="T94" fmla="*/ 10 w 730"/>
                <a:gd name="T95" fmla="*/ 19 h 254"/>
                <a:gd name="T96" fmla="*/ 16 w 730"/>
                <a:gd name="T97" fmla="*/ 14 h 254"/>
                <a:gd name="T98" fmla="*/ 23 w 730"/>
                <a:gd name="T99" fmla="*/ 10 h 254"/>
                <a:gd name="T100" fmla="*/ 29 w 730"/>
                <a:gd name="T101" fmla="*/ 7 h 254"/>
                <a:gd name="T102" fmla="*/ 36 w 730"/>
                <a:gd name="T103" fmla="*/ 4 h 254"/>
                <a:gd name="T104" fmla="*/ 42 w 730"/>
                <a:gd name="T105" fmla="*/ 1 h 254"/>
                <a:gd name="T106" fmla="*/ 46 w 730"/>
                <a:gd name="T107" fmla="*/ 0 h 254"/>
                <a:gd name="T108" fmla="*/ 49 w 730"/>
                <a:gd name="T109" fmla="*/ 0 h 254"/>
                <a:gd name="T110" fmla="*/ 53 w 730"/>
                <a:gd name="T111" fmla="*/ 0 h 254"/>
                <a:gd name="T112" fmla="*/ 58 w 730"/>
                <a:gd name="T113" fmla="*/ 0 h 25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30" h="254">
                  <a:moveTo>
                    <a:pt x="406" y="0"/>
                  </a:moveTo>
                  <a:lnTo>
                    <a:pt x="406" y="20"/>
                  </a:lnTo>
                  <a:lnTo>
                    <a:pt x="406" y="51"/>
                  </a:lnTo>
                  <a:lnTo>
                    <a:pt x="416" y="71"/>
                  </a:lnTo>
                  <a:lnTo>
                    <a:pt x="436" y="91"/>
                  </a:lnTo>
                  <a:lnTo>
                    <a:pt x="456" y="102"/>
                  </a:lnTo>
                  <a:lnTo>
                    <a:pt x="486" y="111"/>
                  </a:lnTo>
                  <a:lnTo>
                    <a:pt x="517" y="121"/>
                  </a:lnTo>
                  <a:lnTo>
                    <a:pt x="547" y="132"/>
                  </a:lnTo>
                  <a:lnTo>
                    <a:pt x="578" y="142"/>
                  </a:lnTo>
                  <a:lnTo>
                    <a:pt x="608" y="152"/>
                  </a:lnTo>
                  <a:lnTo>
                    <a:pt x="639" y="152"/>
                  </a:lnTo>
                  <a:lnTo>
                    <a:pt x="669" y="172"/>
                  </a:lnTo>
                  <a:lnTo>
                    <a:pt x="679" y="182"/>
                  </a:lnTo>
                  <a:lnTo>
                    <a:pt x="700" y="203"/>
                  </a:lnTo>
                  <a:lnTo>
                    <a:pt x="720" y="213"/>
                  </a:lnTo>
                  <a:lnTo>
                    <a:pt x="730" y="243"/>
                  </a:lnTo>
                  <a:lnTo>
                    <a:pt x="690" y="243"/>
                  </a:lnTo>
                  <a:lnTo>
                    <a:pt x="659" y="254"/>
                  </a:lnTo>
                  <a:lnTo>
                    <a:pt x="629" y="243"/>
                  </a:lnTo>
                  <a:lnTo>
                    <a:pt x="598" y="243"/>
                  </a:lnTo>
                  <a:lnTo>
                    <a:pt x="568" y="233"/>
                  </a:lnTo>
                  <a:lnTo>
                    <a:pt x="547" y="233"/>
                  </a:lnTo>
                  <a:lnTo>
                    <a:pt x="517" y="222"/>
                  </a:lnTo>
                  <a:lnTo>
                    <a:pt x="486" y="213"/>
                  </a:lnTo>
                  <a:lnTo>
                    <a:pt x="456" y="203"/>
                  </a:lnTo>
                  <a:lnTo>
                    <a:pt x="425" y="203"/>
                  </a:lnTo>
                  <a:lnTo>
                    <a:pt x="406" y="193"/>
                  </a:lnTo>
                  <a:lnTo>
                    <a:pt x="375" y="193"/>
                  </a:lnTo>
                  <a:lnTo>
                    <a:pt x="345" y="193"/>
                  </a:lnTo>
                  <a:lnTo>
                    <a:pt x="314" y="193"/>
                  </a:lnTo>
                  <a:lnTo>
                    <a:pt x="284" y="203"/>
                  </a:lnTo>
                  <a:lnTo>
                    <a:pt x="253" y="213"/>
                  </a:lnTo>
                  <a:lnTo>
                    <a:pt x="233" y="213"/>
                  </a:lnTo>
                  <a:lnTo>
                    <a:pt x="223" y="203"/>
                  </a:lnTo>
                  <a:lnTo>
                    <a:pt x="213" y="193"/>
                  </a:lnTo>
                  <a:lnTo>
                    <a:pt x="213" y="172"/>
                  </a:lnTo>
                  <a:lnTo>
                    <a:pt x="183" y="163"/>
                  </a:lnTo>
                  <a:lnTo>
                    <a:pt x="142" y="172"/>
                  </a:lnTo>
                  <a:lnTo>
                    <a:pt x="101" y="203"/>
                  </a:lnTo>
                  <a:lnTo>
                    <a:pt x="71" y="222"/>
                  </a:lnTo>
                  <a:lnTo>
                    <a:pt x="30" y="233"/>
                  </a:lnTo>
                  <a:lnTo>
                    <a:pt x="11" y="233"/>
                  </a:lnTo>
                  <a:lnTo>
                    <a:pt x="0" y="222"/>
                  </a:lnTo>
                  <a:lnTo>
                    <a:pt x="11" y="213"/>
                  </a:lnTo>
                  <a:lnTo>
                    <a:pt x="11" y="193"/>
                  </a:lnTo>
                  <a:lnTo>
                    <a:pt x="30" y="163"/>
                  </a:lnTo>
                  <a:lnTo>
                    <a:pt x="71" y="132"/>
                  </a:lnTo>
                  <a:lnTo>
                    <a:pt x="112" y="102"/>
                  </a:lnTo>
                  <a:lnTo>
                    <a:pt x="162" y="71"/>
                  </a:lnTo>
                  <a:lnTo>
                    <a:pt x="202" y="51"/>
                  </a:lnTo>
                  <a:lnTo>
                    <a:pt x="253" y="31"/>
                  </a:lnTo>
                  <a:lnTo>
                    <a:pt x="294" y="10"/>
                  </a:lnTo>
                  <a:lnTo>
                    <a:pt x="324" y="0"/>
                  </a:lnTo>
                  <a:lnTo>
                    <a:pt x="345" y="0"/>
                  </a:lnTo>
                  <a:lnTo>
                    <a:pt x="375" y="0"/>
                  </a:lnTo>
                  <a:lnTo>
                    <a:pt x="40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Freeform 311"/>
            <p:cNvSpPr>
              <a:spLocks/>
            </p:cNvSpPr>
            <p:nvPr/>
          </p:nvSpPr>
          <p:spPr bwMode="auto">
            <a:xfrm>
              <a:off x="1452" y="1685"/>
              <a:ext cx="174" cy="233"/>
            </a:xfrm>
            <a:custGeom>
              <a:avLst/>
              <a:gdLst>
                <a:gd name="T0" fmla="*/ 104 w 1216"/>
                <a:gd name="T1" fmla="*/ 139 h 1632"/>
                <a:gd name="T2" fmla="*/ 122 w 1216"/>
                <a:gd name="T3" fmla="*/ 151 h 1632"/>
                <a:gd name="T4" fmla="*/ 138 w 1216"/>
                <a:gd name="T5" fmla="*/ 166 h 1632"/>
                <a:gd name="T6" fmla="*/ 151 w 1216"/>
                <a:gd name="T7" fmla="*/ 184 h 1632"/>
                <a:gd name="T8" fmla="*/ 164 w 1216"/>
                <a:gd name="T9" fmla="*/ 201 h 1632"/>
                <a:gd name="T10" fmla="*/ 172 w 1216"/>
                <a:gd name="T11" fmla="*/ 217 h 1632"/>
                <a:gd name="T12" fmla="*/ 162 w 1216"/>
                <a:gd name="T13" fmla="*/ 226 h 1632"/>
                <a:gd name="T14" fmla="*/ 149 w 1216"/>
                <a:gd name="T15" fmla="*/ 207 h 1632"/>
                <a:gd name="T16" fmla="*/ 135 w 1216"/>
                <a:gd name="T17" fmla="*/ 188 h 1632"/>
                <a:gd name="T18" fmla="*/ 122 w 1216"/>
                <a:gd name="T19" fmla="*/ 174 h 1632"/>
                <a:gd name="T20" fmla="*/ 113 w 1216"/>
                <a:gd name="T21" fmla="*/ 166 h 1632"/>
                <a:gd name="T22" fmla="*/ 93 w 1216"/>
                <a:gd name="T23" fmla="*/ 156 h 1632"/>
                <a:gd name="T24" fmla="*/ 73 w 1216"/>
                <a:gd name="T25" fmla="*/ 155 h 1632"/>
                <a:gd name="T26" fmla="*/ 58 w 1216"/>
                <a:gd name="T27" fmla="*/ 156 h 1632"/>
                <a:gd name="T28" fmla="*/ 45 w 1216"/>
                <a:gd name="T29" fmla="*/ 164 h 1632"/>
                <a:gd name="T30" fmla="*/ 33 w 1216"/>
                <a:gd name="T31" fmla="*/ 172 h 1632"/>
                <a:gd name="T32" fmla="*/ 25 w 1216"/>
                <a:gd name="T33" fmla="*/ 184 h 1632"/>
                <a:gd name="T34" fmla="*/ 17 w 1216"/>
                <a:gd name="T35" fmla="*/ 197 h 1632"/>
                <a:gd name="T36" fmla="*/ 14 w 1216"/>
                <a:gd name="T37" fmla="*/ 210 h 1632"/>
                <a:gd name="T38" fmla="*/ 11 w 1216"/>
                <a:gd name="T39" fmla="*/ 221 h 1632"/>
                <a:gd name="T40" fmla="*/ 3 w 1216"/>
                <a:gd name="T41" fmla="*/ 233 h 1632"/>
                <a:gd name="T42" fmla="*/ 0 w 1216"/>
                <a:gd name="T43" fmla="*/ 218 h 1632"/>
                <a:gd name="T44" fmla="*/ 0 w 1216"/>
                <a:gd name="T45" fmla="*/ 204 h 1632"/>
                <a:gd name="T46" fmla="*/ 4 w 1216"/>
                <a:gd name="T47" fmla="*/ 190 h 1632"/>
                <a:gd name="T48" fmla="*/ 10 w 1216"/>
                <a:gd name="T49" fmla="*/ 175 h 1632"/>
                <a:gd name="T50" fmla="*/ 16 w 1216"/>
                <a:gd name="T51" fmla="*/ 162 h 1632"/>
                <a:gd name="T52" fmla="*/ 26 w 1216"/>
                <a:gd name="T53" fmla="*/ 151 h 1632"/>
                <a:gd name="T54" fmla="*/ 38 w 1216"/>
                <a:gd name="T55" fmla="*/ 143 h 1632"/>
                <a:gd name="T56" fmla="*/ 52 w 1216"/>
                <a:gd name="T57" fmla="*/ 139 h 1632"/>
                <a:gd name="T58" fmla="*/ 65 w 1216"/>
                <a:gd name="T59" fmla="*/ 135 h 1632"/>
                <a:gd name="T60" fmla="*/ 78 w 1216"/>
                <a:gd name="T61" fmla="*/ 133 h 1632"/>
                <a:gd name="T62" fmla="*/ 81 w 1216"/>
                <a:gd name="T63" fmla="*/ 129 h 1632"/>
                <a:gd name="T64" fmla="*/ 73 w 1216"/>
                <a:gd name="T65" fmla="*/ 113 h 1632"/>
                <a:gd name="T66" fmla="*/ 71 w 1216"/>
                <a:gd name="T67" fmla="*/ 94 h 1632"/>
                <a:gd name="T68" fmla="*/ 74 w 1216"/>
                <a:gd name="T69" fmla="*/ 75 h 1632"/>
                <a:gd name="T70" fmla="*/ 80 w 1216"/>
                <a:gd name="T71" fmla="*/ 55 h 1632"/>
                <a:gd name="T72" fmla="*/ 85 w 1216"/>
                <a:gd name="T73" fmla="*/ 38 h 1632"/>
                <a:gd name="T74" fmla="*/ 103 w 1216"/>
                <a:gd name="T75" fmla="*/ 15 h 1632"/>
                <a:gd name="T76" fmla="*/ 97 w 1216"/>
                <a:gd name="T77" fmla="*/ 28 h 1632"/>
                <a:gd name="T78" fmla="*/ 94 w 1216"/>
                <a:gd name="T79" fmla="*/ 39 h 1632"/>
                <a:gd name="T80" fmla="*/ 90 w 1216"/>
                <a:gd name="T81" fmla="*/ 52 h 1632"/>
                <a:gd name="T82" fmla="*/ 88 w 1216"/>
                <a:gd name="T83" fmla="*/ 65 h 1632"/>
                <a:gd name="T84" fmla="*/ 84 w 1216"/>
                <a:gd name="T85" fmla="*/ 78 h 1632"/>
                <a:gd name="T86" fmla="*/ 84 w 1216"/>
                <a:gd name="T87" fmla="*/ 91 h 1632"/>
                <a:gd name="T88" fmla="*/ 84 w 1216"/>
                <a:gd name="T89" fmla="*/ 103 h 1632"/>
                <a:gd name="T90" fmla="*/ 85 w 1216"/>
                <a:gd name="T91" fmla="*/ 116 h 1632"/>
                <a:gd name="T92" fmla="*/ 88 w 1216"/>
                <a:gd name="T93" fmla="*/ 129 h 16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16" h="1632">
                  <a:moveTo>
                    <a:pt x="638" y="933"/>
                  </a:moveTo>
                  <a:lnTo>
                    <a:pt x="679" y="952"/>
                  </a:lnTo>
                  <a:lnTo>
                    <a:pt x="729" y="973"/>
                  </a:lnTo>
                  <a:lnTo>
                    <a:pt x="770" y="994"/>
                  </a:lnTo>
                  <a:lnTo>
                    <a:pt x="820" y="1024"/>
                  </a:lnTo>
                  <a:lnTo>
                    <a:pt x="850" y="1055"/>
                  </a:lnTo>
                  <a:lnTo>
                    <a:pt x="891" y="1085"/>
                  </a:lnTo>
                  <a:lnTo>
                    <a:pt x="921" y="1125"/>
                  </a:lnTo>
                  <a:lnTo>
                    <a:pt x="962" y="1166"/>
                  </a:lnTo>
                  <a:lnTo>
                    <a:pt x="993" y="1196"/>
                  </a:lnTo>
                  <a:lnTo>
                    <a:pt x="1022" y="1236"/>
                  </a:lnTo>
                  <a:lnTo>
                    <a:pt x="1053" y="1287"/>
                  </a:lnTo>
                  <a:lnTo>
                    <a:pt x="1083" y="1328"/>
                  </a:lnTo>
                  <a:lnTo>
                    <a:pt x="1114" y="1368"/>
                  </a:lnTo>
                  <a:lnTo>
                    <a:pt x="1144" y="1409"/>
                  </a:lnTo>
                  <a:lnTo>
                    <a:pt x="1175" y="1459"/>
                  </a:lnTo>
                  <a:lnTo>
                    <a:pt x="1216" y="1501"/>
                  </a:lnTo>
                  <a:lnTo>
                    <a:pt x="1205" y="1520"/>
                  </a:lnTo>
                  <a:lnTo>
                    <a:pt x="1195" y="1541"/>
                  </a:lnTo>
                  <a:lnTo>
                    <a:pt x="1165" y="1561"/>
                  </a:lnTo>
                  <a:lnTo>
                    <a:pt x="1134" y="1581"/>
                  </a:lnTo>
                  <a:lnTo>
                    <a:pt x="1104" y="1541"/>
                  </a:lnTo>
                  <a:lnTo>
                    <a:pt x="1073" y="1490"/>
                  </a:lnTo>
                  <a:lnTo>
                    <a:pt x="1043" y="1450"/>
                  </a:lnTo>
                  <a:lnTo>
                    <a:pt x="1013" y="1409"/>
                  </a:lnTo>
                  <a:lnTo>
                    <a:pt x="972" y="1358"/>
                  </a:lnTo>
                  <a:lnTo>
                    <a:pt x="942" y="1318"/>
                  </a:lnTo>
                  <a:lnTo>
                    <a:pt x="911" y="1278"/>
                  </a:lnTo>
                  <a:lnTo>
                    <a:pt x="871" y="1236"/>
                  </a:lnTo>
                  <a:lnTo>
                    <a:pt x="850" y="1217"/>
                  </a:lnTo>
                  <a:lnTo>
                    <a:pt x="831" y="1196"/>
                  </a:lnTo>
                  <a:lnTo>
                    <a:pt x="810" y="1175"/>
                  </a:lnTo>
                  <a:lnTo>
                    <a:pt x="790" y="1166"/>
                  </a:lnTo>
                  <a:lnTo>
                    <a:pt x="749" y="1135"/>
                  </a:lnTo>
                  <a:lnTo>
                    <a:pt x="698" y="1116"/>
                  </a:lnTo>
                  <a:lnTo>
                    <a:pt x="648" y="1095"/>
                  </a:lnTo>
                  <a:lnTo>
                    <a:pt x="608" y="1085"/>
                  </a:lnTo>
                  <a:lnTo>
                    <a:pt x="557" y="1074"/>
                  </a:lnTo>
                  <a:lnTo>
                    <a:pt x="507" y="1085"/>
                  </a:lnTo>
                  <a:lnTo>
                    <a:pt x="465" y="1085"/>
                  </a:lnTo>
                  <a:lnTo>
                    <a:pt x="435" y="1085"/>
                  </a:lnTo>
                  <a:lnTo>
                    <a:pt x="404" y="1095"/>
                  </a:lnTo>
                  <a:lnTo>
                    <a:pt x="374" y="1116"/>
                  </a:lnTo>
                  <a:lnTo>
                    <a:pt x="344" y="1125"/>
                  </a:lnTo>
                  <a:lnTo>
                    <a:pt x="313" y="1146"/>
                  </a:lnTo>
                  <a:lnTo>
                    <a:pt x="284" y="1166"/>
                  </a:lnTo>
                  <a:lnTo>
                    <a:pt x="263" y="1186"/>
                  </a:lnTo>
                  <a:lnTo>
                    <a:pt x="232" y="1206"/>
                  </a:lnTo>
                  <a:lnTo>
                    <a:pt x="212" y="1227"/>
                  </a:lnTo>
                  <a:lnTo>
                    <a:pt x="192" y="1257"/>
                  </a:lnTo>
                  <a:lnTo>
                    <a:pt x="172" y="1287"/>
                  </a:lnTo>
                  <a:lnTo>
                    <a:pt x="151" y="1318"/>
                  </a:lnTo>
                  <a:lnTo>
                    <a:pt x="131" y="1348"/>
                  </a:lnTo>
                  <a:lnTo>
                    <a:pt x="120" y="1379"/>
                  </a:lnTo>
                  <a:lnTo>
                    <a:pt x="111" y="1409"/>
                  </a:lnTo>
                  <a:lnTo>
                    <a:pt x="101" y="1440"/>
                  </a:lnTo>
                  <a:lnTo>
                    <a:pt x="101" y="1470"/>
                  </a:lnTo>
                  <a:lnTo>
                    <a:pt x="91" y="1490"/>
                  </a:lnTo>
                  <a:lnTo>
                    <a:pt x="91" y="1530"/>
                  </a:lnTo>
                  <a:lnTo>
                    <a:pt x="80" y="1551"/>
                  </a:lnTo>
                  <a:lnTo>
                    <a:pt x="70" y="1581"/>
                  </a:lnTo>
                  <a:lnTo>
                    <a:pt x="50" y="1612"/>
                  </a:lnTo>
                  <a:lnTo>
                    <a:pt x="19" y="1632"/>
                  </a:lnTo>
                  <a:lnTo>
                    <a:pt x="9" y="1591"/>
                  </a:lnTo>
                  <a:lnTo>
                    <a:pt x="0" y="1561"/>
                  </a:lnTo>
                  <a:lnTo>
                    <a:pt x="0" y="1530"/>
                  </a:lnTo>
                  <a:lnTo>
                    <a:pt x="0" y="1501"/>
                  </a:lnTo>
                  <a:lnTo>
                    <a:pt x="0" y="1459"/>
                  </a:lnTo>
                  <a:lnTo>
                    <a:pt x="0" y="1429"/>
                  </a:lnTo>
                  <a:lnTo>
                    <a:pt x="9" y="1389"/>
                  </a:lnTo>
                  <a:lnTo>
                    <a:pt x="19" y="1358"/>
                  </a:lnTo>
                  <a:lnTo>
                    <a:pt x="30" y="1328"/>
                  </a:lnTo>
                  <a:lnTo>
                    <a:pt x="40" y="1297"/>
                  </a:lnTo>
                  <a:lnTo>
                    <a:pt x="50" y="1257"/>
                  </a:lnTo>
                  <a:lnTo>
                    <a:pt x="70" y="1227"/>
                  </a:lnTo>
                  <a:lnTo>
                    <a:pt x="80" y="1196"/>
                  </a:lnTo>
                  <a:lnTo>
                    <a:pt x="101" y="1166"/>
                  </a:lnTo>
                  <a:lnTo>
                    <a:pt x="111" y="1135"/>
                  </a:lnTo>
                  <a:lnTo>
                    <a:pt x="141" y="1116"/>
                  </a:lnTo>
                  <a:lnTo>
                    <a:pt x="151" y="1085"/>
                  </a:lnTo>
                  <a:lnTo>
                    <a:pt x="181" y="1055"/>
                  </a:lnTo>
                  <a:lnTo>
                    <a:pt x="212" y="1034"/>
                  </a:lnTo>
                  <a:lnTo>
                    <a:pt x="242" y="1013"/>
                  </a:lnTo>
                  <a:lnTo>
                    <a:pt x="263" y="1003"/>
                  </a:lnTo>
                  <a:lnTo>
                    <a:pt x="293" y="994"/>
                  </a:lnTo>
                  <a:lnTo>
                    <a:pt x="324" y="973"/>
                  </a:lnTo>
                  <a:lnTo>
                    <a:pt x="364" y="973"/>
                  </a:lnTo>
                  <a:lnTo>
                    <a:pt x="395" y="952"/>
                  </a:lnTo>
                  <a:lnTo>
                    <a:pt x="425" y="952"/>
                  </a:lnTo>
                  <a:lnTo>
                    <a:pt x="456" y="943"/>
                  </a:lnTo>
                  <a:lnTo>
                    <a:pt x="486" y="943"/>
                  </a:lnTo>
                  <a:lnTo>
                    <a:pt x="516" y="933"/>
                  </a:lnTo>
                  <a:lnTo>
                    <a:pt x="547" y="933"/>
                  </a:lnTo>
                  <a:lnTo>
                    <a:pt x="577" y="933"/>
                  </a:lnTo>
                  <a:lnTo>
                    <a:pt x="608" y="933"/>
                  </a:lnTo>
                  <a:lnTo>
                    <a:pt x="567" y="902"/>
                  </a:lnTo>
                  <a:lnTo>
                    <a:pt x="547" y="862"/>
                  </a:lnTo>
                  <a:lnTo>
                    <a:pt x="516" y="832"/>
                  </a:lnTo>
                  <a:lnTo>
                    <a:pt x="507" y="790"/>
                  </a:lnTo>
                  <a:lnTo>
                    <a:pt x="496" y="750"/>
                  </a:lnTo>
                  <a:lnTo>
                    <a:pt x="496" y="700"/>
                  </a:lnTo>
                  <a:lnTo>
                    <a:pt x="496" y="659"/>
                  </a:lnTo>
                  <a:lnTo>
                    <a:pt x="507" y="618"/>
                  </a:lnTo>
                  <a:lnTo>
                    <a:pt x="507" y="568"/>
                  </a:lnTo>
                  <a:lnTo>
                    <a:pt x="516" y="527"/>
                  </a:lnTo>
                  <a:lnTo>
                    <a:pt x="536" y="477"/>
                  </a:lnTo>
                  <a:lnTo>
                    <a:pt x="547" y="437"/>
                  </a:lnTo>
                  <a:lnTo>
                    <a:pt x="557" y="386"/>
                  </a:lnTo>
                  <a:lnTo>
                    <a:pt x="577" y="345"/>
                  </a:lnTo>
                  <a:lnTo>
                    <a:pt x="587" y="294"/>
                  </a:lnTo>
                  <a:lnTo>
                    <a:pt x="597" y="264"/>
                  </a:lnTo>
                  <a:lnTo>
                    <a:pt x="749" y="0"/>
                  </a:lnTo>
                  <a:lnTo>
                    <a:pt x="729" y="41"/>
                  </a:lnTo>
                  <a:lnTo>
                    <a:pt x="719" y="102"/>
                  </a:lnTo>
                  <a:lnTo>
                    <a:pt x="698" y="132"/>
                  </a:lnTo>
                  <a:lnTo>
                    <a:pt x="688" y="162"/>
                  </a:lnTo>
                  <a:lnTo>
                    <a:pt x="679" y="193"/>
                  </a:lnTo>
                  <a:lnTo>
                    <a:pt x="679" y="214"/>
                  </a:lnTo>
                  <a:lnTo>
                    <a:pt x="658" y="244"/>
                  </a:lnTo>
                  <a:lnTo>
                    <a:pt x="658" y="275"/>
                  </a:lnTo>
                  <a:lnTo>
                    <a:pt x="648" y="304"/>
                  </a:lnTo>
                  <a:lnTo>
                    <a:pt x="638" y="334"/>
                  </a:lnTo>
                  <a:lnTo>
                    <a:pt x="627" y="365"/>
                  </a:lnTo>
                  <a:lnTo>
                    <a:pt x="627" y="395"/>
                  </a:lnTo>
                  <a:lnTo>
                    <a:pt x="618" y="426"/>
                  </a:lnTo>
                  <a:lnTo>
                    <a:pt x="618" y="456"/>
                  </a:lnTo>
                  <a:lnTo>
                    <a:pt x="608" y="487"/>
                  </a:lnTo>
                  <a:lnTo>
                    <a:pt x="597" y="517"/>
                  </a:lnTo>
                  <a:lnTo>
                    <a:pt x="587" y="548"/>
                  </a:lnTo>
                  <a:lnTo>
                    <a:pt x="587" y="578"/>
                  </a:lnTo>
                  <a:lnTo>
                    <a:pt x="587" y="609"/>
                  </a:lnTo>
                  <a:lnTo>
                    <a:pt x="587" y="639"/>
                  </a:lnTo>
                  <a:lnTo>
                    <a:pt x="587" y="669"/>
                  </a:lnTo>
                  <a:lnTo>
                    <a:pt x="587" y="689"/>
                  </a:lnTo>
                  <a:lnTo>
                    <a:pt x="587" y="720"/>
                  </a:lnTo>
                  <a:lnTo>
                    <a:pt x="587" y="750"/>
                  </a:lnTo>
                  <a:lnTo>
                    <a:pt x="587" y="780"/>
                  </a:lnTo>
                  <a:lnTo>
                    <a:pt x="597" y="811"/>
                  </a:lnTo>
                  <a:lnTo>
                    <a:pt x="597" y="841"/>
                  </a:lnTo>
                  <a:lnTo>
                    <a:pt x="608" y="872"/>
                  </a:lnTo>
                  <a:lnTo>
                    <a:pt x="618" y="902"/>
                  </a:lnTo>
                  <a:lnTo>
                    <a:pt x="638" y="9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Freeform 312"/>
            <p:cNvSpPr>
              <a:spLocks/>
            </p:cNvSpPr>
            <p:nvPr/>
          </p:nvSpPr>
          <p:spPr bwMode="auto">
            <a:xfrm>
              <a:off x="1452" y="1685"/>
              <a:ext cx="174" cy="233"/>
            </a:xfrm>
            <a:custGeom>
              <a:avLst/>
              <a:gdLst>
                <a:gd name="T0" fmla="*/ 104 w 1216"/>
                <a:gd name="T1" fmla="*/ 139 h 1632"/>
                <a:gd name="T2" fmla="*/ 122 w 1216"/>
                <a:gd name="T3" fmla="*/ 151 h 1632"/>
                <a:gd name="T4" fmla="*/ 138 w 1216"/>
                <a:gd name="T5" fmla="*/ 166 h 1632"/>
                <a:gd name="T6" fmla="*/ 151 w 1216"/>
                <a:gd name="T7" fmla="*/ 184 h 1632"/>
                <a:gd name="T8" fmla="*/ 164 w 1216"/>
                <a:gd name="T9" fmla="*/ 201 h 1632"/>
                <a:gd name="T10" fmla="*/ 172 w 1216"/>
                <a:gd name="T11" fmla="*/ 217 h 1632"/>
                <a:gd name="T12" fmla="*/ 162 w 1216"/>
                <a:gd name="T13" fmla="*/ 226 h 1632"/>
                <a:gd name="T14" fmla="*/ 149 w 1216"/>
                <a:gd name="T15" fmla="*/ 207 h 1632"/>
                <a:gd name="T16" fmla="*/ 135 w 1216"/>
                <a:gd name="T17" fmla="*/ 188 h 1632"/>
                <a:gd name="T18" fmla="*/ 122 w 1216"/>
                <a:gd name="T19" fmla="*/ 174 h 1632"/>
                <a:gd name="T20" fmla="*/ 113 w 1216"/>
                <a:gd name="T21" fmla="*/ 166 h 1632"/>
                <a:gd name="T22" fmla="*/ 93 w 1216"/>
                <a:gd name="T23" fmla="*/ 156 h 1632"/>
                <a:gd name="T24" fmla="*/ 73 w 1216"/>
                <a:gd name="T25" fmla="*/ 155 h 1632"/>
                <a:gd name="T26" fmla="*/ 58 w 1216"/>
                <a:gd name="T27" fmla="*/ 156 h 1632"/>
                <a:gd name="T28" fmla="*/ 45 w 1216"/>
                <a:gd name="T29" fmla="*/ 164 h 1632"/>
                <a:gd name="T30" fmla="*/ 33 w 1216"/>
                <a:gd name="T31" fmla="*/ 172 h 1632"/>
                <a:gd name="T32" fmla="*/ 25 w 1216"/>
                <a:gd name="T33" fmla="*/ 184 h 1632"/>
                <a:gd name="T34" fmla="*/ 17 w 1216"/>
                <a:gd name="T35" fmla="*/ 197 h 1632"/>
                <a:gd name="T36" fmla="*/ 14 w 1216"/>
                <a:gd name="T37" fmla="*/ 210 h 1632"/>
                <a:gd name="T38" fmla="*/ 11 w 1216"/>
                <a:gd name="T39" fmla="*/ 221 h 1632"/>
                <a:gd name="T40" fmla="*/ 3 w 1216"/>
                <a:gd name="T41" fmla="*/ 233 h 1632"/>
                <a:gd name="T42" fmla="*/ 0 w 1216"/>
                <a:gd name="T43" fmla="*/ 218 h 1632"/>
                <a:gd name="T44" fmla="*/ 0 w 1216"/>
                <a:gd name="T45" fmla="*/ 204 h 1632"/>
                <a:gd name="T46" fmla="*/ 4 w 1216"/>
                <a:gd name="T47" fmla="*/ 190 h 1632"/>
                <a:gd name="T48" fmla="*/ 10 w 1216"/>
                <a:gd name="T49" fmla="*/ 175 h 1632"/>
                <a:gd name="T50" fmla="*/ 16 w 1216"/>
                <a:gd name="T51" fmla="*/ 162 h 1632"/>
                <a:gd name="T52" fmla="*/ 26 w 1216"/>
                <a:gd name="T53" fmla="*/ 151 h 1632"/>
                <a:gd name="T54" fmla="*/ 38 w 1216"/>
                <a:gd name="T55" fmla="*/ 143 h 1632"/>
                <a:gd name="T56" fmla="*/ 52 w 1216"/>
                <a:gd name="T57" fmla="*/ 139 h 1632"/>
                <a:gd name="T58" fmla="*/ 65 w 1216"/>
                <a:gd name="T59" fmla="*/ 135 h 1632"/>
                <a:gd name="T60" fmla="*/ 78 w 1216"/>
                <a:gd name="T61" fmla="*/ 133 h 1632"/>
                <a:gd name="T62" fmla="*/ 81 w 1216"/>
                <a:gd name="T63" fmla="*/ 129 h 1632"/>
                <a:gd name="T64" fmla="*/ 73 w 1216"/>
                <a:gd name="T65" fmla="*/ 113 h 1632"/>
                <a:gd name="T66" fmla="*/ 71 w 1216"/>
                <a:gd name="T67" fmla="*/ 94 h 1632"/>
                <a:gd name="T68" fmla="*/ 74 w 1216"/>
                <a:gd name="T69" fmla="*/ 75 h 1632"/>
                <a:gd name="T70" fmla="*/ 80 w 1216"/>
                <a:gd name="T71" fmla="*/ 55 h 1632"/>
                <a:gd name="T72" fmla="*/ 85 w 1216"/>
                <a:gd name="T73" fmla="*/ 38 h 1632"/>
                <a:gd name="T74" fmla="*/ 103 w 1216"/>
                <a:gd name="T75" fmla="*/ 15 h 1632"/>
                <a:gd name="T76" fmla="*/ 97 w 1216"/>
                <a:gd name="T77" fmla="*/ 28 h 1632"/>
                <a:gd name="T78" fmla="*/ 94 w 1216"/>
                <a:gd name="T79" fmla="*/ 39 h 1632"/>
                <a:gd name="T80" fmla="*/ 90 w 1216"/>
                <a:gd name="T81" fmla="*/ 52 h 1632"/>
                <a:gd name="T82" fmla="*/ 88 w 1216"/>
                <a:gd name="T83" fmla="*/ 65 h 1632"/>
                <a:gd name="T84" fmla="*/ 84 w 1216"/>
                <a:gd name="T85" fmla="*/ 78 h 1632"/>
                <a:gd name="T86" fmla="*/ 84 w 1216"/>
                <a:gd name="T87" fmla="*/ 91 h 1632"/>
                <a:gd name="T88" fmla="*/ 84 w 1216"/>
                <a:gd name="T89" fmla="*/ 103 h 1632"/>
                <a:gd name="T90" fmla="*/ 85 w 1216"/>
                <a:gd name="T91" fmla="*/ 116 h 1632"/>
                <a:gd name="T92" fmla="*/ 88 w 1216"/>
                <a:gd name="T93" fmla="*/ 129 h 16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16" h="1632">
                  <a:moveTo>
                    <a:pt x="638" y="933"/>
                  </a:moveTo>
                  <a:lnTo>
                    <a:pt x="679" y="952"/>
                  </a:lnTo>
                  <a:lnTo>
                    <a:pt x="729" y="973"/>
                  </a:lnTo>
                  <a:lnTo>
                    <a:pt x="770" y="994"/>
                  </a:lnTo>
                  <a:lnTo>
                    <a:pt x="820" y="1024"/>
                  </a:lnTo>
                  <a:lnTo>
                    <a:pt x="850" y="1055"/>
                  </a:lnTo>
                  <a:lnTo>
                    <a:pt x="891" y="1085"/>
                  </a:lnTo>
                  <a:lnTo>
                    <a:pt x="921" y="1125"/>
                  </a:lnTo>
                  <a:lnTo>
                    <a:pt x="962" y="1166"/>
                  </a:lnTo>
                  <a:lnTo>
                    <a:pt x="993" y="1196"/>
                  </a:lnTo>
                  <a:lnTo>
                    <a:pt x="1022" y="1236"/>
                  </a:lnTo>
                  <a:lnTo>
                    <a:pt x="1053" y="1287"/>
                  </a:lnTo>
                  <a:lnTo>
                    <a:pt x="1083" y="1328"/>
                  </a:lnTo>
                  <a:lnTo>
                    <a:pt x="1114" y="1368"/>
                  </a:lnTo>
                  <a:lnTo>
                    <a:pt x="1144" y="1409"/>
                  </a:lnTo>
                  <a:lnTo>
                    <a:pt x="1175" y="1459"/>
                  </a:lnTo>
                  <a:lnTo>
                    <a:pt x="1216" y="1501"/>
                  </a:lnTo>
                  <a:lnTo>
                    <a:pt x="1205" y="1520"/>
                  </a:lnTo>
                  <a:lnTo>
                    <a:pt x="1195" y="1541"/>
                  </a:lnTo>
                  <a:lnTo>
                    <a:pt x="1165" y="1561"/>
                  </a:lnTo>
                  <a:lnTo>
                    <a:pt x="1134" y="1581"/>
                  </a:lnTo>
                  <a:lnTo>
                    <a:pt x="1104" y="1541"/>
                  </a:lnTo>
                  <a:lnTo>
                    <a:pt x="1073" y="1490"/>
                  </a:lnTo>
                  <a:lnTo>
                    <a:pt x="1043" y="1450"/>
                  </a:lnTo>
                  <a:lnTo>
                    <a:pt x="1013" y="1409"/>
                  </a:lnTo>
                  <a:lnTo>
                    <a:pt x="972" y="1358"/>
                  </a:lnTo>
                  <a:lnTo>
                    <a:pt x="942" y="1318"/>
                  </a:lnTo>
                  <a:lnTo>
                    <a:pt x="911" y="1278"/>
                  </a:lnTo>
                  <a:lnTo>
                    <a:pt x="871" y="1236"/>
                  </a:lnTo>
                  <a:lnTo>
                    <a:pt x="850" y="1217"/>
                  </a:lnTo>
                  <a:lnTo>
                    <a:pt x="831" y="1196"/>
                  </a:lnTo>
                  <a:lnTo>
                    <a:pt x="810" y="1175"/>
                  </a:lnTo>
                  <a:lnTo>
                    <a:pt x="790" y="1166"/>
                  </a:lnTo>
                  <a:lnTo>
                    <a:pt x="749" y="1135"/>
                  </a:lnTo>
                  <a:lnTo>
                    <a:pt x="698" y="1116"/>
                  </a:lnTo>
                  <a:lnTo>
                    <a:pt x="648" y="1095"/>
                  </a:lnTo>
                  <a:lnTo>
                    <a:pt x="608" y="1085"/>
                  </a:lnTo>
                  <a:lnTo>
                    <a:pt x="557" y="1074"/>
                  </a:lnTo>
                  <a:lnTo>
                    <a:pt x="507" y="1085"/>
                  </a:lnTo>
                  <a:lnTo>
                    <a:pt x="465" y="1085"/>
                  </a:lnTo>
                  <a:lnTo>
                    <a:pt x="435" y="1085"/>
                  </a:lnTo>
                  <a:lnTo>
                    <a:pt x="404" y="1095"/>
                  </a:lnTo>
                  <a:lnTo>
                    <a:pt x="374" y="1116"/>
                  </a:lnTo>
                  <a:lnTo>
                    <a:pt x="344" y="1125"/>
                  </a:lnTo>
                  <a:lnTo>
                    <a:pt x="313" y="1146"/>
                  </a:lnTo>
                  <a:lnTo>
                    <a:pt x="284" y="1166"/>
                  </a:lnTo>
                  <a:lnTo>
                    <a:pt x="263" y="1186"/>
                  </a:lnTo>
                  <a:lnTo>
                    <a:pt x="232" y="1206"/>
                  </a:lnTo>
                  <a:lnTo>
                    <a:pt x="212" y="1227"/>
                  </a:lnTo>
                  <a:lnTo>
                    <a:pt x="192" y="1257"/>
                  </a:lnTo>
                  <a:lnTo>
                    <a:pt x="172" y="1287"/>
                  </a:lnTo>
                  <a:lnTo>
                    <a:pt x="151" y="1318"/>
                  </a:lnTo>
                  <a:lnTo>
                    <a:pt x="131" y="1348"/>
                  </a:lnTo>
                  <a:lnTo>
                    <a:pt x="120" y="1379"/>
                  </a:lnTo>
                  <a:lnTo>
                    <a:pt x="111" y="1409"/>
                  </a:lnTo>
                  <a:lnTo>
                    <a:pt x="101" y="1440"/>
                  </a:lnTo>
                  <a:lnTo>
                    <a:pt x="101" y="1470"/>
                  </a:lnTo>
                  <a:lnTo>
                    <a:pt x="91" y="1490"/>
                  </a:lnTo>
                  <a:lnTo>
                    <a:pt x="91" y="1530"/>
                  </a:lnTo>
                  <a:lnTo>
                    <a:pt x="80" y="1551"/>
                  </a:lnTo>
                  <a:lnTo>
                    <a:pt x="70" y="1581"/>
                  </a:lnTo>
                  <a:lnTo>
                    <a:pt x="50" y="1612"/>
                  </a:lnTo>
                  <a:lnTo>
                    <a:pt x="19" y="1632"/>
                  </a:lnTo>
                  <a:lnTo>
                    <a:pt x="9" y="1591"/>
                  </a:lnTo>
                  <a:lnTo>
                    <a:pt x="0" y="1561"/>
                  </a:lnTo>
                  <a:lnTo>
                    <a:pt x="0" y="1530"/>
                  </a:lnTo>
                  <a:lnTo>
                    <a:pt x="0" y="1501"/>
                  </a:lnTo>
                  <a:lnTo>
                    <a:pt x="0" y="1459"/>
                  </a:lnTo>
                  <a:lnTo>
                    <a:pt x="0" y="1429"/>
                  </a:lnTo>
                  <a:lnTo>
                    <a:pt x="9" y="1389"/>
                  </a:lnTo>
                  <a:lnTo>
                    <a:pt x="19" y="1358"/>
                  </a:lnTo>
                  <a:lnTo>
                    <a:pt x="30" y="1328"/>
                  </a:lnTo>
                  <a:lnTo>
                    <a:pt x="40" y="1297"/>
                  </a:lnTo>
                  <a:lnTo>
                    <a:pt x="50" y="1257"/>
                  </a:lnTo>
                  <a:lnTo>
                    <a:pt x="70" y="1227"/>
                  </a:lnTo>
                  <a:lnTo>
                    <a:pt x="80" y="1196"/>
                  </a:lnTo>
                  <a:lnTo>
                    <a:pt x="101" y="1166"/>
                  </a:lnTo>
                  <a:lnTo>
                    <a:pt x="111" y="1135"/>
                  </a:lnTo>
                  <a:lnTo>
                    <a:pt x="141" y="1116"/>
                  </a:lnTo>
                  <a:lnTo>
                    <a:pt x="151" y="1085"/>
                  </a:lnTo>
                  <a:lnTo>
                    <a:pt x="181" y="1055"/>
                  </a:lnTo>
                  <a:lnTo>
                    <a:pt x="212" y="1034"/>
                  </a:lnTo>
                  <a:lnTo>
                    <a:pt x="242" y="1013"/>
                  </a:lnTo>
                  <a:lnTo>
                    <a:pt x="263" y="1003"/>
                  </a:lnTo>
                  <a:lnTo>
                    <a:pt x="293" y="994"/>
                  </a:lnTo>
                  <a:lnTo>
                    <a:pt x="324" y="973"/>
                  </a:lnTo>
                  <a:lnTo>
                    <a:pt x="364" y="973"/>
                  </a:lnTo>
                  <a:lnTo>
                    <a:pt x="395" y="952"/>
                  </a:lnTo>
                  <a:lnTo>
                    <a:pt x="425" y="952"/>
                  </a:lnTo>
                  <a:lnTo>
                    <a:pt x="456" y="943"/>
                  </a:lnTo>
                  <a:lnTo>
                    <a:pt x="486" y="943"/>
                  </a:lnTo>
                  <a:lnTo>
                    <a:pt x="516" y="933"/>
                  </a:lnTo>
                  <a:lnTo>
                    <a:pt x="547" y="933"/>
                  </a:lnTo>
                  <a:lnTo>
                    <a:pt x="577" y="933"/>
                  </a:lnTo>
                  <a:lnTo>
                    <a:pt x="608" y="933"/>
                  </a:lnTo>
                  <a:lnTo>
                    <a:pt x="567" y="902"/>
                  </a:lnTo>
                  <a:lnTo>
                    <a:pt x="547" y="862"/>
                  </a:lnTo>
                  <a:lnTo>
                    <a:pt x="516" y="832"/>
                  </a:lnTo>
                  <a:lnTo>
                    <a:pt x="507" y="790"/>
                  </a:lnTo>
                  <a:lnTo>
                    <a:pt x="496" y="750"/>
                  </a:lnTo>
                  <a:lnTo>
                    <a:pt x="496" y="700"/>
                  </a:lnTo>
                  <a:lnTo>
                    <a:pt x="496" y="659"/>
                  </a:lnTo>
                  <a:lnTo>
                    <a:pt x="507" y="618"/>
                  </a:lnTo>
                  <a:lnTo>
                    <a:pt x="507" y="568"/>
                  </a:lnTo>
                  <a:lnTo>
                    <a:pt x="516" y="527"/>
                  </a:lnTo>
                  <a:lnTo>
                    <a:pt x="536" y="477"/>
                  </a:lnTo>
                  <a:lnTo>
                    <a:pt x="547" y="437"/>
                  </a:lnTo>
                  <a:lnTo>
                    <a:pt x="557" y="386"/>
                  </a:lnTo>
                  <a:lnTo>
                    <a:pt x="577" y="345"/>
                  </a:lnTo>
                  <a:lnTo>
                    <a:pt x="587" y="294"/>
                  </a:lnTo>
                  <a:lnTo>
                    <a:pt x="597" y="264"/>
                  </a:lnTo>
                  <a:lnTo>
                    <a:pt x="749" y="0"/>
                  </a:lnTo>
                  <a:lnTo>
                    <a:pt x="729" y="41"/>
                  </a:lnTo>
                  <a:lnTo>
                    <a:pt x="719" y="102"/>
                  </a:lnTo>
                  <a:lnTo>
                    <a:pt x="698" y="132"/>
                  </a:lnTo>
                  <a:lnTo>
                    <a:pt x="688" y="162"/>
                  </a:lnTo>
                  <a:lnTo>
                    <a:pt x="679" y="193"/>
                  </a:lnTo>
                  <a:lnTo>
                    <a:pt x="679" y="214"/>
                  </a:lnTo>
                  <a:lnTo>
                    <a:pt x="658" y="244"/>
                  </a:lnTo>
                  <a:lnTo>
                    <a:pt x="658" y="275"/>
                  </a:lnTo>
                  <a:lnTo>
                    <a:pt x="648" y="304"/>
                  </a:lnTo>
                  <a:lnTo>
                    <a:pt x="638" y="334"/>
                  </a:lnTo>
                  <a:lnTo>
                    <a:pt x="627" y="365"/>
                  </a:lnTo>
                  <a:lnTo>
                    <a:pt x="627" y="395"/>
                  </a:lnTo>
                  <a:lnTo>
                    <a:pt x="618" y="426"/>
                  </a:lnTo>
                  <a:lnTo>
                    <a:pt x="618" y="456"/>
                  </a:lnTo>
                  <a:lnTo>
                    <a:pt x="608" y="487"/>
                  </a:lnTo>
                  <a:lnTo>
                    <a:pt x="597" y="517"/>
                  </a:lnTo>
                  <a:lnTo>
                    <a:pt x="587" y="548"/>
                  </a:lnTo>
                  <a:lnTo>
                    <a:pt x="587" y="578"/>
                  </a:lnTo>
                  <a:lnTo>
                    <a:pt x="587" y="609"/>
                  </a:lnTo>
                  <a:lnTo>
                    <a:pt x="587" y="639"/>
                  </a:lnTo>
                  <a:lnTo>
                    <a:pt x="587" y="669"/>
                  </a:lnTo>
                  <a:lnTo>
                    <a:pt x="587" y="689"/>
                  </a:lnTo>
                  <a:lnTo>
                    <a:pt x="587" y="720"/>
                  </a:lnTo>
                  <a:lnTo>
                    <a:pt x="587" y="750"/>
                  </a:lnTo>
                  <a:lnTo>
                    <a:pt x="587" y="780"/>
                  </a:lnTo>
                  <a:lnTo>
                    <a:pt x="597" y="811"/>
                  </a:lnTo>
                  <a:lnTo>
                    <a:pt x="597" y="841"/>
                  </a:lnTo>
                  <a:lnTo>
                    <a:pt x="608" y="872"/>
                  </a:lnTo>
                  <a:lnTo>
                    <a:pt x="618" y="902"/>
                  </a:lnTo>
                  <a:lnTo>
                    <a:pt x="638" y="9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Freeform 313"/>
            <p:cNvSpPr>
              <a:spLocks/>
            </p:cNvSpPr>
            <p:nvPr/>
          </p:nvSpPr>
          <p:spPr bwMode="auto">
            <a:xfrm>
              <a:off x="1283" y="1721"/>
              <a:ext cx="88" cy="68"/>
            </a:xfrm>
            <a:custGeom>
              <a:avLst/>
              <a:gdLst>
                <a:gd name="T0" fmla="*/ 88 w 618"/>
                <a:gd name="T1" fmla="*/ 19 h 476"/>
                <a:gd name="T2" fmla="*/ 84 w 618"/>
                <a:gd name="T3" fmla="*/ 19 h 476"/>
                <a:gd name="T4" fmla="*/ 81 w 618"/>
                <a:gd name="T5" fmla="*/ 20 h 476"/>
                <a:gd name="T6" fmla="*/ 75 w 618"/>
                <a:gd name="T7" fmla="*/ 19 h 476"/>
                <a:gd name="T8" fmla="*/ 71 w 618"/>
                <a:gd name="T9" fmla="*/ 19 h 476"/>
                <a:gd name="T10" fmla="*/ 66 w 618"/>
                <a:gd name="T11" fmla="*/ 19 h 476"/>
                <a:gd name="T12" fmla="*/ 62 w 618"/>
                <a:gd name="T13" fmla="*/ 20 h 476"/>
                <a:gd name="T14" fmla="*/ 58 w 618"/>
                <a:gd name="T15" fmla="*/ 23 h 476"/>
                <a:gd name="T16" fmla="*/ 55 w 618"/>
                <a:gd name="T17" fmla="*/ 29 h 476"/>
                <a:gd name="T18" fmla="*/ 49 w 618"/>
                <a:gd name="T19" fmla="*/ 30 h 476"/>
                <a:gd name="T20" fmla="*/ 45 w 618"/>
                <a:gd name="T21" fmla="*/ 33 h 476"/>
                <a:gd name="T22" fmla="*/ 40 w 618"/>
                <a:gd name="T23" fmla="*/ 38 h 476"/>
                <a:gd name="T24" fmla="*/ 37 w 618"/>
                <a:gd name="T25" fmla="*/ 41 h 476"/>
                <a:gd name="T26" fmla="*/ 33 w 618"/>
                <a:gd name="T27" fmla="*/ 45 h 476"/>
                <a:gd name="T28" fmla="*/ 29 w 618"/>
                <a:gd name="T29" fmla="*/ 49 h 476"/>
                <a:gd name="T30" fmla="*/ 24 w 618"/>
                <a:gd name="T31" fmla="*/ 53 h 476"/>
                <a:gd name="T32" fmla="*/ 20 w 618"/>
                <a:gd name="T33" fmla="*/ 58 h 476"/>
                <a:gd name="T34" fmla="*/ 16 w 618"/>
                <a:gd name="T35" fmla="*/ 61 h 476"/>
                <a:gd name="T36" fmla="*/ 14 w 618"/>
                <a:gd name="T37" fmla="*/ 65 h 476"/>
                <a:gd name="T38" fmla="*/ 13 w 618"/>
                <a:gd name="T39" fmla="*/ 67 h 476"/>
                <a:gd name="T40" fmla="*/ 11 w 618"/>
                <a:gd name="T41" fmla="*/ 68 h 476"/>
                <a:gd name="T42" fmla="*/ 10 w 618"/>
                <a:gd name="T43" fmla="*/ 68 h 476"/>
                <a:gd name="T44" fmla="*/ 7 w 618"/>
                <a:gd name="T45" fmla="*/ 67 h 476"/>
                <a:gd name="T46" fmla="*/ 3 w 618"/>
                <a:gd name="T47" fmla="*/ 62 h 476"/>
                <a:gd name="T48" fmla="*/ 0 w 618"/>
                <a:gd name="T49" fmla="*/ 59 h 476"/>
                <a:gd name="T50" fmla="*/ 0 w 618"/>
                <a:gd name="T51" fmla="*/ 53 h 476"/>
                <a:gd name="T52" fmla="*/ 0 w 618"/>
                <a:gd name="T53" fmla="*/ 49 h 476"/>
                <a:gd name="T54" fmla="*/ 4 w 618"/>
                <a:gd name="T55" fmla="*/ 45 h 476"/>
                <a:gd name="T56" fmla="*/ 9 w 618"/>
                <a:gd name="T57" fmla="*/ 41 h 476"/>
                <a:gd name="T58" fmla="*/ 13 w 618"/>
                <a:gd name="T59" fmla="*/ 36 h 476"/>
                <a:gd name="T60" fmla="*/ 17 w 618"/>
                <a:gd name="T61" fmla="*/ 32 h 476"/>
                <a:gd name="T62" fmla="*/ 22 w 618"/>
                <a:gd name="T63" fmla="*/ 27 h 476"/>
                <a:gd name="T64" fmla="*/ 26 w 618"/>
                <a:gd name="T65" fmla="*/ 23 h 476"/>
                <a:gd name="T66" fmla="*/ 30 w 618"/>
                <a:gd name="T67" fmla="*/ 19 h 476"/>
                <a:gd name="T68" fmla="*/ 36 w 618"/>
                <a:gd name="T69" fmla="*/ 16 h 476"/>
                <a:gd name="T70" fmla="*/ 40 w 618"/>
                <a:gd name="T71" fmla="*/ 11 h 476"/>
                <a:gd name="T72" fmla="*/ 45 w 618"/>
                <a:gd name="T73" fmla="*/ 9 h 476"/>
                <a:gd name="T74" fmla="*/ 49 w 618"/>
                <a:gd name="T75" fmla="*/ 6 h 476"/>
                <a:gd name="T76" fmla="*/ 56 w 618"/>
                <a:gd name="T77" fmla="*/ 4 h 476"/>
                <a:gd name="T78" fmla="*/ 61 w 618"/>
                <a:gd name="T79" fmla="*/ 1 h 476"/>
                <a:gd name="T80" fmla="*/ 68 w 618"/>
                <a:gd name="T81" fmla="*/ 1 h 476"/>
                <a:gd name="T82" fmla="*/ 74 w 618"/>
                <a:gd name="T83" fmla="*/ 0 h 476"/>
                <a:gd name="T84" fmla="*/ 81 w 618"/>
                <a:gd name="T85" fmla="*/ 1 h 476"/>
                <a:gd name="T86" fmla="*/ 88 w 618"/>
                <a:gd name="T87" fmla="*/ 19 h 4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18" h="476">
                  <a:moveTo>
                    <a:pt x="618" y="132"/>
                  </a:moveTo>
                  <a:lnTo>
                    <a:pt x="587" y="132"/>
                  </a:lnTo>
                  <a:lnTo>
                    <a:pt x="568" y="141"/>
                  </a:lnTo>
                  <a:lnTo>
                    <a:pt x="526" y="132"/>
                  </a:lnTo>
                  <a:lnTo>
                    <a:pt x="496" y="132"/>
                  </a:lnTo>
                  <a:lnTo>
                    <a:pt x="465" y="132"/>
                  </a:lnTo>
                  <a:lnTo>
                    <a:pt x="435" y="141"/>
                  </a:lnTo>
                  <a:lnTo>
                    <a:pt x="405" y="162"/>
                  </a:lnTo>
                  <a:lnTo>
                    <a:pt x="385" y="202"/>
                  </a:lnTo>
                  <a:lnTo>
                    <a:pt x="345" y="212"/>
                  </a:lnTo>
                  <a:lnTo>
                    <a:pt x="314" y="233"/>
                  </a:lnTo>
                  <a:lnTo>
                    <a:pt x="284" y="263"/>
                  </a:lnTo>
                  <a:lnTo>
                    <a:pt x="263" y="284"/>
                  </a:lnTo>
                  <a:lnTo>
                    <a:pt x="233" y="314"/>
                  </a:lnTo>
                  <a:lnTo>
                    <a:pt x="202" y="345"/>
                  </a:lnTo>
                  <a:lnTo>
                    <a:pt x="172" y="374"/>
                  </a:lnTo>
                  <a:lnTo>
                    <a:pt x="141" y="405"/>
                  </a:lnTo>
                  <a:lnTo>
                    <a:pt x="111" y="425"/>
                  </a:lnTo>
                  <a:lnTo>
                    <a:pt x="101" y="456"/>
                  </a:lnTo>
                  <a:lnTo>
                    <a:pt x="91" y="466"/>
                  </a:lnTo>
                  <a:lnTo>
                    <a:pt x="80" y="476"/>
                  </a:lnTo>
                  <a:lnTo>
                    <a:pt x="71" y="476"/>
                  </a:lnTo>
                  <a:lnTo>
                    <a:pt x="50" y="466"/>
                  </a:lnTo>
                  <a:lnTo>
                    <a:pt x="19" y="435"/>
                  </a:lnTo>
                  <a:lnTo>
                    <a:pt x="0" y="415"/>
                  </a:lnTo>
                  <a:lnTo>
                    <a:pt x="0" y="374"/>
                  </a:lnTo>
                  <a:lnTo>
                    <a:pt x="0" y="345"/>
                  </a:lnTo>
                  <a:lnTo>
                    <a:pt x="30" y="314"/>
                  </a:lnTo>
                  <a:lnTo>
                    <a:pt x="61" y="284"/>
                  </a:lnTo>
                  <a:lnTo>
                    <a:pt x="91" y="253"/>
                  </a:lnTo>
                  <a:lnTo>
                    <a:pt x="122" y="223"/>
                  </a:lnTo>
                  <a:lnTo>
                    <a:pt x="152" y="192"/>
                  </a:lnTo>
                  <a:lnTo>
                    <a:pt x="183" y="162"/>
                  </a:lnTo>
                  <a:lnTo>
                    <a:pt x="212" y="132"/>
                  </a:lnTo>
                  <a:lnTo>
                    <a:pt x="253" y="111"/>
                  </a:lnTo>
                  <a:lnTo>
                    <a:pt x="284" y="80"/>
                  </a:lnTo>
                  <a:lnTo>
                    <a:pt x="314" y="61"/>
                  </a:lnTo>
                  <a:lnTo>
                    <a:pt x="345" y="40"/>
                  </a:lnTo>
                  <a:lnTo>
                    <a:pt x="395" y="30"/>
                  </a:lnTo>
                  <a:lnTo>
                    <a:pt x="425" y="10"/>
                  </a:lnTo>
                  <a:lnTo>
                    <a:pt x="476" y="10"/>
                  </a:lnTo>
                  <a:lnTo>
                    <a:pt x="517" y="0"/>
                  </a:lnTo>
                  <a:lnTo>
                    <a:pt x="568" y="10"/>
                  </a:lnTo>
                  <a:lnTo>
                    <a:pt x="618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Freeform 314"/>
            <p:cNvSpPr>
              <a:spLocks/>
            </p:cNvSpPr>
            <p:nvPr/>
          </p:nvSpPr>
          <p:spPr bwMode="auto">
            <a:xfrm>
              <a:off x="1283" y="1721"/>
              <a:ext cx="88" cy="68"/>
            </a:xfrm>
            <a:custGeom>
              <a:avLst/>
              <a:gdLst>
                <a:gd name="T0" fmla="*/ 88 w 618"/>
                <a:gd name="T1" fmla="*/ 19 h 476"/>
                <a:gd name="T2" fmla="*/ 84 w 618"/>
                <a:gd name="T3" fmla="*/ 19 h 476"/>
                <a:gd name="T4" fmla="*/ 81 w 618"/>
                <a:gd name="T5" fmla="*/ 20 h 476"/>
                <a:gd name="T6" fmla="*/ 75 w 618"/>
                <a:gd name="T7" fmla="*/ 19 h 476"/>
                <a:gd name="T8" fmla="*/ 71 w 618"/>
                <a:gd name="T9" fmla="*/ 19 h 476"/>
                <a:gd name="T10" fmla="*/ 66 w 618"/>
                <a:gd name="T11" fmla="*/ 19 h 476"/>
                <a:gd name="T12" fmla="*/ 62 w 618"/>
                <a:gd name="T13" fmla="*/ 20 h 476"/>
                <a:gd name="T14" fmla="*/ 58 w 618"/>
                <a:gd name="T15" fmla="*/ 23 h 476"/>
                <a:gd name="T16" fmla="*/ 55 w 618"/>
                <a:gd name="T17" fmla="*/ 29 h 476"/>
                <a:gd name="T18" fmla="*/ 49 w 618"/>
                <a:gd name="T19" fmla="*/ 30 h 476"/>
                <a:gd name="T20" fmla="*/ 45 w 618"/>
                <a:gd name="T21" fmla="*/ 33 h 476"/>
                <a:gd name="T22" fmla="*/ 40 w 618"/>
                <a:gd name="T23" fmla="*/ 38 h 476"/>
                <a:gd name="T24" fmla="*/ 37 w 618"/>
                <a:gd name="T25" fmla="*/ 41 h 476"/>
                <a:gd name="T26" fmla="*/ 33 w 618"/>
                <a:gd name="T27" fmla="*/ 45 h 476"/>
                <a:gd name="T28" fmla="*/ 29 w 618"/>
                <a:gd name="T29" fmla="*/ 49 h 476"/>
                <a:gd name="T30" fmla="*/ 24 w 618"/>
                <a:gd name="T31" fmla="*/ 53 h 476"/>
                <a:gd name="T32" fmla="*/ 20 w 618"/>
                <a:gd name="T33" fmla="*/ 58 h 476"/>
                <a:gd name="T34" fmla="*/ 16 w 618"/>
                <a:gd name="T35" fmla="*/ 61 h 476"/>
                <a:gd name="T36" fmla="*/ 14 w 618"/>
                <a:gd name="T37" fmla="*/ 65 h 476"/>
                <a:gd name="T38" fmla="*/ 13 w 618"/>
                <a:gd name="T39" fmla="*/ 67 h 476"/>
                <a:gd name="T40" fmla="*/ 11 w 618"/>
                <a:gd name="T41" fmla="*/ 68 h 476"/>
                <a:gd name="T42" fmla="*/ 10 w 618"/>
                <a:gd name="T43" fmla="*/ 68 h 476"/>
                <a:gd name="T44" fmla="*/ 7 w 618"/>
                <a:gd name="T45" fmla="*/ 67 h 476"/>
                <a:gd name="T46" fmla="*/ 3 w 618"/>
                <a:gd name="T47" fmla="*/ 62 h 476"/>
                <a:gd name="T48" fmla="*/ 0 w 618"/>
                <a:gd name="T49" fmla="*/ 59 h 476"/>
                <a:gd name="T50" fmla="*/ 0 w 618"/>
                <a:gd name="T51" fmla="*/ 53 h 476"/>
                <a:gd name="T52" fmla="*/ 0 w 618"/>
                <a:gd name="T53" fmla="*/ 49 h 476"/>
                <a:gd name="T54" fmla="*/ 4 w 618"/>
                <a:gd name="T55" fmla="*/ 45 h 476"/>
                <a:gd name="T56" fmla="*/ 9 w 618"/>
                <a:gd name="T57" fmla="*/ 41 h 476"/>
                <a:gd name="T58" fmla="*/ 13 w 618"/>
                <a:gd name="T59" fmla="*/ 36 h 476"/>
                <a:gd name="T60" fmla="*/ 17 w 618"/>
                <a:gd name="T61" fmla="*/ 32 h 476"/>
                <a:gd name="T62" fmla="*/ 22 w 618"/>
                <a:gd name="T63" fmla="*/ 27 h 476"/>
                <a:gd name="T64" fmla="*/ 26 w 618"/>
                <a:gd name="T65" fmla="*/ 23 h 476"/>
                <a:gd name="T66" fmla="*/ 30 w 618"/>
                <a:gd name="T67" fmla="*/ 19 h 476"/>
                <a:gd name="T68" fmla="*/ 36 w 618"/>
                <a:gd name="T69" fmla="*/ 16 h 476"/>
                <a:gd name="T70" fmla="*/ 40 w 618"/>
                <a:gd name="T71" fmla="*/ 11 h 476"/>
                <a:gd name="T72" fmla="*/ 45 w 618"/>
                <a:gd name="T73" fmla="*/ 9 h 476"/>
                <a:gd name="T74" fmla="*/ 49 w 618"/>
                <a:gd name="T75" fmla="*/ 6 h 476"/>
                <a:gd name="T76" fmla="*/ 56 w 618"/>
                <a:gd name="T77" fmla="*/ 4 h 476"/>
                <a:gd name="T78" fmla="*/ 61 w 618"/>
                <a:gd name="T79" fmla="*/ 1 h 476"/>
                <a:gd name="T80" fmla="*/ 68 w 618"/>
                <a:gd name="T81" fmla="*/ 1 h 476"/>
                <a:gd name="T82" fmla="*/ 74 w 618"/>
                <a:gd name="T83" fmla="*/ 0 h 476"/>
                <a:gd name="T84" fmla="*/ 81 w 618"/>
                <a:gd name="T85" fmla="*/ 1 h 476"/>
                <a:gd name="T86" fmla="*/ 88 w 618"/>
                <a:gd name="T87" fmla="*/ 19 h 4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18" h="476">
                  <a:moveTo>
                    <a:pt x="618" y="132"/>
                  </a:moveTo>
                  <a:lnTo>
                    <a:pt x="587" y="132"/>
                  </a:lnTo>
                  <a:lnTo>
                    <a:pt x="568" y="141"/>
                  </a:lnTo>
                  <a:lnTo>
                    <a:pt x="526" y="132"/>
                  </a:lnTo>
                  <a:lnTo>
                    <a:pt x="496" y="132"/>
                  </a:lnTo>
                  <a:lnTo>
                    <a:pt x="465" y="132"/>
                  </a:lnTo>
                  <a:lnTo>
                    <a:pt x="435" y="141"/>
                  </a:lnTo>
                  <a:lnTo>
                    <a:pt x="405" y="162"/>
                  </a:lnTo>
                  <a:lnTo>
                    <a:pt x="385" y="202"/>
                  </a:lnTo>
                  <a:lnTo>
                    <a:pt x="345" y="212"/>
                  </a:lnTo>
                  <a:lnTo>
                    <a:pt x="314" y="233"/>
                  </a:lnTo>
                  <a:lnTo>
                    <a:pt x="284" y="263"/>
                  </a:lnTo>
                  <a:lnTo>
                    <a:pt x="263" y="284"/>
                  </a:lnTo>
                  <a:lnTo>
                    <a:pt x="233" y="314"/>
                  </a:lnTo>
                  <a:lnTo>
                    <a:pt x="202" y="345"/>
                  </a:lnTo>
                  <a:lnTo>
                    <a:pt x="172" y="374"/>
                  </a:lnTo>
                  <a:lnTo>
                    <a:pt x="141" y="405"/>
                  </a:lnTo>
                  <a:lnTo>
                    <a:pt x="111" y="425"/>
                  </a:lnTo>
                  <a:lnTo>
                    <a:pt x="101" y="456"/>
                  </a:lnTo>
                  <a:lnTo>
                    <a:pt x="91" y="466"/>
                  </a:lnTo>
                  <a:lnTo>
                    <a:pt x="80" y="476"/>
                  </a:lnTo>
                  <a:lnTo>
                    <a:pt x="71" y="476"/>
                  </a:lnTo>
                  <a:lnTo>
                    <a:pt x="50" y="466"/>
                  </a:lnTo>
                  <a:lnTo>
                    <a:pt x="19" y="435"/>
                  </a:lnTo>
                  <a:lnTo>
                    <a:pt x="0" y="415"/>
                  </a:lnTo>
                  <a:lnTo>
                    <a:pt x="0" y="374"/>
                  </a:lnTo>
                  <a:lnTo>
                    <a:pt x="0" y="345"/>
                  </a:lnTo>
                  <a:lnTo>
                    <a:pt x="30" y="314"/>
                  </a:lnTo>
                  <a:lnTo>
                    <a:pt x="61" y="284"/>
                  </a:lnTo>
                  <a:lnTo>
                    <a:pt x="91" y="253"/>
                  </a:lnTo>
                  <a:lnTo>
                    <a:pt x="122" y="223"/>
                  </a:lnTo>
                  <a:lnTo>
                    <a:pt x="152" y="192"/>
                  </a:lnTo>
                  <a:lnTo>
                    <a:pt x="183" y="162"/>
                  </a:lnTo>
                  <a:lnTo>
                    <a:pt x="212" y="132"/>
                  </a:lnTo>
                  <a:lnTo>
                    <a:pt x="253" y="111"/>
                  </a:lnTo>
                  <a:lnTo>
                    <a:pt x="284" y="80"/>
                  </a:lnTo>
                  <a:lnTo>
                    <a:pt x="314" y="61"/>
                  </a:lnTo>
                  <a:lnTo>
                    <a:pt x="345" y="40"/>
                  </a:lnTo>
                  <a:lnTo>
                    <a:pt x="395" y="30"/>
                  </a:lnTo>
                  <a:lnTo>
                    <a:pt x="425" y="10"/>
                  </a:lnTo>
                  <a:lnTo>
                    <a:pt x="476" y="10"/>
                  </a:lnTo>
                  <a:lnTo>
                    <a:pt x="517" y="0"/>
                  </a:lnTo>
                  <a:lnTo>
                    <a:pt x="568" y="10"/>
                  </a:lnTo>
                  <a:lnTo>
                    <a:pt x="618" y="1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Freeform 315"/>
            <p:cNvSpPr>
              <a:spLocks/>
            </p:cNvSpPr>
            <p:nvPr/>
          </p:nvSpPr>
          <p:spPr bwMode="auto">
            <a:xfrm>
              <a:off x="1587" y="1737"/>
              <a:ext cx="125" cy="47"/>
            </a:xfrm>
            <a:custGeom>
              <a:avLst/>
              <a:gdLst>
                <a:gd name="T0" fmla="*/ 125 w 881"/>
                <a:gd name="T1" fmla="*/ 37 h 324"/>
                <a:gd name="T2" fmla="*/ 121 w 881"/>
                <a:gd name="T3" fmla="*/ 37 h 324"/>
                <a:gd name="T4" fmla="*/ 118 w 881"/>
                <a:gd name="T5" fmla="*/ 37 h 324"/>
                <a:gd name="T6" fmla="*/ 114 w 881"/>
                <a:gd name="T7" fmla="*/ 37 h 324"/>
                <a:gd name="T8" fmla="*/ 109 w 881"/>
                <a:gd name="T9" fmla="*/ 37 h 324"/>
                <a:gd name="T10" fmla="*/ 106 w 881"/>
                <a:gd name="T11" fmla="*/ 35 h 324"/>
                <a:gd name="T12" fmla="*/ 102 w 881"/>
                <a:gd name="T13" fmla="*/ 35 h 324"/>
                <a:gd name="T14" fmla="*/ 98 w 881"/>
                <a:gd name="T15" fmla="*/ 34 h 324"/>
                <a:gd name="T16" fmla="*/ 95 w 881"/>
                <a:gd name="T17" fmla="*/ 34 h 324"/>
                <a:gd name="T18" fmla="*/ 91 w 881"/>
                <a:gd name="T19" fmla="*/ 32 h 324"/>
                <a:gd name="T20" fmla="*/ 86 w 881"/>
                <a:gd name="T21" fmla="*/ 31 h 324"/>
                <a:gd name="T22" fmla="*/ 82 w 881"/>
                <a:gd name="T23" fmla="*/ 29 h 324"/>
                <a:gd name="T24" fmla="*/ 78 w 881"/>
                <a:gd name="T25" fmla="*/ 28 h 324"/>
                <a:gd name="T26" fmla="*/ 70 w 881"/>
                <a:gd name="T27" fmla="*/ 25 h 324"/>
                <a:gd name="T28" fmla="*/ 63 w 881"/>
                <a:gd name="T29" fmla="*/ 24 h 324"/>
                <a:gd name="T30" fmla="*/ 58 w 881"/>
                <a:gd name="T31" fmla="*/ 22 h 324"/>
                <a:gd name="T32" fmla="*/ 53 w 881"/>
                <a:gd name="T33" fmla="*/ 22 h 324"/>
                <a:gd name="T34" fmla="*/ 49 w 881"/>
                <a:gd name="T35" fmla="*/ 24 h 324"/>
                <a:gd name="T36" fmla="*/ 45 w 881"/>
                <a:gd name="T37" fmla="*/ 25 h 324"/>
                <a:gd name="T38" fmla="*/ 40 w 881"/>
                <a:gd name="T39" fmla="*/ 27 h 324"/>
                <a:gd name="T40" fmla="*/ 37 w 881"/>
                <a:gd name="T41" fmla="*/ 29 h 324"/>
                <a:gd name="T42" fmla="*/ 33 w 881"/>
                <a:gd name="T43" fmla="*/ 34 h 324"/>
                <a:gd name="T44" fmla="*/ 30 w 881"/>
                <a:gd name="T45" fmla="*/ 37 h 324"/>
                <a:gd name="T46" fmla="*/ 26 w 881"/>
                <a:gd name="T47" fmla="*/ 40 h 324"/>
                <a:gd name="T48" fmla="*/ 22 w 881"/>
                <a:gd name="T49" fmla="*/ 43 h 324"/>
                <a:gd name="T50" fmla="*/ 19 w 881"/>
                <a:gd name="T51" fmla="*/ 44 h 324"/>
                <a:gd name="T52" fmla="*/ 16 w 881"/>
                <a:gd name="T53" fmla="*/ 47 h 324"/>
                <a:gd name="T54" fmla="*/ 11 w 881"/>
                <a:gd name="T55" fmla="*/ 46 h 324"/>
                <a:gd name="T56" fmla="*/ 9 w 881"/>
                <a:gd name="T57" fmla="*/ 46 h 324"/>
                <a:gd name="T58" fmla="*/ 4 w 881"/>
                <a:gd name="T59" fmla="*/ 43 h 324"/>
                <a:gd name="T60" fmla="*/ 0 w 881"/>
                <a:gd name="T61" fmla="*/ 38 h 324"/>
                <a:gd name="T62" fmla="*/ 1 w 881"/>
                <a:gd name="T63" fmla="*/ 34 h 324"/>
                <a:gd name="T64" fmla="*/ 4 w 881"/>
                <a:gd name="T65" fmla="*/ 29 h 324"/>
                <a:gd name="T66" fmla="*/ 7 w 881"/>
                <a:gd name="T67" fmla="*/ 27 h 324"/>
                <a:gd name="T68" fmla="*/ 11 w 881"/>
                <a:gd name="T69" fmla="*/ 24 h 324"/>
                <a:gd name="T70" fmla="*/ 14 w 881"/>
                <a:gd name="T71" fmla="*/ 22 h 324"/>
                <a:gd name="T72" fmla="*/ 19 w 881"/>
                <a:gd name="T73" fmla="*/ 19 h 324"/>
                <a:gd name="T74" fmla="*/ 23 w 881"/>
                <a:gd name="T75" fmla="*/ 18 h 324"/>
                <a:gd name="T76" fmla="*/ 27 w 881"/>
                <a:gd name="T77" fmla="*/ 16 h 324"/>
                <a:gd name="T78" fmla="*/ 32 w 881"/>
                <a:gd name="T79" fmla="*/ 13 h 324"/>
                <a:gd name="T80" fmla="*/ 36 w 881"/>
                <a:gd name="T81" fmla="*/ 12 h 324"/>
                <a:gd name="T82" fmla="*/ 40 w 881"/>
                <a:gd name="T83" fmla="*/ 9 h 324"/>
                <a:gd name="T84" fmla="*/ 43 w 881"/>
                <a:gd name="T85" fmla="*/ 7 h 324"/>
                <a:gd name="T86" fmla="*/ 47 w 881"/>
                <a:gd name="T87" fmla="*/ 6 h 324"/>
                <a:gd name="T88" fmla="*/ 52 w 881"/>
                <a:gd name="T89" fmla="*/ 3 h 324"/>
                <a:gd name="T90" fmla="*/ 55 w 881"/>
                <a:gd name="T91" fmla="*/ 2 h 324"/>
                <a:gd name="T92" fmla="*/ 59 w 881"/>
                <a:gd name="T93" fmla="*/ 0 h 324"/>
                <a:gd name="T94" fmla="*/ 63 w 881"/>
                <a:gd name="T95" fmla="*/ 2 h 324"/>
                <a:gd name="T96" fmla="*/ 68 w 881"/>
                <a:gd name="T97" fmla="*/ 3 h 324"/>
                <a:gd name="T98" fmla="*/ 72 w 881"/>
                <a:gd name="T99" fmla="*/ 4 h 324"/>
                <a:gd name="T100" fmla="*/ 76 w 881"/>
                <a:gd name="T101" fmla="*/ 6 h 324"/>
                <a:gd name="T102" fmla="*/ 81 w 881"/>
                <a:gd name="T103" fmla="*/ 7 h 324"/>
                <a:gd name="T104" fmla="*/ 86 w 881"/>
                <a:gd name="T105" fmla="*/ 9 h 324"/>
                <a:gd name="T106" fmla="*/ 91 w 881"/>
                <a:gd name="T107" fmla="*/ 10 h 324"/>
                <a:gd name="T108" fmla="*/ 95 w 881"/>
                <a:gd name="T109" fmla="*/ 13 h 324"/>
                <a:gd name="T110" fmla="*/ 99 w 881"/>
                <a:gd name="T111" fmla="*/ 15 h 324"/>
                <a:gd name="T112" fmla="*/ 104 w 881"/>
                <a:gd name="T113" fmla="*/ 16 h 324"/>
                <a:gd name="T114" fmla="*/ 108 w 881"/>
                <a:gd name="T115" fmla="*/ 18 h 324"/>
                <a:gd name="T116" fmla="*/ 112 w 881"/>
                <a:gd name="T117" fmla="*/ 22 h 324"/>
                <a:gd name="T118" fmla="*/ 115 w 881"/>
                <a:gd name="T119" fmla="*/ 24 h 324"/>
                <a:gd name="T120" fmla="*/ 119 w 881"/>
                <a:gd name="T121" fmla="*/ 28 h 324"/>
                <a:gd name="T122" fmla="*/ 122 w 881"/>
                <a:gd name="T123" fmla="*/ 31 h 324"/>
                <a:gd name="T124" fmla="*/ 125 w 881"/>
                <a:gd name="T125" fmla="*/ 37 h 3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81" h="324">
                  <a:moveTo>
                    <a:pt x="881" y="253"/>
                  </a:moveTo>
                  <a:lnTo>
                    <a:pt x="852" y="253"/>
                  </a:lnTo>
                  <a:lnTo>
                    <a:pt x="831" y="253"/>
                  </a:lnTo>
                  <a:lnTo>
                    <a:pt x="801" y="253"/>
                  </a:lnTo>
                  <a:lnTo>
                    <a:pt x="770" y="253"/>
                  </a:lnTo>
                  <a:lnTo>
                    <a:pt x="749" y="244"/>
                  </a:lnTo>
                  <a:lnTo>
                    <a:pt x="719" y="244"/>
                  </a:lnTo>
                  <a:lnTo>
                    <a:pt x="690" y="234"/>
                  </a:lnTo>
                  <a:lnTo>
                    <a:pt x="669" y="234"/>
                  </a:lnTo>
                  <a:lnTo>
                    <a:pt x="638" y="223"/>
                  </a:lnTo>
                  <a:lnTo>
                    <a:pt x="608" y="213"/>
                  </a:lnTo>
                  <a:lnTo>
                    <a:pt x="578" y="203"/>
                  </a:lnTo>
                  <a:lnTo>
                    <a:pt x="547" y="192"/>
                  </a:lnTo>
                  <a:lnTo>
                    <a:pt x="496" y="173"/>
                  </a:lnTo>
                  <a:lnTo>
                    <a:pt x="446" y="162"/>
                  </a:lnTo>
                  <a:lnTo>
                    <a:pt x="406" y="152"/>
                  </a:lnTo>
                  <a:lnTo>
                    <a:pt x="375" y="152"/>
                  </a:lnTo>
                  <a:lnTo>
                    <a:pt x="345" y="162"/>
                  </a:lnTo>
                  <a:lnTo>
                    <a:pt x="314" y="173"/>
                  </a:lnTo>
                  <a:lnTo>
                    <a:pt x="284" y="183"/>
                  </a:lnTo>
                  <a:lnTo>
                    <a:pt x="263" y="203"/>
                  </a:lnTo>
                  <a:lnTo>
                    <a:pt x="233" y="234"/>
                  </a:lnTo>
                  <a:lnTo>
                    <a:pt x="213" y="253"/>
                  </a:lnTo>
                  <a:lnTo>
                    <a:pt x="183" y="274"/>
                  </a:lnTo>
                  <a:lnTo>
                    <a:pt x="152" y="294"/>
                  </a:lnTo>
                  <a:lnTo>
                    <a:pt x="131" y="304"/>
                  </a:lnTo>
                  <a:lnTo>
                    <a:pt x="111" y="324"/>
                  </a:lnTo>
                  <a:lnTo>
                    <a:pt x="80" y="314"/>
                  </a:lnTo>
                  <a:lnTo>
                    <a:pt x="61" y="314"/>
                  </a:lnTo>
                  <a:lnTo>
                    <a:pt x="30" y="294"/>
                  </a:lnTo>
                  <a:lnTo>
                    <a:pt x="0" y="263"/>
                  </a:lnTo>
                  <a:lnTo>
                    <a:pt x="10" y="234"/>
                  </a:lnTo>
                  <a:lnTo>
                    <a:pt x="30" y="203"/>
                  </a:lnTo>
                  <a:lnTo>
                    <a:pt x="51" y="183"/>
                  </a:lnTo>
                  <a:lnTo>
                    <a:pt x="80" y="162"/>
                  </a:lnTo>
                  <a:lnTo>
                    <a:pt x="101" y="152"/>
                  </a:lnTo>
                  <a:lnTo>
                    <a:pt x="131" y="132"/>
                  </a:lnTo>
                  <a:lnTo>
                    <a:pt x="162" y="122"/>
                  </a:lnTo>
                  <a:lnTo>
                    <a:pt x="192" y="112"/>
                  </a:lnTo>
                  <a:lnTo>
                    <a:pt x="223" y="91"/>
                  </a:lnTo>
                  <a:lnTo>
                    <a:pt x="253" y="81"/>
                  </a:lnTo>
                  <a:lnTo>
                    <a:pt x="284" y="61"/>
                  </a:lnTo>
                  <a:lnTo>
                    <a:pt x="303" y="51"/>
                  </a:lnTo>
                  <a:lnTo>
                    <a:pt x="334" y="41"/>
                  </a:lnTo>
                  <a:lnTo>
                    <a:pt x="364" y="21"/>
                  </a:lnTo>
                  <a:lnTo>
                    <a:pt x="385" y="11"/>
                  </a:lnTo>
                  <a:lnTo>
                    <a:pt x="415" y="0"/>
                  </a:lnTo>
                  <a:lnTo>
                    <a:pt x="446" y="11"/>
                  </a:lnTo>
                  <a:lnTo>
                    <a:pt x="476" y="21"/>
                  </a:lnTo>
                  <a:lnTo>
                    <a:pt x="507" y="30"/>
                  </a:lnTo>
                  <a:lnTo>
                    <a:pt x="537" y="41"/>
                  </a:lnTo>
                  <a:lnTo>
                    <a:pt x="568" y="51"/>
                  </a:lnTo>
                  <a:lnTo>
                    <a:pt x="608" y="61"/>
                  </a:lnTo>
                  <a:lnTo>
                    <a:pt x="638" y="72"/>
                  </a:lnTo>
                  <a:lnTo>
                    <a:pt x="669" y="91"/>
                  </a:lnTo>
                  <a:lnTo>
                    <a:pt x="699" y="101"/>
                  </a:lnTo>
                  <a:lnTo>
                    <a:pt x="730" y="112"/>
                  </a:lnTo>
                  <a:lnTo>
                    <a:pt x="760" y="122"/>
                  </a:lnTo>
                  <a:lnTo>
                    <a:pt x="791" y="152"/>
                  </a:lnTo>
                  <a:lnTo>
                    <a:pt x="810" y="162"/>
                  </a:lnTo>
                  <a:lnTo>
                    <a:pt x="841" y="192"/>
                  </a:lnTo>
                  <a:lnTo>
                    <a:pt x="861" y="213"/>
                  </a:lnTo>
                  <a:lnTo>
                    <a:pt x="881" y="2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Freeform 316"/>
            <p:cNvSpPr>
              <a:spLocks/>
            </p:cNvSpPr>
            <p:nvPr/>
          </p:nvSpPr>
          <p:spPr bwMode="auto">
            <a:xfrm>
              <a:off x="1587" y="1737"/>
              <a:ext cx="125" cy="47"/>
            </a:xfrm>
            <a:custGeom>
              <a:avLst/>
              <a:gdLst>
                <a:gd name="T0" fmla="*/ 125 w 881"/>
                <a:gd name="T1" fmla="*/ 37 h 324"/>
                <a:gd name="T2" fmla="*/ 121 w 881"/>
                <a:gd name="T3" fmla="*/ 37 h 324"/>
                <a:gd name="T4" fmla="*/ 118 w 881"/>
                <a:gd name="T5" fmla="*/ 37 h 324"/>
                <a:gd name="T6" fmla="*/ 114 w 881"/>
                <a:gd name="T7" fmla="*/ 37 h 324"/>
                <a:gd name="T8" fmla="*/ 109 w 881"/>
                <a:gd name="T9" fmla="*/ 37 h 324"/>
                <a:gd name="T10" fmla="*/ 106 w 881"/>
                <a:gd name="T11" fmla="*/ 35 h 324"/>
                <a:gd name="T12" fmla="*/ 102 w 881"/>
                <a:gd name="T13" fmla="*/ 35 h 324"/>
                <a:gd name="T14" fmla="*/ 98 w 881"/>
                <a:gd name="T15" fmla="*/ 34 h 324"/>
                <a:gd name="T16" fmla="*/ 95 w 881"/>
                <a:gd name="T17" fmla="*/ 34 h 324"/>
                <a:gd name="T18" fmla="*/ 91 w 881"/>
                <a:gd name="T19" fmla="*/ 32 h 324"/>
                <a:gd name="T20" fmla="*/ 86 w 881"/>
                <a:gd name="T21" fmla="*/ 31 h 324"/>
                <a:gd name="T22" fmla="*/ 82 w 881"/>
                <a:gd name="T23" fmla="*/ 29 h 324"/>
                <a:gd name="T24" fmla="*/ 78 w 881"/>
                <a:gd name="T25" fmla="*/ 28 h 324"/>
                <a:gd name="T26" fmla="*/ 70 w 881"/>
                <a:gd name="T27" fmla="*/ 25 h 324"/>
                <a:gd name="T28" fmla="*/ 63 w 881"/>
                <a:gd name="T29" fmla="*/ 24 h 324"/>
                <a:gd name="T30" fmla="*/ 58 w 881"/>
                <a:gd name="T31" fmla="*/ 22 h 324"/>
                <a:gd name="T32" fmla="*/ 53 w 881"/>
                <a:gd name="T33" fmla="*/ 22 h 324"/>
                <a:gd name="T34" fmla="*/ 49 w 881"/>
                <a:gd name="T35" fmla="*/ 24 h 324"/>
                <a:gd name="T36" fmla="*/ 45 w 881"/>
                <a:gd name="T37" fmla="*/ 25 h 324"/>
                <a:gd name="T38" fmla="*/ 40 w 881"/>
                <a:gd name="T39" fmla="*/ 27 h 324"/>
                <a:gd name="T40" fmla="*/ 37 w 881"/>
                <a:gd name="T41" fmla="*/ 29 h 324"/>
                <a:gd name="T42" fmla="*/ 33 w 881"/>
                <a:gd name="T43" fmla="*/ 34 h 324"/>
                <a:gd name="T44" fmla="*/ 30 w 881"/>
                <a:gd name="T45" fmla="*/ 37 h 324"/>
                <a:gd name="T46" fmla="*/ 26 w 881"/>
                <a:gd name="T47" fmla="*/ 40 h 324"/>
                <a:gd name="T48" fmla="*/ 22 w 881"/>
                <a:gd name="T49" fmla="*/ 43 h 324"/>
                <a:gd name="T50" fmla="*/ 19 w 881"/>
                <a:gd name="T51" fmla="*/ 44 h 324"/>
                <a:gd name="T52" fmla="*/ 16 w 881"/>
                <a:gd name="T53" fmla="*/ 47 h 324"/>
                <a:gd name="T54" fmla="*/ 11 w 881"/>
                <a:gd name="T55" fmla="*/ 46 h 324"/>
                <a:gd name="T56" fmla="*/ 9 w 881"/>
                <a:gd name="T57" fmla="*/ 46 h 324"/>
                <a:gd name="T58" fmla="*/ 4 w 881"/>
                <a:gd name="T59" fmla="*/ 43 h 324"/>
                <a:gd name="T60" fmla="*/ 0 w 881"/>
                <a:gd name="T61" fmla="*/ 38 h 324"/>
                <a:gd name="T62" fmla="*/ 1 w 881"/>
                <a:gd name="T63" fmla="*/ 34 h 324"/>
                <a:gd name="T64" fmla="*/ 4 w 881"/>
                <a:gd name="T65" fmla="*/ 29 h 324"/>
                <a:gd name="T66" fmla="*/ 7 w 881"/>
                <a:gd name="T67" fmla="*/ 27 h 324"/>
                <a:gd name="T68" fmla="*/ 11 w 881"/>
                <a:gd name="T69" fmla="*/ 24 h 324"/>
                <a:gd name="T70" fmla="*/ 14 w 881"/>
                <a:gd name="T71" fmla="*/ 22 h 324"/>
                <a:gd name="T72" fmla="*/ 19 w 881"/>
                <a:gd name="T73" fmla="*/ 19 h 324"/>
                <a:gd name="T74" fmla="*/ 23 w 881"/>
                <a:gd name="T75" fmla="*/ 18 h 324"/>
                <a:gd name="T76" fmla="*/ 27 w 881"/>
                <a:gd name="T77" fmla="*/ 16 h 324"/>
                <a:gd name="T78" fmla="*/ 32 w 881"/>
                <a:gd name="T79" fmla="*/ 13 h 324"/>
                <a:gd name="T80" fmla="*/ 36 w 881"/>
                <a:gd name="T81" fmla="*/ 12 h 324"/>
                <a:gd name="T82" fmla="*/ 40 w 881"/>
                <a:gd name="T83" fmla="*/ 9 h 324"/>
                <a:gd name="T84" fmla="*/ 43 w 881"/>
                <a:gd name="T85" fmla="*/ 7 h 324"/>
                <a:gd name="T86" fmla="*/ 47 w 881"/>
                <a:gd name="T87" fmla="*/ 6 h 324"/>
                <a:gd name="T88" fmla="*/ 52 w 881"/>
                <a:gd name="T89" fmla="*/ 3 h 324"/>
                <a:gd name="T90" fmla="*/ 55 w 881"/>
                <a:gd name="T91" fmla="*/ 2 h 324"/>
                <a:gd name="T92" fmla="*/ 59 w 881"/>
                <a:gd name="T93" fmla="*/ 0 h 324"/>
                <a:gd name="T94" fmla="*/ 63 w 881"/>
                <a:gd name="T95" fmla="*/ 2 h 324"/>
                <a:gd name="T96" fmla="*/ 68 w 881"/>
                <a:gd name="T97" fmla="*/ 3 h 324"/>
                <a:gd name="T98" fmla="*/ 72 w 881"/>
                <a:gd name="T99" fmla="*/ 4 h 324"/>
                <a:gd name="T100" fmla="*/ 76 w 881"/>
                <a:gd name="T101" fmla="*/ 6 h 324"/>
                <a:gd name="T102" fmla="*/ 81 w 881"/>
                <a:gd name="T103" fmla="*/ 7 h 324"/>
                <a:gd name="T104" fmla="*/ 86 w 881"/>
                <a:gd name="T105" fmla="*/ 9 h 324"/>
                <a:gd name="T106" fmla="*/ 91 w 881"/>
                <a:gd name="T107" fmla="*/ 10 h 324"/>
                <a:gd name="T108" fmla="*/ 95 w 881"/>
                <a:gd name="T109" fmla="*/ 13 h 324"/>
                <a:gd name="T110" fmla="*/ 99 w 881"/>
                <a:gd name="T111" fmla="*/ 15 h 324"/>
                <a:gd name="T112" fmla="*/ 104 w 881"/>
                <a:gd name="T113" fmla="*/ 16 h 324"/>
                <a:gd name="T114" fmla="*/ 108 w 881"/>
                <a:gd name="T115" fmla="*/ 18 h 324"/>
                <a:gd name="T116" fmla="*/ 112 w 881"/>
                <a:gd name="T117" fmla="*/ 22 h 324"/>
                <a:gd name="T118" fmla="*/ 115 w 881"/>
                <a:gd name="T119" fmla="*/ 24 h 324"/>
                <a:gd name="T120" fmla="*/ 119 w 881"/>
                <a:gd name="T121" fmla="*/ 28 h 324"/>
                <a:gd name="T122" fmla="*/ 122 w 881"/>
                <a:gd name="T123" fmla="*/ 31 h 324"/>
                <a:gd name="T124" fmla="*/ 125 w 881"/>
                <a:gd name="T125" fmla="*/ 37 h 3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81" h="324">
                  <a:moveTo>
                    <a:pt x="881" y="253"/>
                  </a:moveTo>
                  <a:lnTo>
                    <a:pt x="852" y="253"/>
                  </a:lnTo>
                  <a:lnTo>
                    <a:pt x="831" y="253"/>
                  </a:lnTo>
                  <a:lnTo>
                    <a:pt x="801" y="253"/>
                  </a:lnTo>
                  <a:lnTo>
                    <a:pt x="770" y="253"/>
                  </a:lnTo>
                  <a:lnTo>
                    <a:pt x="749" y="244"/>
                  </a:lnTo>
                  <a:lnTo>
                    <a:pt x="719" y="244"/>
                  </a:lnTo>
                  <a:lnTo>
                    <a:pt x="690" y="234"/>
                  </a:lnTo>
                  <a:lnTo>
                    <a:pt x="669" y="234"/>
                  </a:lnTo>
                  <a:lnTo>
                    <a:pt x="638" y="223"/>
                  </a:lnTo>
                  <a:lnTo>
                    <a:pt x="608" y="213"/>
                  </a:lnTo>
                  <a:lnTo>
                    <a:pt x="578" y="203"/>
                  </a:lnTo>
                  <a:lnTo>
                    <a:pt x="547" y="192"/>
                  </a:lnTo>
                  <a:lnTo>
                    <a:pt x="496" y="173"/>
                  </a:lnTo>
                  <a:lnTo>
                    <a:pt x="446" y="162"/>
                  </a:lnTo>
                  <a:lnTo>
                    <a:pt x="406" y="152"/>
                  </a:lnTo>
                  <a:lnTo>
                    <a:pt x="375" y="152"/>
                  </a:lnTo>
                  <a:lnTo>
                    <a:pt x="345" y="162"/>
                  </a:lnTo>
                  <a:lnTo>
                    <a:pt x="314" y="173"/>
                  </a:lnTo>
                  <a:lnTo>
                    <a:pt x="284" y="183"/>
                  </a:lnTo>
                  <a:lnTo>
                    <a:pt x="263" y="203"/>
                  </a:lnTo>
                  <a:lnTo>
                    <a:pt x="233" y="234"/>
                  </a:lnTo>
                  <a:lnTo>
                    <a:pt x="213" y="253"/>
                  </a:lnTo>
                  <a:lnTo>
                    <a:pt x="183" y="274"/>
                  </a:lnTo>
                  <a:lnTo>
                    <a:pt x="152" y="294"/>
                  </a:lnTo>
                  <a:lnTo>
                    <a:pt x="131" y="304"/>
                  </a:lnTo>
                  <a:lnTo>
                    <a:pt x="111" y="324"/>
                  </a:lnTo>
                  <a:lnTo>
                    <a:pt x="80" y="314"/>
                  </a:lnTo>
                  <a:lnTo>
                    <a:pt x="61" y="314"/>
                  </a:lnTo>
                  <a:lnTo>
                    <a:pt x="30" y="294"/>
                  </a:lnTo>
                  <a:lnTo>
                    <a:pt x="0" y="263"/>
                  </a:lnTo>
                  <a:lnTo>
                    <a:pt x="10" y="234"/>
                  </a:lnTo>
                  <a:lnTo>
                    <a:pt x="30" y="203"/>
                  </a:lnTo>
                  <a:lnTo>
                    <a:pt x="51" y="183"/>
                  </a:lnTo>
                  <a:lnTo>
                    <a:pt x="80" y="162"/>
                  </a:lnTo>
                  <a:lnTo>
                    <a:pt x="101" y="152"/>
                  </a:lnTo>
                  <a:lnTo>
                    <a:pt x="131" y="132"/>
                  </a:lnTo>
                  <a:lnTo>
                    <a:pt x="162" y="122"/>
                  </a:lnTo>
                  <a:lnTo>
                    <a:pt x="192" y="112"/>
                  </a:lnTo>
                  <a:lnTo>
                    <a:pt x="223" y="91"/>
                  </a:lnTo>
                  <a:lnTo>
                    <a:pt x="253" y="81"/>
                  </a:lnTo>
                  <a:lnTo>
                    <a:pt x="284" y="61"/>
                  </a:lnTo>
                  <a:lnTo>
                    <a:pt x="303" y="51"/>
                  </a:lnTo>
                  <a:lnTo>
                    <a:pt x="334" y="41"/>
                  </a:lnTo>
                  <a:lnTo>
                    <a:pt x="364" y="21"/>
                  </a:lnTo>
                  <a:lnTo>
                    <a:pt x="385" y="11"/>
                  </a:lnTo>
                  <a:lnTo>
                    <a:pt x="415" y="0"/>
                  </a:lnTo>
                  <a:lnTo>
                    <a:pt x="446" y="11"/>
                  </a:lnTo>
                  <a:lnTo>
                    <a:pt x="476" y="21"/>
                  </a:lnTo>
                  <a:lnTo>
                    <a:pt x="507" y="30"/>
                  </a:lnTo>
                  <a:lnTo>
                    <a:pt x="537" y="41"/>
                  </a:lnTo>
                  <a:lnTo>
                    <a:pt x="568" y="51"/>
                  </a:lnTo>
                  <a:lnTo>
                    <a:pt x="608" y="61"/>
                  </a:lnTo>
                  <a:lnTo>
                    <a:pt x="638" y="72"/>
                  </a:lnTo>
                  <a:lnTo>
                    <a:pt x="669" y="91"/>
                  </a:lnTo>
                  <a:lnTo>
                    <a:pt x="699" y="101"/>
                  </a:lnTo>
                  <a:lnTo>
                    <a:pt x="730" y="112"/>
                  </a:lnTo>
                  <a:lnTo>
                    <a:pt x="760" y="122"/>
                  </a:lnTo>
                  <a:lnTo>
                    <a:pt x="791" y="152"/>
                  </a:lnTo>
                  <a:lnTo>
                    <a:pt x="810" y="162"/>
                  </a:lnTo>
                  <a:lnTo>
                    <a:pt x="841" y="192"/>
                  </a:lnTo>
                  <a:lnTo>
                    <a:pt x="861" y="213"/>
                  </a:lnTo>
                  <a:lnTo>
                    <a:pt x="881" y="2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Freeform 317"/>
            <p:cNvSpPr>
              <a:spLocks/>
            </p:cNvSpPr>
            <p:nvPr/>
          </p:nvSpPr>
          <p:spPr bwMode="auto">
            <a:xfrm>
              <a:off x="1794" y="1784"/>
              <a:ext cx="137" cy="243"/>
            </a:xfrm>
            <a:custGeom>
              <a:avLst/>
              <a:gdLst>
                <a:gd name="T0" fmla="*/ 124 w 963"/>
                <a:gd name="T1" fmla="*/ 74 h 1703"/>
                <a:gd name="T2" fmla="*/ 127 w 963"/>
                <a:gd name="T3" fmla="*/ 84 h 1703"/>
                <a:gd name="T4" fmla="*/ 130 w 963"/>
                <a:gd name="T5" fmla="*/ 94 h 1703"/>
                <a:gd name="T6" fmla="*/ 133 w 963"/>
                <a:gd name="T7" fmla="*/ 106 h 1703"/>
                <a:gd name="T8" fmla="*/ 134 w 963"/>
                <a:gd name="T9" fmla="*/ 116 h 1703"/>
                <a:gd name="T10" fmla="*/ 136 w 963"/>
                <a:gd name="T11" fmla="*/ 127 h 1703"/>
                <a:gd name="T12" fmla="*/ 136 w 963"/>
                <a:gd name="T13" fmla="*/ 139 h 1703"/>
                <a:gd name="T14" fmla="*/ 137 w 963"/>
                <a:gd name="T15" fmla="*/ 152 h 1703"/>
                <a:gd name="T16" fmla="*/ 137 w 963"/>
                <a:gd name="T17" fmla="*/ 162 h 1703"/>
                <a:gd name="T18" fmla="*/ 136 w 963"/>
                <a:gd name="T19" fmla="*/ 174 h 1703"/>
                <a:gd name="T20" fmla="*/ 134 w 963"/>
                <a:gd name="T21" fmla="*/ 185 h 1703"/>
                <a:gd name="T22" fmla="*/ 130 w 963"/>
                <a:gd name="T23" fmla="*/ 197 h 1703"/>
                <a:gd name="T24" fmla="*/ 125 w 963"/>
                <a:gd name="T25" fmla="*/ 207 h 1703"/>
                <a:gd name="T26" fmla="*/ 120 w 963"/>
                <a:gd name="T27" fmla="*/ 217 h 1703"/>
                <a:gd name="T28" fmla="*/ 114 w 963"/>
                <a:gd name="T29" fmla="*/ 227 h 1703"/>
                <a:gd name="T30" fmla="*/ 107 w 963"/>
                <a:gd name="T31" fmla="*/ 236 h 1703"/>
                <a:gd name="T32" fmla="*/ 101 w 963"/>
                <a:gd name="T33" fmla="*/ 240 h 1703"/>
                <a:gd name="T34" fmla="*/ 98 w 963"/>
                <a:gd name="T35" fmla="*/ 239 h 1703"/>
                <a:gd name="T36" fmla="*/ 98 w 963"/>
                <a:gd name="T37" fmla="*/ 230 h 1703"/>
                <a:gd name="T38" fmla="*/ 97 w 963"/>
                <a:gd name="T39" fmla="*/ 221 h 1703"/>
                <a:gd name="T40" fmla="*/ 97 w 963"/>
                <a:gd name="T41" fmla="*/ 214 h 1703"/>
                <a:gd name="T42" fmla="*/ 95 w 963"/>
                <a:gd name="T43" fmla="*/ 207 h 1703"/>
                <a:gd name="T44" fmla="*/ 94 w 963"/>
                <a:gd name="T45" fmla="*/ 198 h 1703"/>
                <a:gd name="T46" fmla="*/ 92 w 963"/>
                <a:gd name="T47" fmla="*/ 187 h 1703"/>
                <a:gd name="T48" fmla="*/ 88 w 963"/>
                <a:gd name="T49" fmla="*/ 172 h 1703"/>
                <a:gd name="T50" fmla="*/ 85 w 963"/>
                <a:gd name="T51" fmla="*/ 158 h 1703"/>
                <a:gd name="T52" fmla="*/ 79 w 963"/>
                <a:gd name="T53" fmla="*/ 143 h 1703"/>
                <a:gd name="T54" fmla="*/ 74 w 963"/>
                <a:gd name="T55" fmla="*/ 130 h 1703"/>
                <a:gd name="T56" fmla="*/ 68 w 963"/>
                <a:gd name="T57" fmla="*/ 119 h 1703"/>
                <a:gd name="T58" fmla="*/ 65 w 963"/>
                <a:gd name="T59" fmla="*/ 113 h 1703"/>
                <a:gd name="T60" fmla="*/ 60 w 963"/>
                <a:gd name="T61" fmla="*/ 106 h 1703"/>
                <a:gd name="T62" fmla="*/ 58 w 963"/>
                <a:gd name="T63" fmla="*/ 98 h 1703"/>
                <a:gd name="T64" fmla="*/ 53 w 963"/>
                <a:gd name="T65" fmla="*/ 93 h 1703"/>
                <a:gd name="T66" fmla="*/ 49 w 963"/>
                <a:gd name="T67" fmla="*/ 85 h 1703"/>
                <a:gd name="T68" fmla="*/ 43 w 963"/>
                <a:gd name="T69" fmla="*/ 77 h 1703"/>
                <a:gd name="T70" fmla="*/ 35 w 963"/>
                <a:gd name="T71" fmla="*/ 64 h 1703"/>
                <a:gd name="T72" fmla="*/ 24 w 963"/>
                <a:gd name="T73" fmla="*/ 51 h 1703"/>
                <a:gd name="T74" fmla="*/ 14 w 963"/>
                <a:gd name="T75" fmla="*/ 39 h 1703"/>
                <a:gd name="T76" fmla="*/ 4 w 963"/>
                <a:gd name="T77" fmla="*/ 26 h 1703"/>
                <a:gd name="T78" fmla="*/ 4 w 963"/>
                <a:gd name="T79" fmla="*/ 19 h 1703"/>
                <a:gd name="T80" fmla="*/ 9 w 963"/>
                <a:gd name="T81" fmla="*/ 13 h 1703"/>
                <a:gd name="T82" fmla="*/ 13 w 963"/>
                <a:gd name="T83" fmla="*/ 6 h 1703"/>
                <a:gd name="T84" fmla="*/ 19 w 963"/>
                <a:gd name="T85" fmla="*/ 2 h 1703"/>
                <a:gd name="T86" fmla="*/ 27 w 963"/>
                <a:gd name="T87" fmla="*/ 0 h 1703"/>
                <a:gd name="T88" fmla="*/ 36 w 963"/>
                <a:gd name="T89" fmla="*/ 0 h 1703"/>
                <a:gd name="T90" fmla="*/ 45 w 963"/>
                <a:gd name="T91" fmla="*/ 0 h 1703"/>
                <a:gd name="T92" fmla="*/ 52 w 963"/>
                <a:gd name="T93" fmla="*/ 0 h 1703"/>
                <a:gd name="T94" fmla="*/ 63 w 963"/>
                <a:gd name="T95" fmla="*/ 4 h 1703"/>
                <a:gd name="T96" fmla="*/ 74 w 963"/>
                <a:gd name="T97" fmla="*/ 10 h 1703"/>
                <a:gd name="T98" fmla="*/ 81 w 963"/>
                <a:gd name="T99" fmla="*/ 16 h 1703"/>
                <a:gd name="T100" fmla="*/ 88 w 963"/>
                <a:gd name="T101" fmla="*/ 23 h 1703"/>
                <a:gd name="T102" fmla="*/ 97 w 963"/>
                <a:gd name="T103" fmla="*/ 32 h 1703"/>
                <a:gd name="T104" fmla="*/ 102 w 963"/>
                <a:gd name="T105" fmla="*/ 39 h 1703"/>
                <a:gd name="T106" fmla="*/ 107 w 963"/>
                <a:gd name="T107" fmla="*/ 46 h 1703"/>
                <a:gd name="T108" fmla="*/ 111 w 963"/>
                <a:gd name="T109" fmla="*/ 52 h 1703"/>
                <a:gd name="T110" fmla="*/ 115 w 963"/>
                <a:gd name="T111" fmla="*/ 59 h 1703"/>
                <a:gd name="T112" fmla="*/ 120 w 963"/>
                <a:gd name="T113" fmla="*/ 67 h 17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63" h="1703">
                  <a:moveTo>
                    <a:pt x="862" y="486"/>
                  </a:moveTo>
                  <a:lnTo>
                    <a:pt x="871" y="517"/>
                  </a:lnTo>
                  <a:lnTo>
                    <a:pt x="881" y="547"/>
                  </a:lnTo>
                  <a:lnTo>
                    <a:pt x="892" y="589"/>
                  </a:lnTo>
                  <a:lnTo>
                    <a:pt x="902" y="629"/>
                  </a:lnTo>
                  <a:lnTo>
                    <a:pt x="912" y="659"/>
                  </a:lnTo>
                  <a:lnTo>
                    <a:pt x="923" y="700"/>
                  </a:lnTo>
                  <a:lnTo>
                    <a:pt x="932" y="740"/>
                  </a:lnTo>
                  <a:lnTo>
                    <a:pt x="942" y="781"/>
                  </a:lnTo>
                  <a:lnTo>
                    <a:pt x="942" y="812"/>
                  </a:lnTo>
                  <a:lnTo>
                    <a:pt x="942" y="852"/>
                  </a:lnTo>
                  <a:lnTo>
                    <a:pt x="953" y="892"/>
                  </a:lnTo>
                  <a:lnTo>
                    <a:pt x="953" y="943"/>
                  </a:lnTo>
                  <a:lnTo>
                    <a:pt x="953" y="974"/>
                  </a:lnTo>
                  <a:lnTo>
                    <a:pt x="963" y="1024"/>
                  </a:lnTo>
                  <a:lnTo>
                    <a:pt x="963" y="1064"/>
                  </a:lnTo>
                  <a:lnTo>
                    <a:pt x="963" y="1105"/>
                  </a:lnTo>
                  <a:lnTo>
                    <a:pt x="963" y="1136"/>
                  </a:lnTo>
                  <a:lnTo>
                    <a:pt x="953" y="1186"/>
                  </a:lnTo>
                  <a:lnTo>
                    <a:pt x="953" y="1216"/>
                  </a:lnTo>
                  <a:lnTo>
                    <a:pt x="942" y="1267"/>
                  </a:lnTo>
                  <a:lnTo>
                    <a:pt x="942" y="1298"/>
                  </a:lnTo>
                  <a:lnTo>
                    <a:pt x="932" y="1338"/>
                  </a:lnTo>
                  <a:lnTo>
                    <a:pt x="912" y="1379"/>
                  </a:lnTo>
                  <a:lnTo>
                    <a:pt x="902" y="1419"/>
                  </a:lnTo>
                  <a:lnTo>
                    <a:pt x="881" y="1449"/>
                  </a:lnTo>
                  <a:lnTo>
                    <a:pt x="871" y="1480"/>
                  </a:lnTo>
                  <a:lnTo>
                    <a:pt x="841" y="1521"/>
                  </a:lnTo>
                  <a:lnTo>
                    <a:pt x="821" y="1561"/>
                  </a:lnTo>
                  <a:lnTo>
                    <a:pt x="801" y="1592"/>
                  </a:lnTo>
                  <a:lnTo>
                    <a:pt x="780" y="1622"/>
                  </a:lnTo>
                  <a:lnTo>
                    <a:pt x="750" y="1653"/>
                  </a:lnTo>
                  <a:lnTo>
                    <a:pt x="719" y="1683"/>
                  </a:lnTo>
                  <a:lnTo>
                    <a:pt x="709" y="1683"/>
                  </a:lnTo>
                  <a:lnTo>
                    <a:pt x="690" y="1703"/>
                  </a:lnTo>
                  <a:lnTo>
                    <a:pt x="690" y="1672"/>
                  </a:lnTo>
                  <a:lnTo>
                    <a:pt x="690" y="1642"/>
                  </a:lnTo>
                  <a:lnTo>
                    <a:pt x="690" y="1611"/>
                  </a:lnTo>
                  <a:lnTo>
                    <a:pt x="690" y="1581"/>
                  </a:lnTo>
                  <a:lnTo>
                    <a:pt x="679" y="1550"/>
                  </a:lnTo>
                  <a:lnTo>
                    <a:pt x="679" y="1531"/>
                  </a:lnTo>
                  <a:lnTo>
                    <a:pt x="679" y="1500"/>
                  </a:lnTo>
                  <a:lnTo>
                    <a:pt x="679" y="1470"/>
                  </a:lnTo>
                  <a:lnTo>
                    <a:pt x="669" y="1449"/>
                  </a:lnTo>
                  <a:lnTo>
                    <a:pt x="669" y="1419"/>
                  </a:lnTo>
                  <a:lnTo>
                    <a:pt x="659" y="1388"/>
                  </a:lnTo>
                  <a:lnTo>
                    <a:pt x="659" y="1369"/>
                  </a:lnTo>
                  <a:lnTo>
                    <a:pt x="648" y="1308"/>
                  </a:lnTo>
                  <a:lnTo>
                    <a:pt x="639" y="1267"/>
                  </a:lnTo>
                  <a:lnTo>
                    <a:pt x="618" y="1207"/>
                  </a:lnTo>
                  <a:lnTo>
                    <a:pt x="608" y="1155"/>
                  </a:lnTo>
                  <a:lnTo>
                    <a:pt x="598" y="1105"/>
                  </a:lnTo>
                  <a:lnTo>
                    <a:pt x="578" y="1054"/>
                  </a:lnTo>
                  <a:lnTo>
                    <a:pt x="557" y="1003"/>
                  </a:lnTo>
                  <a:lnTo>
                    <a:pt x="537" y="963"/>
                  </a:lnTo>
                  <a:lnTo>
                    <a:pt x="517" y="913"/>
                  </a:lnTo>
                  <a:lnTo>
                    <a:pt x="497" y="862"/>
                  </a:lnTo>
                  <a:lnTo>
                    <a:pt x="477" y="831"/>
                  </a:lnTo>
                  <a:lnTo>
                    <a:pt x="467" y="812"/>
                  </a:lnTo>
                  <a:lnTo>
                    <a:pt x="456" y="791"/>
                  </a:lnTo>
                  <a:lnTo>
                    <a:pt x="446" y="770"/>
                  </a:lnTo>
                  <a:lnTo>
                    <a:pt x="425" y="740"/>
                  </a:lnTo>
                  <a:lnTo>
                    <a:pt x="416" y="720"/>
                  </a:lnTo>
                  <a:lnTo>
                    <a:pt x="406" y="690"/>
                  </a:lnTo>
                  <a:lnTo>
                    <a:pt x="395" y="669"/>
                  </a:lnTo>
                  <a:lnTo>
                    <a:pt x="375" y="650"/>
                  </a:lnTo>
                  <a:lnTo>
                    <a:pt x="364" y="629"/>
                  </a:lnTo>
                  <a:lnTo>
                    <a:pt x="345" y="598"/>
                  </a:lnTo>
                  <a:lnTo>
                    <a:pt x="334" y="578"/>
                  </a:lnTo>
                  <a:lnTo>
                    <a:pt x="305" y="538"/>
                  </a:lnTo>
                  <a:lnTo>
                    <a:pt x="274" y="486"/>
                  </a:lnTo>
                  <a:lnTo>
                    <a:pt x="244" y="446"/>
                  </a:lnTo>
                  <a:lnTo>
                    <a:pt x="202" y="406"/>
                  </a:lnTo>
                  <a:lnTo>
                    <a:pt x="172" y="355"/>
                  </a:lnTo>
                  <a:lnTo>
                    <a:pt x="141" y="314"/>
                  </a:lnTo>
                  <a:lnTo>
                    <a:pt x="101" y="274"/>
                  </a:lnTo>
                  <a:lnTo>
                    <a:pt x="71" y="234"/>
                  </a:lnTo>
                  <a:lnTo>
                    <a:pt x="30" y="183"/>
                  </a:lnTo>
                  <a:lnTo>
                    <a:pt x="0" y="152"/>
                  </a:lnTo>
                  <a:lnTo>
                    <a:pt x="30" y="132"/>
                  </a:lnTo>
                  <a:lnTo>
                    <a:pt x="51" y="112"/>
                  </a:lnTo>
                  <a:lnTo>
                    <a:pt x="61" y="91"/>
                  </a:lnTo>
                  <a:lnTo>
                    <a:pt x="82" y="72"/>
                  </a:lnTo>
                  <a:lnTo>
                    <a:pt x="91" y="41"/>
                  </a:lnTo>
                  <a:lnTo>
                    <a:pt x="112" y="21"/>
                  </a:lnTo>
                  <a:lnTo>
                    <a:pt x="132" y="11"/>
                  </a:lnTo>
                  <a:lnTo>
                    <a:pt x="162" y="11"/>
                  </a:lnTo>
                  <a:lnTo>
                    <a:pt x="193" y="0"/>
                  </a:lnTo>
                  <a:lnTo>
                    <a:pt x="223" y="0"/>
                  </a:lnTo>
                  <a:lnTo>
                    <a:pt x="253" y="0"/>
                  </a:lnTo>
                  <a:lnTo>
                    <a:pt x="294" y="0"/>
                  </a:lnTo>
                  <a:lnTo>
                    <a:pt x="314" y="0"/>
                  </a:lnTo>
                  <a:lnTo>
                    <a:pt x="345" y="0"/>
                  </a:lnTo>
                  <a:lnTo>
                    <a:pt x="364" y="0"/>
                  </a:lnTo>
                  <a:lnTo>
                    <a:pt x="395" y="11"/>
                  </a:lnTo>
                  <a:lnTo>
                    <a:pt x="446" y="31"/>
                  </a:lnTo>
                  <a:lnTo>
                    <a:pt x="497" y="61"/>
                  </a:lnTo>
                  <a:lnTo>
                    <a:pt x="517" y="72"/>
                  </a:lnTo>
                  <a:lnTo>
                    <a:pt x="537" y="91"/>
                  </a:lnTo>
                  <a:lnTo>
                    <a:pt x="568" y="112"/>
                  </a:lnTo>
                  <a:lnTo>
                    <a:pt x="588" y="132"/>
                  </a:lnTo>
                  <a:lnTo>
                    <a:pt x="618" y="162"/>
                  </a:lnTo>
                  <a:lnTo>
                    <a:pt x="659" y="203"/>
                  </a:lnTo>
                  <a:lnTo>
                    <a:pt x="679" y="223"/>
                  </a:lnTo>
                  <a:lnTo>
                    <a:pt x="700" y="254"/>
                  </a:lnTo>
                  <a:lnTo>
                    <a:pt x="719" y="274"/>
                  </a:lnTo>
                  <a:lnTo>
                    <a:pt x="740" y="305"/>
                  </a:lnTo>
                  <a:lnTo>
                    <a:pt x="750" y="324"/>
                  </a:lnTo>
                  <a:lnTo>
                    <a:pt x="770" y="345"/>
                  </a:lnTo>
                  <a:lnTo>
                    <a:pt x="780" y="366"/>
                  </a:lnTo>
                  <a:lnTo>
                    <a:pt x="791" y="396"/>
                  </a:lnTo>
                  <a:lnTo>
                    <a:pt x="811" y="416"/>
                  </a:lnTo>
                  <a:lnTo>
                    <a:pt x="821" y="436"/>
                  </a:lnTo>
                  <a:lnTo>
                    <a:pt x="841" y="467"/>
                  </a:lnTo>
                  <a:lnTo>
                    <a:pt x="862" y="486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Freeform 318"/>
            <p:cNvSpPr>
              <a:spLocks/>
            </p:cNvSpPr>
            <p:nvPr/>
          </p:nvSpPr>
          <p:spPr bwMode="auto">
            <a:xfrm>
              <a:off x="1794" y="1784"/>
              <a:ext cx="137" cy="243"/>
            </a:xfrm>
            <a:custGeom>
              <a:avLst/>
              <a:gdLst>
                <a:gd name="T0" fmla="*/ 124 w 963"/>
                <a:gd name="T1" fmla="*/ 74 h 1703"/>
                <a:gd name="T2" fmla="*/ 127 w 963"/>
                <a:gd name="T3" fmla="*/ 84 h 1703"/>
                <a:gd name="T4" fmla="*/ 130 w 963"/>
                <a:gd name="T5" fmla="*/ 94 h 1703"/>
                <a:gd name="T6" fmla="*/ 133 w 963"/>
                <a:gd name="T7" fmla="*/ 106 h 1703"/>
                <a:gd name="T8" fmla="*/ 134 w 963"/>
                <a:gd name="T9" fmla="*/ 116 h 1703"/>
                <a:gd name="T10" fmla="*/ 136 w 963"/>
                <a:gd name="T11" fmla="*/ 127 h 1703"/>
                <a:gd name="T12" fmla="*/ 136 w 963"/>
                <a:gd name="T13" fmla="*/ 139 h 1703"/>
                <a:gd name="T14" fmla="*/ 137 w 963"/>
                <a:gd name="T15" fmla="*/ 152 h 1703"/>
                <a:gd name="T16" fmla="*/ 137 w 963"/>
                <a:gd name="T17" fmla="*/ 162 h 1703"/>
                <a:gd name="T18" fmla="*/ 136 w 963"/>
                <a:gd name="T19" fmla="*/ 174 h 1703"/>
                <a:gd name="T20" fmla="*/ 134 w 963"/>
                <a:gd name="T21" fmla="*/ 185 h 1703"/>
                <a:gd name="T22" fmla="*/ 130 w 963"/>
                <a:gd name="T23" fmla="*/ 197 h 1703"/>
                <a:gd name="T24" fmla="*/ 125 w 963"/>
                <a:gd name="T25" fmla="*/ 207 h 1703"/>
                <a:gd name="T26" fmla="*/ 120 w 963"/>
                <a:gd name="T27" fmla="*/ 217 h 1703"/>
                <a:gd name="T28" fmla="*/ 114 w 963"/>
                <a:gd name="T29" fmla="*/ 227 h 1703"/>
                <a:gd name="T30" fmla="*/ 107 w 963"/>
                <a:gd name="T31" fmla="*/ 236 h 1703"/>
                <a:gd name="T32" fmla="*/ 101 w 963"/>
                <a:gd name="T33" fmla="*/ 240 h 1703"/>
                <a:gd name="T34" fmla="*/ 98 w 963"/>
                <a:gd name="T35" fmla="*/ 239 h 1703"/>
                <a:gd name="T36" fmla="*/ 98 w 963"/>
                <a:gd name="T37" fmla="*/ 230 h 1703"/>
                <a:gd name="T38" fmla="*/ 97 w 963"/>
                <a:gd name="T39" fmla="*/ 221 h 1703"/>
                <a:gd name="T40" fmla="*/ 97 w 963"/>
                <a:gd name="T41" fmla="*/ 214 h 1703"/>
                <a:gd name="T42" fmla="*/ 95 w 963"/>
                <a:gd name="T43" fmla="*/ 207 h 1703"/>
                <a:gd name="T44" fmla="*/ 94 w 963"/>
                <a:gd name="T45" fmla="*/ 198 h 1703"/>
                <a:gd name="T46" fmla="*/ 92 w 963"/>
                <a:gd name="T47" fmla="*/ 187 h 1703"/>
                <a:gd name="T48" fmla="*/ 88 w 963"/>
                <a:gd name="T49" fmla="*/ 172 h 1703"/>
                <a:gd name="T50" fmla="*/ 85 w 963"/>
                <a:gd name="T51" fmla="*/ 158 h 1703"/>
                <a:gd name="T52" fmla="*/ 79 w 963"/>
                <a:gd name="T53" fmla="*/ 143 h 1703"/>
                <a:gd name="T54" fmla="*/ 74 w 963"/>
                <a:gd name="T55" fmla="*/ 130 h 1703"/>
                <a:gd name="T56" fmla="*/ 68 w 963"/>
                <a:gd name="T57" fmla="*/ 119 h 1703"/>
                <a:gd name="T58" fmla="*/ 65 w 963"/>
                <a:gd name="T59" fmla="*/ 113 h 1703"/>
                <a:gd name="T60" fmla="*/ 60 w 963"/>
                <a:gd name="T61" fmla="*/ 106 h 1703"/>
                <a:gd name="T62" fmla="*/ 58 w 963"/>
                <a:gd name="T63" fmla="*/ 98 h 1703"/>
                <a:gd name="T64" fmla="*/ 53 w 963"/>
                <a:gd name="T65" fmla="*/ 93 h 1703"/>
                <a:gd name="T66" fmla="*/ 49 w 963"/>
                <a:gd name="T67" fmla="*/ 85 h 1703"/>
                <a:gd name="T68" fmla="*/ 43 w 963"/>
                <a:gd name="T69" fmla="*/ 77 h 1703"/>
                <a:gd name="T70" fmla="*/ 35 w 963"/>
                <a:gd name="T71" fmla="*/ 64 h 1703"/>
                <a:gd name="T72" fmla="*/ 24 w 963"/>
                <a:gd name="T73" fmla="*/ 51 h 1703"/>
                <a:gd name="T74" fmla="*/ 14 w 963"/>
                <a:gd name="T75" fmla="*/ 39 h 1703"/>
                <a:gd name="T76" fmla="*/ 4 w 963"/>
                <a:gd name="T77" fmla="*/ 26 h 1703"/>
                <a:gd name="T78" fmla="*/ 4 w 963"/>
                <a:gd name="T79" fmla="*/ 19 h 1703"/>
                <a:gd name="T80" fmla="*/ 9 w 963"/>
                <a:gd name="T81" fmla="*/ 13 h 1703"/>
                <a:gd name="T82" fmla="*/ 13 w 963"/>
                <a:gd name="T83" fmla="*/ 6 h 1703"/>
                <a:gd name="T84" fmla="*/ 19 w 963"/>
                <a:gd name="T85" fmla="*/ 2 h 1703"/>
                <a:gd name="T86" fmla="*/ 27 w 963"/>
                <a:gd name="T87" fmla="*/ 0 h 1703"/>
                <a:gd name="T88" fmla="*/ 36 w 963"/>
                <a:gd name="T89" fmla="*/ 0 h 1703"/>
                <a:gd name="T90" fmla="*/ 45 w 963"/>
                <a:gd name="T91" fmla="*/ 0 h 1703"/>
                <a:gd name="T92" fmla="*/ 52 w 963"/>
                <a:gd name="T93" fmla="*/ 0 h 1703"/>
                <a:gd name="T94" fmla="*/ 63 w 963"/>
                <a:gd name="T95" fmla="*/ 4 h 1703"/>
                <a:gd name="T96" fmla="*/ 74 w 963"/>
                <a:gd name="T97" fmla="*/ 10 h 1703"/>
                <a:gd name="T98" fmla="*/ 81 w 963"/>
                <a:gd name="T99" fmla="*/ 16 h 1703"/>
                <a:gd name="T100" fmla="*/ 88 w 963"/>
                <a:gd name="T101" fmla="*/ 23 h 1703"/>
                <a:gd name="T102" fmla="*/ 97 w 963"/>
                <a:gd name="T103" fmla="*/ 32 h 1703"/>
                <a:gd name="T104" fmla="*/ 102 w 963"/>
                <a:gd name="T105" fmla="*/ 39 h 1703"/>
                <a:gd name="T106" fmla="*/ 107 w 963"/>
                <a:gd name="T107" fmla="*/ 46 h 1703"/>
                <a:gd name="T108" fmla="*/ 111 w 963"/>
                <a:gd name="T109" fmla="*/ 52 h 1703"/>
                <a:gd name="T110" fmla="*/ 115 w 963"/>
                <a:gd name="T111" fmla="*/ 59 h 1703"/>
                <a:gd name="T112" fmla="*/ 120 w 963"/>
                <a:gd name="T113" fmla="*/ 67 h 17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63" h="1703">
                  <a:moveTo>
                    <a:pt x="862" y="486"/>
                  </a:moveTo>
                  <a:lnTo>
                    <a:pt x="871" y="517"/>
                  </a:lnTo>
                  <a:lnTo>
                    <a:pt x="881" y="547"/>
                  </a:lnTo>
                  <a:lnTo>
                    <a:pt x="892" y="589"/>
                  </a:lnTo>
                  <a:lnTo>
                    <a:pt x="902" y="629"/>
                  </a:lnTo>
                  <a:lnTo>
                    <a:pt x="912" y="659"/>
                  </a:lnTo>
                  <a:lnTo>
                    <a:pt x="923" y="700"/>
                  </a:lnTo>
                  <a:lnTo>
                    <a:pt x="932" y="740"/>
                  </a:lnTo>
                  <a:lnTo>
                    <a:pt x="942" y="781"/>
                  </a:lnTo>
                  <a:lnTo>
                    <a:pt x="942" y="812"/>
                  </a:lnTo>
                  <a:lnTo>
                    <a:pt x="942" y="852"/>
                  </a:lnTo>
                  <a:lnTo>
                    <a:pt x="953" y="892"/>
                  </a:lnTo>
                  <a:lnTo>
                    <a:pt x="953" y="943"/>
                  </a:lnTo>
                  <a:lnTo>
                    <a:pt x="953" y="974"/>
                  </a:lnTo>
                  <a:lnTo>
                    <a:pt x="963" y="1024"/>
                  </a:lnTo>
                  <a:lnTo>
                    <a:pt x="963" y="1064"/>
                  </a:lnTo>
                  <a:lnTo>
                    <a:pt x="963" y="1105"/>
                  </a:lnTo>
                  <a:lnTo>
                    <a:pt x="963" y="1136"/>
                  </a:lnTo>
                  <a:lnTo>
                    <a:pt x="953" y="1186"/>
                  </a:lnTo>
                  <a:lnTo>
                    <a:pt x="953" y="1216"/>
                  </a:lnTo>
                  <a:lnTo>
                    <a:pt x="942" y="1267"/>
                  </a:lnTo>
                  <a:lnTo>
                    <a:pt x="942" y="1298"/>
                  </a:lnTo>
                  <a:lnTo>
                    <a:pt x="932" y="1338"/>
                  </a:lnTo>
                  <a:lnTo>
                    <a:pt x="912" y="1379"/>
                  </a:lnTo>
                  <a:lnTo>
                    <a:pt x="902" y="1419"/>
                  </a:lnTo>
                  <a:lnTo>
                    <a:pt x="881" y="1449"/>
                  </a:lnTo>
                  <a:lnTo>
                    <a:pt x="871" y="1480"/>
                  </a:lnTo>
                  <a:lnTo>
                    <a:pt x="841" y="1521"/>
                  </a:lnTo>
                  <a:lnTo>
                    <a:pt x="821" y="1561"/>
                  </a:lnTo>
                  <a:lnTo>
                    <a:pt x="801" y="1592"/>
                  </a:lnTo>
                  <a:lnTo>
                    <a:pt x="780" y="1622"/>
                  </a:lnTo>
                  <a:lnTo>
                    <a:pt x="750" y="1653"/>
                  </a:lnTo>
                  <a:lnTo>
                    <a:pt x="719" y="1683"/>
                  </a:lnTo>
                  <a:lnTo>
                    <a:pt x="709" y="1683"/>
                  </a:lnTo>
                  <a:lnTo>
                    <a:pt x="690" y="1703"/>
                  </a:lnTo>
                  <a:lnTo>
                    <a:pt x="690" y="1672"/>
                  </a:lnTo>
                  <a:lnTo>
                    <a:pt x="690" y="1642"/>
                  </a:lnTo>
                  <a:lnTo>
                    <a:pt x="690" y="1611"/>
                  </a:lnTo>
                  <a:lnTo>
                    <a:pt x="690" y="1581"/>
                  </a:lnTo>
                  <a:lnTo>
                    <a:pt x="679" y="1550"/>
                  </a:lnTo>
                  <a:lnTo>
                    <a:pt x="679" y="1531"/>
                  </a:lnTo>
                  <a:lnTo>
                    <a:pt x="679" y="1500"/>
                  </a:lnTo>
                  <a:lnTo>
                    <a:pt x="679" y="1470"/>
                  </a:lnTo>
                  <a:lnTo>
                    <a:pt x="669" y="1449"/>
                  </a:lnTo>
                  <a:lnTo>
                    <a:pt x="669" y="1419"/>
                  </a:lnTo>
                  <a:lnTo>
                    <a:pt x="659" y="1388"/>
                  </a:lnTo>
                  <a:lnTo>
                    <a:pt x="659" y="1369"/>
                  </a:lnTo>
                  <a:lnTo>
                    <a:pt x="648" y="1308"/>
                  </a:lnTo>
                  <a:lnTo>
                    <a:pt x="639" y="1267"/>
                  </a:lnTo>
                  <a:lnTo>
                    <a:pt x="618" y="1207"/>
                  </a:lnTo>
                  <a:lnTo>
                    <a:pt x="608" y="1155"/>
                  </a:lnTo>
                  <a:lnTo>
                    <a:pt x="598" y="1105"/>
                  </a:lnTo>
                  <a:lnTo>
                    <a:pt x="578" y="1054"/>
                  </a:lnTo>
                  <a:lnTo>
                    <a:pt x="557" y="1003"/>
                  </a:lnTo>
                  <a:lnTo>
                    <a:pt x="537" y="963"/>
                  </a:lnTo>
                  <a:lnTo>
                    <a:pt x="517" y="913"/>
                  </a:lnTo>
                  <a:lnTo>
                    <a:pt x="497" y="862"/>
                  </a:lnTo>
                  <a:lnTo>
                    <a:pt x="477" y="831"/>
                  </a:lnTo>
                  <a:lnTo>
                    <a:pt x="467" y="812"/>
                  </a:lnTo>
                  <a:lnTo>
                    <a:pt x="456" y="791"/>
                  </a:lnTo>
                  <a:lnTo>
                    <a:pt x="446" y="770"/>
                  </a:lnTo>
                  <a:lnTo>
                    <a:pt x="425" y="740"/>
                  </a:lnTo>
                  <a:lnTo>
                    <a:pt x="416" y="720"/>
                  </a:lnTo>
                  <a:lnTo>
                    <a:pt x="406" y="690"/>
                  </a:lnTo>
                  <a:lnTo>
                    <a:pt x="395" y="669"/>
                  </a:lnTo>
                  <a:lnTo>
                    <a:pt x="375" y="650"/>
                  </a:lnTo>
                  <a:lnTo>
                    <a:pt x="364" y="629"/>
                  </a:lnTo>
                  <a:lnTo>
                    <a:pt x="345" y="598"/>
                  </a:lnTo>
                  <a:lnTo>
                    <a:pt x="334" y="578"/>
                  </a:lnTo>
                  <a:lnTo>
                    <a:pt x="305" y="538"/>
                  </a:lnTo>
                  <a:lnTo>
                    <a:pt x="274" y="486"/>
                  </a:lnTo>
                  <a:lnTo>
                    <a:pt x="244" y="446"/>
                  </a:lnTo>
                  <a:lnTo>
                    <a:pt x="202" y="406"/>
                  </a:lnTo>
                  <a:lnTo>
                    <a:pt x="172" y="355"/>
                  </a:lnTo>
                  <a:lnTo>
                    <a:pt x="141" y="314"/>
                  </a:lnTo>
                  <a:lnTo>
                    <a:pt x="101" y="274"/>
                  </a:lnTo>
                  <a:lnTo>
                    <a:pt x="71" y="234"/>
                  </a:lnTo>
                  <a:lnTo>
                    <a:pt x="30" y="183"/>
                  </a:lnTo>
                  <a:lnTo>
                    <a:pt x="0" y="152"/>
                  </a:lnTo>
                  <a:lnTo>
                    <a:pt x="30" y="132"/>
                  </a:lnTo>
                  <a:lnTo>
                    <a:pt x="51" y="112"/>
                  </a:lnTo>
                  <a:lnTo>
                    <a:pt x="61" y="91"/>
                  </a:lnTo>
                  <a:lnTo>
                    <a:pt x="82" y="72"/>
                  </a:lnTo>
                  <a:lnTo>
                    <a:pt x="91" y="41"/>
                  </a:lnTo>
                  <a:lnTo>
                    <a:pt x="112" y="21"/>
                  </a:lnTo>
                  <a:lnTo>
                    <a:pt x="132" y="11"/>
                  </a:lnTo>
                  <a:lnTo>
                    <a:pt x="162" y="11"/>
                  </a:lnTo>
                  <a:lnTo>
                    <a:pt x="193" y="0"/>
                  </a:lnTo>
                  <a:lnTo>
                    <a:pt x="223" y="0"/>
                  </a:lnTo>
                  <a:lnTo>
                    <a:pt x="253" y="0"/>
                  </a:lnTo>
                  <a:lnTo>
                    <a:pt x="294" y="0"/>
                  </a:lnTo>
                  <a:lnTo>
                    <a:pt x="314" y="0"/>
                  </a:lnTo>
                  <a:lnTo>
                    <a:pt x="345" y="0"/>
                  </a:lnTo>
                  <a:lnTo>
                    <a:pt x="364" y="0"/>
                  </a:lnTo>
                  <a:lnTo>
                    <a:pt x="395" y="11"/>
                  </a:lnTo>
                  <a:lnTo>
                    <a:pt x="446" y="31"/>
                  </a:lnTo>
                  <a:lnTo>
                    <a:pt x="497" y="61"/>
                  </a:lnTo>
                  <a:lnTo>
                    <a:pt x="517" y="72"/>
                  </a:lnTo>
                  <a:lnTo>
                    <a:pt x="537" y="91"/>
                  </a:lnTo>
                  <a:lnTo>
                    <a:pt x="568" y="112"/>
                  </a:lnTo>
                  <a:lnTo>
                    <a:pt x="588" y="132"/>
                  </a:lnTo>
                  <a:lnTo>
                    <a:pt x="618" y="162"/>
                  </a:lnTo>
                  <a:lnTo>
                    <a:pt x="659" y="203"/>
                  </a:lnTo>
                  <a:lnTo>
                    <a:pt x="679" y="223"/>
                  </a:lnTo>
                  <a:lnTo>
                    <a:pt x="700" y="254"/>
                  </a:lnTo>
                  <a:lnTo>
                    <a:pt x="719" y="274"/>
                  </a:lnTo>
                  <a:lnTo>
                    <a:pt x="740" y="305"/>
                  </a:lnTo>
                  <a:lnTo>
                    <a:pt x="750" y="324"/>
                  </a:lnTo>
                  <a:lnTo>
                    <a:pt x="770" y="345"/>
                  </a:lnTo>
                  <a:lnTo>
                    <a:pt x="780" y="366"/>
                  </a:lnTo>
                  <a:lnTo>
                    <a:pt x="791" y="396"/>
                  </a:lnTo>
                  <a:lnTo>
                    <a:pt x="811" y="416"/>
                  </a:lnTo>
                  <a:lnTo>
                    <a:pt x="821" y="436"/>
                  </a:lnTo>
                  <a:lnTo>
                    <a:pt x="841" y="467"/>
                  </a:lnTo>
                  <a:lnTo>
                    <a:pt x="862" y="486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Freeform 319"/>
            <p:cNvSpPr>
              <a:spLocks/>
            </p:cNvSpPr>
            <p:nvPr/>
          </p:nvSpPr>
          <p:spPr bwMode="auto">
            <a:xfrm>
              <a:off x="1272" y="1792"/>
              <a:ext cx="131" cy="67"/>
            </a:xfrm>
            <a:custGeom>
              <a:avLst/>
              <a:gdLst>
                <a:gd name="T0" fmla="*/ 131 w 912"/>
                <a:gd name="T1" fmla="*/ 23 h 467"/>
                <a:gd name="T2" fmla="*/ 127 w 912"/>
                <a:gd name="T3" fmla="*/ 26 h 467"/>
                <a:gd name="T4" fmla="*/ 122 w 912"/>
                <a:gd name="T5" fmla="*/ 28 h 467"/>
                <a:gd name="T6" fmla="*/ 116 w 912"/>
                <a:gd name="T7" fmla="*/ 26 h 467"/>
                <a:gd name="T8" fmla="*/ 112 w 912"/>
                <a:gd name="T9" fmla="*/ 25 h 467"/>
                <a:gd name="T10" fmla="*/ 108 w 912"/>
                <a:gd name="T11" fmla="*/ 22 h 467"/>
                <a:gd name="T12" fmla="*/ 103 w 912"/>
                <a:gd name="T13" fmla="*/ 20 h 467"/>
                <a:gd name="T14" fmla="*/ 99 w 912"/>
                <a:gd name="T15" fmla="*/ 20 h 467"/>
                <a:gd name="T16" fmla="*/ 95 w 912"/>
                <a:gd name="T17" fmla="*/ 23 h 467"/>
                <a:gd name="T18" fmla="*/ 87 w 912"/>
                <a:gd name="T19" fmla="*/ 20 h 467"/>
                <a:gd name="T20" fmla="*/ 80 w 912"/>
                <a:gd name="T21" fmla="*/ 20 h 467"/>
                <a:gd name="T22" fmla="*/ 74 w 912"/>
                <a:gd name="T23" fmla="*/ 20 h 467"/>
                <a:gd name="T24" fmla="*/ 67 w 912"/>
                <a:gd name="T25" fmla="*/ 23 h 467"/>
                <a:gd name="T26" fmla="*/ 60 w 912"/>
                <a:gd name="T27" fmla="*/ 25 h 467"/>
                <a:gd name="T28" fmla="*/ 54 w 912"/>
                <a:gd name="T29" fmla="*/ 28 h 467"/>
                <a:gd name="T30" fmla="*/ 48 w 912"/>
                <a:gd name="T31" fmla="*/ 31 h 467"/>
                <a:gd name="T32" fmla="*/ 42 w 912"/>
                <a:gd name="T33" fmla="*/ 35 h 467"/>
                <a:gd name="T34" fmla="*/ 36 w 912"/>
                <a:gd name="T35" fmla="*/ 38 h 467"/>
                <a:gd name="T36" fmla="*/ 30 w 912"/>
                <a:gd name="T37" fmla="*/ 42 h 467"/>
                <a:gd name="T38" fmla="*/ 25 w 912"/>
                <a:gd name="T39" fmla="*/ 46 h 467"/>
                <a:gd name="T40" fmla="*/ 20 w 912"/>
                <a:gd name="T41" fmla="*/ 51 h 467"/>
                <a:gd name="T42" fmla="*/ 15 w 912"/>
                <a:gd name="T43" fmla="*/ 54 h 467"/>
                <a:gd name="T44" fmla="*/ 9 w 912"/>
                <a:gd name="T45" fmla="*/ 58 h 467"/>
                <a:gd name="T46" fmla="*/ 4 w 912"/>
                <a:gd name="T47" fmla="*/ 63 h 467"/>
                <a:gd name="T48" fmla="*/ 0 w 912"/>
                <a:gd name="T49" fmla="*/ 67 h 467"/>
                <a:gd name="T50" fmla="*/ 0 w 912"/>
                <a:gd name="T51" fmla="*/ 61 h 467"/>
                <a:gd name="T52" fmla="*/ 1 w 912"/>
                <a:gd name="T53" fmla="*/ 55 h 467"/>
                <a:gd name="T54" fmla="*/ 3 w 912"/>
                <a:gd name="T55" fmla="*/ 51 h 467"/>
                <a:gd name="T56" fmla="*/ 6 w 912"/>
                <a:gd name="T57" fmla="*/ 46 h 467"/>
                <a:gd name="T58" fmla="*/ 9 w 912"/>
                <a:gd name="T59" fmla="*/ 42 h 467"/>
                <a:gd name="T60" fmla="*/ 12 w 912"/>
                <a:gd name="T61" fmla="*/ 38 h 467"/>
                <a:gd name="T62" fmla="*/ 16 w 912"/>
                <a:gd name="T63" fmla="*/ 35 h 467"/>
                <a:gd name="T64" fmla="*/ 20 w 912"/>
                <a:gd name="T65" fmla="*/ 32 h 467"/>
                <a:gd name="T66" fmla="*/ 25 w 912"/>
                <a:gd name="T67" fmla="*/ 29 h 467"/>
                <a:gd name="T68" fmla="*/ 29 w 912"/>
                <a:gd name="T69" fmla="*/ 26 h 467"/>
                <a:gd name="T70" fmla="*/ 33 w 912"/>
                <a:gd name="T71" fmla="*/ 22 h 467"/>
                <a:gd name="T72" fmla="*/ 38 w 912"/>
                <a:gd name="T73" fmla="*/ 20 h 467"/>
                <a:gd name="T74" fmla="*/ 42 w 912"/>
                <a:gd name="T75" fmla="*/ 18 h 467"/>
                <a:gd name="T76" fmla="*/ 48 w 912"/>
                <a:gd name="T77" fmla="*/ 14 h 467"/>
                <a:gd name="T78" fmla="*/ 52 w 912"/>
                <a:gd name="T79" fmla="*/ 13 h 467"/>
                <a:gd name="T80" fmla="*/ 57 w 912"/>
                <a:gd name="T81" fmla="*/ 10 h 467"/>
                <a:gd name="T82" fmla="*/ 60 w 912"/>
                <a:gd name="T83" fmla="*/ 9 h 467"/>
                <a:gd name="T84" fmla="*/ 64 w 912"/>
                <a:gd name="T85" fmla="*/ 7 h 467"/>
                <a:gd name="T86" fmla="*/ 68 w 912"/>
                <a:gd name="T87" fmla="*/ 7 h 467"/>
                <a:gd name="T88" fmla="*/ 74 w 912"/>
                <a:gd name="T89" fmla="*/ 7 h 467"/>
                <a:gd name="T90" fmla="*/ 79 w 912"/>
                <a:gd name="T91" fmla="*/ 6 h 467"/>
                <a:gd name="T92" fmla="*/ 83 w 912"/>
                <a:gd name="T93" fmla="*/ 4 h 467"/>
                <a:gd name="T94" fmla="*/ 87 w 912"/>
                <a:gd name="T95" fmla="*/ 2 h 467"/>
                <a:gd name="T96" fmla="*/ 92 w 912"/>
                <a:gd name="T97" fmla="*/ 0 h 467"/>
                <a:gd name="T98" fmla="*/ 96 w 912"/>
                <a:gd name="T99" fmla="*/ 0 h 467"/>
                <a:gd name="T100" fmla="*/ 102 w 912"/>
                <a:gd name="T101" fmla="*/ 3 h 467"/>
                <a:gd name="T102" fmla="*/ 108 w 912"/>
                <a:gd name="T103" fmla="*/ 4 h 467"/>
                <a:gd name="T104" fmla="*/ 115 w 912"/>
                <a:gd name="T105" fmla="*/ 6 h 467"/>
                <a:gd name="T106" fmla="*/ 119 w 912"/>
                <a:gd name="T107" fmla="*/ 9 h 467"/>
                <a:gd name="T108" fmla="*/ 125 w 912"/>
                <a:gd name="T109" fmla="*/ 13 h 467"/>
                <a:gd name="T110" fmla="*/ 128 w 912"/>
                <a:gd name="T111" fmla="*/ 16 h 467"/>
                <a:gd name="T112" fmla="*/ 131 w 912"/>
                <a:gd name="T113" fmla="*/ 23 h 4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2" h="467">
                  <a:moveTo>
                    <a:pt x="912" y="162"/>
                  </a:moveTo>
                  <a:lnTo>
                    <a:pt x="881" y="183"/>
                  </a:lnTo>
                  <a:lnTo>
                    <a:pt x="851" y="193"/>
                  </a:lnTo>
                  <a:lnTo>
                    <a:pt x="811" y="183"/>
                  </a:lnTo>
                  <a:lnTo>
                    <a:pt x="780" y="173"/>
                  </a:lnTo>
                  <a:lnTo>
                    <a:pt x="750" y="152"/>
                  </a:lnTo>
                  <a:lnTo>
                    <a:pt x="719" y="142"/>
                  </a:lnTo>
                  <a:lnTo>
                    <a:pt x="689" y="142"/>
                  </a:lnTo>
                  <a:lnTo>
                    <a:pt x="658" y="162"/>
                  </a:lnTo>
                  <a:lnTo>
                    <a:pt x="607" y="142"/>
                  </a:lnTo>
                  <a:lnTo>
                    <a:pt x="557" y="142"/>
                  </a:lnTo>
                  <a:lnTo>
                    <a:pt x="517" y="142"/>
                  </a:lnTo>
                  <a:lnTo>
                    <a:pt x="466" y="162"/>
                  </a:lnTo>
                  <a:lnTo>
                    <a:pt x="416" y="173"/>
                  </a:lnTo>
                  <a:lnTo>
                    <a:pt x="374" y="193"/>
                  </a:lnTo>
                  <a:lnTo>
                    <a:pt x="334" y="213"/>
                  </a:lnTo>
                  <a:lnTo>
                    <a:pt x="294" y="244"/>
                  </a:lnTo>
                  <a:lnTo>
                    <a:pt x="254" y="263"/>
                  </a:lnTo>
                  <a:lnTo>
                    <a:pt x="212" y="294"/>
                  </a:lnTo>
                  <a:lnTo>
                    <a:pt x="172" y="324"/>
                  </a:lnTo>
                  <a:lnTo>
                    <a:pt x="142" y="355"/>
                  </a:lnTo>
                  <a:lnTo>
                    <a:pt x="101" y="375"/>
                  </a:lnTo>
                  <a:lnTo>
                    <a:pt x="61" y="406"/>
                  </a:lnTo>
                  <a:lnTo>
                    <a:pt x="31" y="436"/>
                  </a:lnTo>
                  <a:lnTo>
                    <a:pt x="0" y="467"/>
                  </a:lnTo>
                  <a:lnTo>
                    <a:pt x="0" y="425"/>
                  </a:lnTo>
                  <a:lnTo>
                    <a:pt x="10" y="385"/>
                  </a:lnTo>
                  <a:lnTo>
                    <a:pt x="20" y="355"/>
                  </a:lnTo>
                  <a:lnTo>
                    <a:pt x="40" y="324"/>
                  </a:lnTo>
                  <a:lnTo>
                    <a:pt x="61" y="294"/>
                  </a:lnTo>
                  <a:lnTo>
                    <a:pt x="81" y="263"/>
                  </a:lnTo>
                  <a:lnTo>
                    <a:pt x="111" y="244"/>
                  </a:lnTo>
                  <a:lnTo>
                    <a:pt x="142" y="223"/>
                  </a:lnTo>
                  <a:lnTo>
                    <a:pt x="172" y="202"/>
                  </a:lnTo>
                  <a:lnTo>
                    <a:pt x="202" y="183"/>
                  </a:lnTo>
                  <a:lnTo>
                    <a:pt x="233" y="152"/>
                  </a:lnTo>
                  <a:lnTo>
                    <a:pt x="263" y="142"/>
                  </a:lnTo>
                  <a:lnTo>
                    <a:pt x="294" y="122"/>
                  </a:lnTo>
                  <a:lnTo>
                    <a:pt x="334" y="101"/>
                  </a:lnTo>
                  <a:lnTo>
                    <a:pt x="365" y="91"/>
                  </a:lnTo>
                  <a:lnTo>
                    <a:pt x="395" y="71"/>
                  </a:lnTo>
                  <a:lnTo>
                    <a:pt x="416" y="61"/>
                  </a:lnTo>
                  <a:lnTo>
                    <a:pt x="445" y="51"/>
                  </a:lnTo>
                  <a:lnTo>
                    <a:pt x="476" y="51"/>
                  </a:lnTo>
                  <a:lnTo>
                    <a:pt x="517" y="51"/>
                  </a:lnTo>
                  <a:lnTo>
                    <a:pt x="547" y="40"/>
                  </a:lnTo>
                  <a:lnTo>
                    <a:pt x="578" y="30"/>
                  </a:lnTo>
                  <a:lnTo>
                    <a:pt x="607" y="11"/>
                  </a:lnTo>
                  <a:lnTo>
                    <a:pt x="639" y="0"/>
                  </a:lnTo>
                  <a:lnTo>
                    <a:pt x="668" y="0"/>
                  </a:lnTo>
                  <a:lnTo>
                    <a:pt x="709" y="21"/>
                  </a:lnTo>
                  <a:lnTo>
                    <a:pt x="750" y="30"/>
                  </a:lnTo>
                  <a:lnTo>
                    <a:pt x="801" y="40"/>
                  </a:lnTo>
                  <a:lnTo>
                    <a:pt x="830" y="61"/>
                  </a:lnTo>
                  <a:lnTo>
                    <a:pt x="872" y="91"/>
                  </a:lnTo>
                  <a:lnTo>
                    <a:pt x="891" y="112"/>
                  </a:lnTo>
                  <a:lnTo>
                    <a:pt x="91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Freeform 320"/>
            <p:cNvSpPr>
              <a:spLocks/>
            </p:cNvSpPr>
            <p:nvPr/>
          </p:nvSpPr>
          <p:spPr bwMode="auto">
            <a:xfrm>
              <a:off x="1272" y="1792"/>
              <a:ext cx="131" cy="67"/>
            </a:xfrm>
            <a:custGeom>
              <a:avLst/>
              <a:gdLst>
                <a:gd name="T0" fmla="*/ 131 w 912"/>
                <a:gd name="T1" fmla="*/ 23 h 467"/>
                <a:gd name="T2" fmla="*/ 127 w 912"/>
                <a:gd name="T3" fmla="*/ 26 h 467"/>
                <a:gd name="T4" fmla="*/ 122 w 912"/>
                <a:gd name="T5" fmla="*/ 28 h 467"/>
                <a:gd name="T6" fmla="*/ 116 w 912"/>
                <a:gd name="T7" fmla="*/ 26 h 467"/>
                <a:gd name="T8" fmla="*/ 112 w 912"/>
                <a:gd name="T9" fmla="*/ 25 h 467"/>
                <a:gd name="T10" fmla="*/ 108 w 912"/>
                <a:gd name="T11" fmla="*/ 22 h 467"/>
                <a:gd name="T12" fmla="*/ 103 w 912"/>
                <a:gd name="T13" fmla="*/ 20 h 467"/>
                <a:gd name="T14" fmla="*/ 99 w 912"/>
                <a:gd name="T15" fmla="*/ 20 h 467"/>
                <a:gd name="T16" fmla="*/ 95 w 912"/>
                <a:gd name="T17" fmla="*/ 23 h 467"/>
                <a:gd name="T18" fmla="*/ 87 w 912"/>
                <a:gd name="T19" fmla="*/ 20 h 467"/>
                <a:gd name="T20" fmla="*/ 80 w 912"/>
                <a:gd name="T21" fmla="*/ 20 h 467"/>
                <a:gd name="T22" fmla="*/ 74 w 912"/>
                <a:gd name="T23" fmla="*/ 20 h 467"/>
                <a:gd name="T24" fmla="*/ 67 w 912"/>
                <a:gd name="T25" fmla="*/ 23 h 467"/>
                <a:gd name="T26" fmla="*/ 60 w 912"/>
                <a:gd name="T27" fmla="*/ 25 h 467"/>
                <a:gd name="T28" fmla="*/ 54 w 912"/>
                <a:gd name="T29" fmla="*/ 28 h 467"/>
                <a:gd name="T30" fmla="*/ 48 w 912"/>
                <a:gd name="T31" fmla="*/ 31 h 467"/>
                <a:gd name="T32" fmla="*/ 42 w 912"/>
                <a:gd name="T33" fmla="*/ 35 h 467"/>
                <a:gd name="T34" fmla="*/ 36 w 912"/>
                <a:gd name="T35" fmla="*/ 38 h 467"/>
                <a:gd name="T36" fmla="*/ 30 w 912"/>
                <a:gd name="T37" fmla="*/ 42 h 467"/>
                <a:gd name="T38" fmla="*/ 25 w 912"/>
                <a:gd name="T39" fmla="*/ 46 h 467"/>
                <a:gd name="T40" fmla="*/ 20 w 912"/>
                <a:gd name="T41" fmla="*/ 51 h 467"/>
                <a:gd name="T42" fmla="*/ 15 w 912"/>
                <a:gd name="T43" fmla="*/ 54 h 467"/>
                <a:gd name="T44" fmla="*/ 9 w 912"/>
                <a:gd name="T45" fmla="*/ 58 h 467"/>
                <a:gd name="T46" fmla="*/ 4 w 912"/>
                <a:gd name="T47" fmla="*/ 63 h 467"/>
                <a:gd name="T48" fmla="*/ 0 w 912"/>
                <a:gd name="T49" fmla="*/ 67 h 467"/>
                <a:gd name="T50" fmla="*/ 0 w 912"/>
                <a:gd name="T51" fmla="*/ 61 h 467"/>
                <a:gd name="T52" fmla="*/ 1 w 912"/>
                <a:gd name="T53" fmla="*/ 55 h 467"/>
                <a:gd name="T54" fmla="*/ 3 w 912"/>
                <a:gd name="T55" fmla="*/ 51 h 467"/>
                <a:gd name="T56" fmla="*/ 6 w 912"/>
                <a:gd name="T57" fmla="*/ 46 h 467"/>
                <a:gd name="T58" fmla="*/ 9 w 912"/>
                <a:gd name="T59" fmla="*/ 42 h 467"/>
                <a:gd name="T60" fmla="*/ 12 w 912"/>
                <a:gd name="T61" fmla="*/ 38 h 467"/>
                <a:gd name="T62" fmla="*/ 16 w 912"/>
                <a:gd name="T63" fmla="*/ 35 h 467"/>
                <a:gd name="T64" fmla="*/ 20 w 912"/>
                <a:gd name="T65" fmla="*/ 32 h 467"/>
                <a:gd name="T66" fmla="*/ 25 w 912"/>
                <a:gd name="T67" fmla="*/ 29 h 467"/>
                <a:gd name="T68" fmla="*/ 29 w 912"/>
                <a:gd name="T69" fmla="*/ 26 h 467"/>
                <a:gd name="T70" fmla="*/ 33 w 912"/>
                <a:gd name="T71" fmla="*/ 22 h 467"/>
                <a:gd name="T72" fmla="*/ 38 w 912"/>
                <a:gd name="T73" fmla="*/ 20 h 467"/>
                <a:gd name="T74" fmla="*/ 42 w 912"/>
                <a:gd name="T75" fmla="*/ 18 h 467"/>
                <a:gd name="T76" fmla="*/ 48 w 912"/>
                <a:gd name="T77" fmla="*/ 14 h 467"/>
                <a:gd name="T78" fmla="*/ 52 w 912"/>
                <a:gd name="T79" fmla="*/ 13 h 467"/>
                <a:gd name="T80" fmla="*/ 57 w 912"/>
                <a:gd name="T81" fmla="*/ 10 h 467"/>
                <a:gd name="T82" fmla="*/ 60 w 912"/>
                <a:gd name="T83" fmla="*/ 9 h 467"/>
                <a:gd name="T84" fmla="*/ 64 w 912"/>
                <a:gd name="T85" fmla="*/ 7 h 467"/>
                <a:gd name="T86" fmla="*/ 68 w 912"/>
                <a:gd name="T87" fmla="*/ 7 h 467"/>
                <a:gd name="T88" fmla="*/ 74 w 912"/>
                <a:gd name="T89" fmla="*/ 7 h 467"/>
                <a:gd name="T90" fmla="*/ 79 w 912"/>
                <a:gd name="T91" fmla="*/ 6 h 467"/>
                <a:gd name="T92" fmla="*/ 83 w 912"/>
                <a:gd name="T93" fmla="*/ 4 h 467"/>
                <a:gd name="T94" fmla="*/ 87 w 912"/>
                <a:gd name="T95" fmla="*/ 2 h 467"/>
                <a:gd name="T96" fmla="*/ 92 w 912"/>
                <a:gd name="T97" fmla="*/ 0 h 467"/>
                <a:gd name="T98" fmla="*/ 96 w 912"/>
                <a:gd name="T99" fmla="*/ 0 h 467"/>
                <a:gd name="T100" fmla="*/ 102 w 912"/>
                <a:gd name="T101" fmla="*/ 3 h 467"/>
                <a:gd name="T102" fmla="*/ 108 w 912"/>
                <a:gd name="T103" fmla="*/ 4 h 467"/>
                <a:gd name="T104" fmla="*/ 115 w 912"/>
                <a:gd name="T105" fmla="*/ 6 h 467"/>
                <a:gd name="T106" fmla="*/ 119 w 912"/>
                <a:gd name="T107" fmla="*/ 9 h 467"/>
                <a:gd name="T108" fmla="*/ 125 w 912"/>
                <a:gd name="T109" fmla="*/ 13 h 467"/>
                <a:gd name="T110" fmla="*/ 128 w 912"/>
                <a:gd name="T111" fmla="*/ 16 h 467"/>
                <a:gd name="T112" fmla="*/ 131 w 912"/>
                <a:gd name="T113" fmla="*/ 23 h 4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2" h="467">
                  <a:moveTo>
                    <a:pt x="912" y="162"/>
                  </a:moveTo>
                  <a:lnTo>
                    <a:pt x="881" y="183"/>
                  </a:lnTo>
                  <a:lnTo>
                    <a:pt x="851" y="193"/>
                  </a:lnTo>
                  <a:lnTo>
                    <a:pt x="811" y="183"/>
                  </a:lnTo>
                  <a:lnTo>
                    <a:pt x="780" y="173"/>
                  </a:lnTo>
                  <a:lnTo>
                    <a:pt x="750" y="152"/>
                  </a:lnTo>
                  <a:lnTo>
                    <a:pt x="719" y="142"/>
                  </a:lnTo>
                  <a:lnTo>
                    <a:pt x="689" y="142"/>
                  </a:lnTo>
                  <a:lnTo>
                    <a:pt x="658" y="162"/>
                  </a:lnTo>
                  <a:lnTo>
                    <a:pt x="607" y="142"/>
                  </a:lnTo>
                  <a:lnTo>
                    <a:pt x="557" y="142"/>
                  </a:lnTo>
                  <a:lnTo>
                    <a:pt x="517" y="142"/>
                  </a:lnTo>
                  <a:lnTo>
                    <a:pt x="466" y="162"/>
                  </a:lnTo>
                  <a:lnTo>
                    <a:pt x="416" y="173"/>
                  </a:lnTo>
                  <a:lnTo>
                    <a:pt x="374" y="193"/>
                  </a:lnTo>
                  <a:lnTo>
                    <a:pt x="334" y="213"/>
                  </a:lnTo>
                  <a:lnTo>
                    <a:pt x="294" y="244"/>
                  </a:lnTo>
                  <a:lnTo>
                    <a:pt x="254" y="263"/>
                  </a:lnTo>
                  <a:lnTo>
                    <a:pt x="212" y="294"/>
                  </a:lnTo>
                  <a:lnTo>
                    <a:pt x="172" y="324"/>
                  </a:lnTo>
                  <a:lnTo>
                    <a:pt x="142" y="355"/>
                  </a:lnTo>
                  <a:lnTo>
                    <a:pt x="101" y="375"/>
                  </a:lnTo>
                  <a:lnTo>
                    <a:pt x="61" y="406"/>
                  </a:lnTo>
                  <a:lnTo>
                    <a:pt x="31" y="436"/>
                  </a:lnTo>
                  <a:lnTo>
                    <a:pt x="0" y="467"/>
                  </a:lnTo>
                  <a:lnTo>
                    <a:pt x="0" y="425"/>
                  </a:lnTo>
                  <a:lnTo>
                    <a:pt x="10" y="385"/>
                  </a:lnTo>
                  <a:lnTo>
                    <a:pt x="20" y="355"/>
                  </a:lnTo>
                  <a:lnTo>
                    <a:pt x="40" y="324"/>
                  </a:lnTo>
                  <a:lnTo>
                    <a:pt x="61" y="294"/>
                  </a:lnTo>
                  <a:lnTo>
                    <a:pt x="81" y="263"/>
                  </a:lnTo>
                  <a:lnTo>
                    <a:pt x="111" y="244"/>
                  </a:lnTo>
                  <a:lnTo>
                    <a:pt x="142" y="223"/>
                  </a:lnTo>
                  <a:lnTo>
                    <a:pt x="172" y="202"/>
                  </a:lnTo>
                  <a:lnTo>
                    <a:pt x="202" y="183"/>
                  </a:lnTo>
                  <a:lnTo>
                    <a:pt x="233" y="152"/>
                  </a:lnTo>
                  <a:lnTo>
                    <a:pt x="263" y="142"/>
                  </a:lnTo>
                  <a:lnTo>
                    <a:pt x="294" y="122"/>
                  </a:lnTo>
                  <a:lnTo>
                    <a:pt x="334" y="101"/>
                  </a:lnTo>
                  <a:lnTo>
                    <a:pt x="365" y="91"/>
                  </a:lnTo>
                  <a:lnTo>
                    <a:pt x="395" y="71"/>
                  </a:lnTo>
                  <a:lnTo>
                    <a:pt x="416" y="61"/>
                  </a:lnTo>
                  <a:lnTo>
                    <a:pt x="445" y="51"/>
                  </a:lnTo>
                  <a:lnTo>
                    <a:pt x="476" y="51"/>
                  </a:lnTo>
                  <a:lnTo>
                    <a:pt x="517" y="51"/>
                  </a:lnTo>
                  <a:lnTo>
                    <a:pt x="547" y="40"/>
                  </a:lnTo>
                  <a:lnTo>
                    <a:pt x="578" y="30"/>
                  </a:lnTo>
                  <a:lnTo>
                    <a:pt x="607" y="11"/>
                  </a:lnTo>
                  <a:lnTo>
                    <a:pt x="639" y="0"/>
                  </a:lnTo>
                  <a:lnTo>
                    <a:pt x="668" y="0"/>
                  </a:lnTo>
                  <a:lnTo>
                    <a:pt x="709" y="21"/>
                  </a:lnTo>
                  <a:lnTo>
                    <a:pt x="750" y="30"/>
                  </a:lnTo>
                  <a:lnTo>
                    <a:pt x="801" y="40"/>
                  </a:lnTo>
                  <a:lnTo>
                    <a:pt x="830" y="61"/>
                  </a:lnTo>
                  <a:lnTo>
                    <a:pt x="872" y="91"/>
                  </a:lnTo>
                  <a:lnTo>
                    <a:pt x="891" y="112"/>
                  </a:lnTo>
                  <a:lnTo>
                    <a:pt x="912" y="16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Freeform 321"/>
            <p:cNvSpPr>
              <a:spLocks/>
            </p:cNvSpPr>
            <p:nvPr/>
          </p:nvSpPr>
          <p:spPr bwMode="auto">
            <a:xfrm>
              <a:off x="1828" y="1823"/>
              <a:ext cx="73" cy="110"/>
            </a:xfrm>
            <a:custGeom>
              <a:avLst/>
              <a:gdLst>
                <a:gd name="T0" fmla="*/ 73 w 506"/>
                <a:gd name="T1" fmla="*/ 61 h 770"/>
                <a:gd name="T2" fmla="*/ 73 w 506"/>
                <a:gd name="T3" fmla="*/ 67 h 770"/>
                <a:gd name="T4" fmla="*/ 73 w 506"/>
                <a:gd name="T5" fmla="*/ 74 h 770"/>
                <a:gd name="T6" fmla="*/ 73 w 506"/>
                <a:gd name="T7" fmla="*/ 80 h 770"/>
                <a:gd name="T8" fmla="*/ 73 w 506"/>
                <a:gd name="T9" fmla="*/ 88 h 770"/>
                <a:gd name="T10" fmla="*/ 72 w 506"/>
                <a:gd name="T11" fmla="*/ 94 h 770"/>
                <a:gd name="T12" fmla="*/ 70 w 506"/>
                <a:gd name="T13" fmla="*/ 100 h 770"/>
                <a:gd name="T14" fmla="*/ 67 w 506"/>
                <a:gd name="T15" fmla="*/ 106 h 770"/>
                <a:gd name="T16" fmla="*/ 64 w 506"/>
                <a:gd name="T17" fmla="*/ 110 h 770"/>
                <a:gd name="T18" fmla="*/ 64 w 506"/>
                <a:gd name="T19" fmla="*/ 106 h 770"/>
                <a:gd name="T20" fmla="*/ 64 w 506"/>
                <a:gd name="T21" fmla="*/ 101 h 770"/>
                <a:gd name="T22" fmla="*/ 64 w 506"/>
                <a:gd name="T23" fmla="*/ 97 h 770"/>
                <a:gd name="T24" fmla="*/ 64 w 506"/>
                <a:gd name="T25" fmla="*/ 93 h 770"/>
                <a:gd name="T26" fmla="*/ 63 w 506"/>
                <a:gd name="T27" fmla="*/ 88 h 770"/>
                <a:gd name="T28" fmla="*/ 63 w 506"/>
                <a:gd name="T29" fmla="*/ 84 h 770"/>
                <a:gd name="T30" fmla="*/ 63 w 506"/>
                <a:gd name="T31" fmla="*/ 80 h 770"/>
                <a:gd name="T32" fmla="*/ 63 w 506"/>
                <a:gd name="T33" fmla="*/ 75 h 770"/>
                <a:gd name="T34" fmla="*/ 61 w 506"/>
                <a:gd name="T35" fmla="*/ 71 h 770"/>
                <a:gd name="T36" fmla="*/ 61 w 506"/>
                <a:gd name="T37" fmla="*/ 67 h 770"/>
                <a:gd name="T38" fmla="*/ 60 w 506"/>
                <a:gd name="T39" fmla="*/ 62 h 770"/>
                <a:gd name="T40" fmla="*/ 58 w 506"/>
                <a:gd name="T41" fmla="*/ 58 h 770"/>
                <a:gd name="T42" fmla="*/ 57 w 506"/>
                <a:gd name="T43" fmla="*/ 54 h 770"/>
                <a:gd name="T44" fmla="*/ 54 w 506"/>
                <a:gd name="T45" fmla="*/ 49 h 770"/>
                <a:gd name="T46" fmla="*/ 53 w 506"/>
                <a:gd name="T47" fmla="*/ 46 h 770"/>
                <a:gd name="T48" fmla="*/ 51 w 506"/>
                <a:gd name="T49" fmla="*/ 43 h 770"/>
                <a:gd name="T50" fmla="*/ 47 w 506"/>
                <a:gd name="T51" fmla="*/ 39 h 770"/>
                <a:gd name="T52" fmla="*/ 45 w 506"/>
                <a:gd name="T53" fmla="*/ 36 h 770"/>
                <a:gd name="T54" fmla="*/ 41 w 506"/>
                <a:gd name="T55" fmla="*/ 32 h 770"/>
                <a:gd name="T56" fmla="*/ 39 w 506"/>
                <a:gd name="T57" fmla="*/ 30 h 770"/>
                <a:gd name="T58" fmla="*/ 32 w 506"/>
                <a:gd name="T59" fmla="*/ 26 h 770"/>
                <a:gd name="T60" fmla="*/ 28 w 506"/>
                <a:gd name="T61" fmla="*/ 22 h 770"/>
                <a:gd name="T62" fmla="*/ 20 w 506"/>
                <a:gd name="T63" fmla="*/ 17 h 770"/>
                <a:gd name="T64" fmla="*/ 13 w 506"/>
                <a:gd name="T65" fmla="*/ 16 h 770"/>
                <a:gd name="T66" fmla="*/ 7 w 506"/>
                <a:gd name="T67" fmla="*/ 13 h 770"/>
                <a:gd name="T68" fmla="*/ 0 w 506"/>
                <a:gd name="T69" fmla="*/ 12 h 770"/>
                <a:gd name="T70" fmla="*/ 1 w 506"/>
                <a:gd name="T71" fmla="*/ 0 h 770"/>
                <a:gd name="T72" fmla="*/ 7 w 506"/>
                <a:gd name="T73" fmla="*/ 1 h 770"/>
                <a:gd name="T74" fmla="*/ 12 w 506"/>
                <a:gd name="T75" fmla="*/ 3 h 770"/>
                <a:gd name="T76" fmla="*/ 17 w 506"/>
                <a:gd name="T77" fmla="*/ 6 h 770"/>
                <a:gd name="T78" fmla="*/ 25 w 506"/>
                <a:gd name="T79" fmla="*/ 7 h 770"/>
                <a:gd name="T80" fmla="*/ 29 w 506"/>
                <a:gd name="T81" fmla="*/ 10 h 770"/>
                <a:gd name="T82" fmla="*/ 35 w 506"/>
                <a:gd name="T83" fmla="*/ 13 h 770"/>
                <a:gd name="T84" fmla="*/ 41 w 506"/>
                <a:gd name="T85" fmla="*/ 16 h 770"/>
                <a:gd name="T86" fmla="*/ 47 w 506"/>
                <a:gd name="T87" fmla="*/ 20 h 770"/>
                <a:gd name="T88" fmla="*/ 51 w 506"/>
                <a:gd name="T89" fmla="*/ 25 h 770"/>
                <a:gd name="T90" fmla="*/ 56 w 506"/>
                <a:gd name="T91" fmla="*/ 29 h 770"/>
                <a:gd name="T92" fmla="*/ 58 w 506"/>
                <a:gd name="T93" fmla="*/ 33 h 770"/>
                <a:gd name="T94" fmla="*/ 63 w 506"/>
                <a:gd name="T95" fmla="*/ 38 h 770"/>
                <a:gd name="T96" fmla="*/ 66 w 506"/>
                <a:gd name="T97" fmla="*/ 43 h 770"/>
                <a:gd name="T98" fmla="*/ 69 w 506"/>
                <a:gd name="T99" fmla="*/ 49 h 770"/>
                <a:gd name="T100" fmla="*/ 72 w 506"/>
                <a:gd name="T101" fmla="*/ 55 h 770"/>
                <a:gd name="T102" fmla="*/ 73 w 506"/>
                <a:gd name="T103" fmla="*/ 61 h 7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06" h="770">
                  <a:moveTo>
                    <a:pt x="506" y="426"/>
                  </a:moveTo>
                  <a:lnTo>
                    <a:pt x="506" y="466"/>
                  </a:lnTo>
                  <a:lnTo>
                    <a:pt x="506" y="517"/>
                  </a:lnTo>
                  <a:lnTo>
                    <a:pt x="506" y="557"/>
                  </a:lnTo>
                  <a:lnTo>
                    <a:pt x="506" y="618"/>
                  </a:lnTo>
                  <a:lnTo>
                    <a:pt x="496" y="658"/>
                  </a:lnTo>
                  <a:lnTo>
                    <a:pt x="486" y="700"/>
                  </a:lnTo>
                  <a:lnTo>
                    <a:pt x="465" y="740"/>
                  </a:lnTo>
                  <a:lnTo>
                    <a:pt x="446" y="770"/>
                  </a:lnTo>
                  <a:lnTo>
                    <a:pt x="446" y="740"/>
                  </a:lnTo>
                  <a:lnTo>
                    <a:pt x="446" y="710"/>
                  </a:lnTo>
                  <a:lnTo>
                    <a:pt x="446" y="679"/>
                  </a:lnTo>
                  <a:lnTo>
                    <a:pt x="446" y="649"/>
                  </a:lnTo>
                  <a:lnTo>
                    <a:pt x="435" y="618"/>
                  </a:lnTo>
                  <a:lnTo>
                    <a:pt x="435" y="588"/>
                  </a:lnTo>
                  <a:lnTo>
                    <a:pt x="435" y="557"/>
                  </a:lnTo>
                  <a:lnTo>
                    <a:pt x="435" y="527"/>
                  </a:lnTo>
                  <a:lnTo>
                    <a:pt x="425" y="496"/>
                  </a:lnTo>
                  <a:lnTo>
                    <a:pt x="425" y="466"/>
                  </a:lnTo>
                  <a:lnTo>
                    <a:pt x="415" y="435"/>
                  </a:lnTo>
                  <a:lnTo>
                    <a:pt x="404" y="405"/>
                  </a:lnTo>
                  <a:lnTo>
                    <a:pt x="395" y="376"/>
                  </a:lnTo>
                  <a:lnTo>
                    <a:pt x="374" y="345"/>
                  </a:lnTo>
                  <a:lnTo>
                    <a:pt x="364" y="324"/>
                  </a:lnTo>
                  <a:lnTo>
                    <a:pt x="354" y="304"/>
                  </a:lnTo>
                  <a:lnTo>
                    <a:pt x="324" y="273"/>
                  </a:lnTo>
                  <a:lnTo>
                    <a:pt x="313" y="254"/>
                  </a:lnTo>
                  <a:lnTo>
                    <a:pt x="284" y="223"/>
                  </a:lnTo>
                  <a:lnTo>
                    <a:pt x="273" y="212"/>
                  </a:lnTo>
                  <a:lnTo>
                    <a:pt x="223" y="183"/>
                  </a:lnTo>
                  <a:lnTo>
                    <a:pt x="192" y="153"/>
                  </a:lnTo>
                  <a:lnTo>
                    <a:pt x="141" y="122"/>
                  </a:lnTo>
                  <a:lnTo>
                    <a:pt x="90" y="111"/>
                  </a:lnTo>
                  <a:lnTo>
                    <a:pt x="50" y="92"/>
                  </a:lnTo>
                  <a:lnTo>
                    <a:pt x="0" y="81"/>
                  </a:lnTo>
                  <a:lnTo>
                    <a:pt x="9" y="0"/>
                  </a:lnTo>
                  <a:lnTo>
                    <a:pt x="50" y="10"/>
                  </a:lnTo>
                  <a:lnTo>
                    <a:pt x="80" y="21"/>
                  </a:lnTo>
                  <a:lnTo>
                    <a:pt x="120" y="40"/>
                  </a:lnTo>
                  <a:lnTo>
                    <a:pt x="172" y="50"/>
                  </a:lnTo>
                  <a:lnTo>
                    <a:pt x="202" y="71"/>
                  </a:lnTo>
                  <a:lnTo>
                    <a:pt x="242" y="92"/>
                  </a:lnTo>
                  <a:lnTo>
                    <a:pt x="284" y="111"/>
                  </a:lnTo>
                  <a:lnTo>
                    <a:pt x="324" y="142"/>
                  </a:lnTo>
                  <a:lnTo>
                    <a:pt x="354" y="172"/>
                  </a:lnTo>
                  <a:lnTo>
                    <a:pt x="385" y="203"/>
                  </a:lnTo>
                  <a:lnTo>
                    <a:pt x="404" y="233"/>
                  </a:lnTo>
                  <a:lnTo>
                    <a:pt x="435" y="264"/>
                  </a:lnTo>
                  <a:lnTo>
                    <a:pt x="456" y="304"/>
                  </a:lnTo>
                  <a:lnTo>
                    <a:pt x="475" y="345"/>
                  </a:lnTo>
                  <a:lnTo>
                    <a:pt x="496" y="385"/>
                  </a:lnTo>
                  <a:lnTo>
                    <a:pt x="506" y="4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Freeform 322"/>
            <p:cNvSpPr>
              <a:spLocks/>
            </p:cNvSpPr>
            <p:nvPr/>
          </p:nvSpPr>
          <p:spPr bwMode="auto">
            <a:xfrm>
              <a:off x="1828" y="1823"/>
              <a:ext cx="73" cy="110"/>
            </a:xfrm>
            <a:custGeom>
              <a:avLst/>
              <a:gdLst>
                <a:gd name="T0" fmla="*/ 73 w 506"/>
                <a:gd name="T1" fmla="*/ 61 h 770"/>
                <a:gd name="T2" fmla="*/ 73 w 506"/>
                <a:gd name="T3" fmla="*/ 67 h 770"/>
                <a:gd name="T4" fmla="*/ 73 w 506"/>
                <a:gd name="T5" fmla="*/ 74 h 770"/>
                <a:gd name="T6" fmla="*/ 73 w 506"/>
                <a:gd name="T7" fmla="*/ 80 h 770"/>
                <a:gd name="T8" fmla="*/ 73 w 506"/>
                <a:gd name="T9" fmla="*/ 88 h 770"/>
                <a:gd name="T10" fmla="*/ 72 w 506"/>
                <a:gd name="T11" fmla="*/ 94 h 770"/>
                <a:gd name="T12" fmla="*/ 70 w 506"/>
                <a:gd name="T13" fmla="*/ 100 h 770"/>
                <a:gd name="T14" fmla="*/ 67 w 506"/>
                <a:gd name="T15" fmla="*/ 106 h 770"/>
                <a:gd name="T16" fmla="*/ 64 w 506"/>
                <a:gd name="T17" fmla="*/ 110 h 770"/>
                <a:gd name="T18" fmla="*/ 64 w 506"/>
                <a:gd name="T19" fmla="*/ 106 h 770"/>
                <a:gd name="T20" fmla="*/ 64 w 506"/>
                <a:gd name="T21" fmla="*/ 101 h 770"/>
                <a:gd name="T22" fmla="*/ 64 w 506"/>
                <a:gd name="T23" fmla="*/ 97 h 770"/>
                <a:gd name="T24" fmla="*/ 64 w 506"/>
                <a:gd name="T25" fmla="*/ 93 h 770"/>
                <a:gd name="T26" fmla="*/ 63 w 506"/>
                <a:gd name="T27" fmla="*/ 88 h 770"/>
                <a:gd name="T28" fmla="*/ 63 w 506"/>
                <a:gd name="T29" fmla="*/ 84 h 770"/>
                <a:gd name="T30" fmla="*/ 63 w 506"/>
                <a:gd name="T31" fmla="*/ 80 h 770"/>
                <a:gd name="T32" fmla="*/ 63 w 506"/>
                <a:gd name="T33" fmla="*/ 75 h 770"/>
                <a:gd name="T34" fmla="*/ 61 w 506"/>
                <a:gd name="T35" fmla="*/ 71 h 770"/>
                <a:gd name="T36" fmla="*/ 61 w 506"/>
                <a:gd name="T37" fmla="*/ 67 h 770"/>
                <a:gd name="T38" fmla="*/ 60 w 506"/>
                <a:gd name="T39" fmla="*/ 62 h 770"/>
                <a:gd name="T40" fmla="*/ 58 w 506"/>
                <a:gd name="T41" fmla="*/ 58 h 770"/>
                <a:gd name="T42" fmla="*/ 57 w 506"/>
                <a:gd name="T43" fmla="*/ 54 h 770"/>
                <a:gd name="T44" fmla="*/ 54 w 506"/>
                <a:gd name="T45" fmla="*/ 49 h 770"/>
                <a:gd name="T46" fmla="*/ 53 w 506"/>
                <a:gd name="T47" fmla="*/ 46 h 770"/>
                <a:gd name="T48" fmla="*/ 51 w 506"/>
                <a:gd name="T49" fmla="*/ 43 h 770"/>
                <a:gd name="T50" fmla="*/ 47 w 506"/>
                <a:gd name="T51" fmla="*/ 39 h 770"/>
                <a:gd name="T52" fmla="*/ 45 w 506"/>
                <a:gd name="T53" fmla="*/ 36 h 770"/>
                <a:gd name="T54" fmla="*/ 41 w 506"/>
                <a:gd name="T55" fmla="*/ 32 h 770"/>
                <a:gd name="T56" fmla="*/ 39 w 506"/>
                <a:gd name="T57" fmla="*/ 30 h 770"/>
                <a:gd name="T58" fmla="*/ 32 w 506"/>
                <a:gd name="T59" fmla="*/ 26 h 770"/>
                <a:gd name="T60" fmla="*/ 28 w 506"/>
                <a:gd name="T61" fmla="*/ 22 h 770"/>
                <a:gd name="T62" fmla="*/ 20 w 506"/>
                <a:gd name="T63" fmla="*/ 17 h 770"/>
                <a:gd name="T64" fmla="*/ 13 w 506"/>
                <a:gd name="T65" fmla="*/ 16 h 770"/>
                <a:gd name="T66" fmla="*/ 7 w 506"/>
                <a:gd name="T67" fmla="*/ 13 h 770"/>
                <a:gd name="T68" fmla="*/ 0 w 506"/>
                <a:gd name="T69" fmla="*/ 12 h 770"/>
                <a:gd name="T70" fmla="*/ 1 w 506"/>
                <a:gd name="T71" fmla="*/ 0 h 770"/>
                <a:gd name="T72" fmla="*/ 7 w 506"/>
                <a:gd name="T73" fmla="*/ 1 h 770"/>
                <a:gd name="T74" fmla="*/ 12 w 506"/>
                <a:gd name="T75" fmla="*/ 3 h 770"/>
                <a:gd name="T76" fmla="*/ 17 w 506"/>
                <a:gd name="T77" fmla="*/ 6 h 770"/>
                <a:gd name="T78" fmla="*/ 25 w 506"/>
                <a:gd name="T79" fmla="*/ 7 h 770"/>
                <a:gd name="T80" fmla="*/ 29 w 506"/>
                <a:gd name="T81" fmla="*/ 10 h 770"/>
                <a:gd name="T82" fmla="*/ 35 w 506"/>
                <a:gd name="T83" fmla="*/ 13 h 770"/>
                <a:gd name="T84" fmla="*/ 41 w 506"/>
                <a:gd name="T85" fmla="*/ 16 h 770"/>
                <a:gd name="T86" fmla="*/ 47 w 506"/>
                <a:gd name="T87" fmla="*/ 20 h 770"/>
                <a:gd name="T88" fmla="*/ 51 w 506"/>
                <a:gd name="T89" fmla="*/ 25 h 770"/>
                <a:gd name="T90" fmla="*/ 56 w 506"/>
                <a:gd name="T91" fmla="*/ 29 h 770"/>
                <a:gd name="T92" fmla="*/ 58 w 506"/>
                <a:gd name="T93" fmla="*/ 33 h 770"/>
                <a:gd name="T94" fmla="*/ 63 w 506"/>
                <a:gd name="T95" fmla="*/ 38 h 770"/>
                <a:gd name="T96" fmla="*/ 66 w 506"/>
                <a:gd name="T97" fmla="*/ 43 h 770"/>
                <a:gd name="T98" fmla="*/ 69 w 506"/>
                <a:gd name="T99" fmla="*/ 49 h 770"/>
                <a:gd name="T100" fmla="*/ 72 w 506"/>
                <a:gd name="T101" fmla="*/ 55 h 770"/>
                <a:gd name="T102" fmla="*/ 73 w 506"/>
                <a:gd name="T103" fmla="*/ 61 h 7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06" h="770">
                  <a:moveTo>
                    <a:pt x="506" y="426"/>
                  </a:moveTo>
                  <a:lnTo>
                    <a:pt x="506" y="466"/>
                  </a:lnTo>
                  <a:lnTo>
                    <a:pt x="506" y="517"/>
                  </a:lnTo>
                  <a:lnTo>
                    <a:pt x="506" y="557"/>
                  </a:lnTo>
                  <a:lnTo>
                    <a:pt x="506" y="618"/>
                  </a:lnTo>
                  <a:lnTo>
                    <a:pt x="496" y="658"/>
                  </a:lnTo>
                  <a:lnTo>
                    <a:pt x="486" y="700"/>
                  </a:lnTo>
                  <a:lnTo>
                    <a:pt x="465" y="740"/>
                  </a:lnTo>
                  <a:lnTo>
                    <a:pt x="446" y="770"/>
                  </a:lnTo>
                  <a:lnTo>
                    <a:pt x="446" y="740"/>
                  </a:lnTo>
                  <a:lnTo>
                    <a:pt x="446" y="710"/>
                  </a:lnTo>
                  <a:lnTo>
                    <a:pt x="446" y="679"/>
                  </a:lnTo>
                  <a:lnTo>
                    <a:pt x="446" y="649"/>
                  </a:lnTo>
                  <a:lnTo>
                    <a:pt x="435" y="618"/>
                  </a:lnTo>
                  <a:lnTo>
                    <a:pt x="435" y="588"/>
                  </a:lnTo>
                  <a:lnTo>
                    <a:pt x="435" y="557"/>
                  </a:lnTo>
                  <a:lnTo>
                    <a:pt x="435" y="527"/>
                  </a:lnTo>
                  <a:lnTo>
                    <a:pt x="425" y="496"/>
                  </a:lnTo>
                  <a:lnTo>
                    <a:pt x="425" y="466"/>
                  </a:lnTo>
                  <a:lnTo>
                    <a:pt x="415" y="435"/>
                  </a:lnTo>
                  <a:lnTo>
                    <a:pt x="404" y="405"/>
                  </a:lnTo>
                  <a:lnTo>
                    <a:pt x="395" y="376"/>
                  </a:lnTo>
                  <a:lnTo>
                    <a:pt x="374" y="345"/>
                  </a:lnTo>
                  <a:lnTo>
                    <a:pt x="364" y="324"/>
                  </a:lnTo>
                  <a:lnTo>
                    <a:pt x="354" y="304"/>
                  </a:lnTo>
                  <a:lnTo>
                    <a:pt x="324" y="273"/>
                  </a:lnTo>
                  <a:lnTo>
                    <a:pt x="313" y="254"/>
                  </a:lnTo>
                  <a:lnTo>
                    <a:pt x="284" y="223"/>
                  </a:lnTo>
                  <a:lnTo>
                    <a:pt x="273" y="212"/>
                  </a:lnTo>
                  <a:lnTo>
                    <a:pt x="223" y="183"/>
                  </a:lnTo>
                  <a:lnTo>
                    <a:pt x="192" y="153"/>
                  </a:lnTo>
                  <a:lnTo>
                    <a:pt x="141" y="122"/>
                  </a:lnTo>
                  <a:lnTo>
                    <a:pt x="90" y="111"/>
                  </a:lnTo>
                  <a:lnTo>
                    <a:pt x="50" y="92"/>
                  </a:lnTo>
                  <a:lnTo>
                    <a:pt x="0" y="81"/>
                  </a:lnTo>
                  <a:lnTo>
                    <a:pt x="9" y="0"/>
                  </a:lnTo>
                  <a:lnTo>
                    <a:pt x="50" y="10"/>
                  </a:lnTo>
                  <a:lnTo>
                    <a:pt x="80" y="21"/>
                  </a:lnTo>
                  <a:lnTo>
                    <a:pt x="120" y="40"/>
                  </a:lnTo>
                  <a:lnTo>
                    <a:pt x="172" y="50"/>
                  </a:lnTo>
                  <a:lnTo>
                    <a:pt x="202" y="71"/>
                  </a:lnTo>
                  <a:lnTo>
                    <a:pt x="242" y="92"/>
                  </a:lnTo>
                  <a:lnTo>
                    <a:pt x="284" y="111"/>
                  </a:lnTo>
                  <a:lnTo>
                    <a:pt x="324" y="142"/>
                  </a:lnTo>
                  <a:lnTo>
                    <a:pt x="354" y="172"/>
                  </a:lnTo>
                  <a:lnTo>
                    <a:pt x="385" y="203"/>
                  </a:lnTo>
                  <a:lnTo>
                    <a:pt x="404" y="233"/>
                  </a:lnTo>
                  <a:lnTo>
                    <a:pt x="435" y="264"/>
                  </a:lnTo>
                  <a:lnTo>
                    <a:pt x="456" y="304"/>
                  </a:lnTo>
                  <a:lnTo>
                    <a:pt x="475" y="345"/>
                  </a:lnTo>
                  <a:lnTo>
                    <a:pt x="496" y="385"/>
                  </a:lnTo>
                  <a:lnTo>
                    <a:pt x="506" y="4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323"/>
            <p:cNvSpPr>
              <a:spLocks/>
            </p:cNvSpPr>
            <p:nvPr/>
          </p:nvSpPr>
          <p:spPr bwMode="auto">
            <a:xfrm>
              <a:off x="1995" y="1830"/>
              <a:ext cx="874" cy="1115"/>
            </a:xfrm>
            <a:custGeom>
              <a:avLst/>
              <a:gdLst>
                <a:gd name="T0" fmla="*/ 860 w 6121"/>
                <a:gd name="T1" fmla="*/ 117 h 7804"/>
                <a:gd name="T2" fmla="*/ 841 w 6121"/>
                <a:gd name="T3" fmla="*/ 248 h 7804"/>
                <a:gd name="T4" fmla="*/ 819 w 6121"/>
                <a:gd name="T5" fmla="*/ 376 h 7804"/>
                <a:gd name="T6" fmla="*/ 794 w 6121"/>
                <a:gd name="T7" fmla="*/ 505 h 7804"/>
                <a:gd name="T8" fmla="*/ 770 w 6121"/>
                <a:gd name="T9" fmla="*/ 631 h 7804"/>
                <a:gd name="T10" fmla="*/ 744 w 6121"/>
                <a:gd name="T11" fmla="*/ 759 h 7804"/>
                <a:gd name="T12" fmla="*/ 721 w 6121"/>
                <a:gd name="T13" fmla="*/ 882 h 7804"/>
                <a:gd name="T14" fmla="*/ 700 w 6121"/>
                <a:gd name="T15" fmla="*/ 1006 h 7804"/>
                <a:gd name="T16" fmla="*/ 687 w 6121"/>
                <a:gd name="T17" fmla="*/ 1063 h 7804"/>
                <a:gd name="T18" fmla="*/ 676 w 6121"/>
                <a:gd name="T19" fmla="*/ 1109 h 7804"/>
                <a:gd name="T20" fmla="*/ 631 w 6121"/>
                <a:gd name="T21" fmla="*/ 1109 h 7804"/>
                <a:gd name="T22" fmla="*/ 583 w 6121"/>
                <a:gd name="T23" fmla="*/ 1102 h 7804"/>
                <a:gd name="T24" fmla="*/ 535 w 6121"/>
                <a:gd name="T25" fmla="*/ 1092 h 7804"/>
                <a:gd name="T26" fmla="*/ 488 w 6121"/>
                <a:gd name="T27" fmla="*/ 1083 h 7804"/>
                <a:gd name="T28" fmla="*/ 441 w 6121"/>
                <a:gd name="T29" fmla="*/ 1072 h 7804"/>
                <a:gd name="T30" fmla="*/ 394 w 6121"/>
                <a:gd name="T31" fmla="*/ 1061 h 7804"/>
                <a:gd name="T32" fmla="*/ 346 w 6121"/>
                <a:gd name="T33" fmla="*/ 1051 h 7804"/>
                <a:gd name="T34" fmla="*/ 298 w 6121"/>
                <a:gd name="T35" fmla="*/ 1044 h 7804"/>
                <a:gd name="T36" fmla="*/ 259 w 6121"/>
                <a:gd name="T37" fmla="*/ 1037 h 7804"/>
                <a:gd name="T38" fmla="*/ 223 w 6121"/>
                <a:gd name="T39" fmla="*/ 1030 h 7804"/>
                <a:gd name="T40" fmla="*/ 185 w 6121"/>
                <a:gd name="T41" fmla="*/ 1022 h 7804"/>
                <a:gd name="T42" fmla="*/ 149 w 6121"/>
                <a:gd name="T43" fmla="*/ 1015 h 7804"/>
                <a:gd name="T44" fmla="*/ 114 w 6121"/>
                <a:gd name="T45" fmla="*/ 1008 h 7804"/>
                <a:gd name="T46" fmla="*/ 78 w 6121"/>
                <a:gd name="T47" fmla="*/ 999 h 7804"/>
                <a:gd name="T48" fmla="*/ 42 w 6121"/>
                <a:gd name="T49" fmla="*/ 992 h 7804"/>
                <a:gd name="T50" fmla="*/ 7 w 6121"/>
                <a:gd name="T51" fmla="*/ 985 h 7804"/>
                <a:gd name="T52" fmla="*/ 13 w 6121"/>
                <a:gd name="T53" fmla="*/ 953 h 7804"/>
                <a:gd name="T54" fmla="*/ 32 w 6121"/>
                <a:gd name="T55" fmla="*/ 917 h 7804"/>
                <a:gd name="T56" fmla="*/ 49 w 6121"/>
                <a:gd name="T57" fmla="*/ 880 h 7804"/>
                <a:gd name="T58" fmla="*/ 67 w 6121"/>
                <a:gd name="T59" fmla="*/ 844 h 7804"/>
                <a:gd name="T60" fmla="*/ 81 w 6121"/>
                <a:gd name="T61" fmla="*/ 807 h 7804"/>
                <a:gd name="T62" fmla="*/ 96 w 6121"/>
                <a:gd name="T63" fmla="*/ 769 h 7804"/>
                <a:gd name="T64" fmla="*/ 107 w 6121"/>
                <a:gd name="T65" fmla="*/ 731 h 7804"/>
                <a:gd name="T66" fmla="*/ 117 w 6121"/>
                <a:gd name="T67" fmla="*/ 691 h 7804"/>
                <a:gd name="T68" fmla="*/ 146 w 6121"/>
                <a:gd name="T69" fmla="*/ 662 h 7804"/>
                <a:gd name="T70" fmla="*/ 155 w 6121"/>
                <a:gd name="T71" fmla="*/ 610 h 7804"/>
                <a:gd name="T72" fmla="*/ 181 w 6121"/>
                <a:gd name="T73" fmla="*/ 585 h 7804"/>
                <a:gd name="T74" fmla="*/ 211 w 6121"/>
                <a:gd name="T75" fmla="*/ 566 h 7804"/>
                <a:gd name="T76" fmla="*/ 230 w 6121"/>
                <a:gd name="T77" fmla="*/ 524 h 7804"/>
                <a:gd name="T78" fmla="*/ 230 w 6121"/>
                <a:gd name="T79" fmla="*/ 481 h 7804"/>
                <a:gd name="T80" fmla="*/ 220 w 6121"/>
                <a:gd name="T81" fmla="*/ 437 h 7804"/>
                <a:gd name="T82" fmla="*/ 221 w 6121"/>
                <a:gd name="T83" fmla="*/ 391 h 7804"/>
                <a:gd name="T84" fmla="*/ 229 w 6121"/>
                <a:gd name="T85" fmla="*/ 352 h 7804"/>
                <a:gd name="T86" fmla="*/ 231 w 6121"/>
                <a:gd name="T87" fmla="*/ 317 h 7804"/>
                <a:gd name="T88" fmla="*/ 231 w 6121"/>
                <a:gd name="T89" fmla="*/ 284 h 7804"/>
                <a:gd name="T90" fmla="*/ 231 w 6121"/>
                <a:gd name="T91" fmla="*/ 251 h 7804"/>
                <a:gd name="T92" fmla="*/ 230 w 6121"/>
                <a:gd name="T93" fmla="*/ 217 h 7804"/>
                <a:gd name="T94" fmla="*/ 229 w 6121"/>
                <a:gd name="T95" fmla="*/ 184 h 7804"/>
                <a:gd name="T96" fmla="*/ 227 w 6121"/>
                <a:gd name="T97" fmla="*/ 151 h 7804"/>
                <a:gd name="T98" fmla="*/ 224 w 6121"/>
                <a:gd name="T99" fmla="*/ 116 h 7804"/>
                <a:gd name="T100" fmla="*/ 229 w 6121"/>
                <a:gd name="T101" fmla="*/ 68 h 7804"/>
                <a:gd name="T102" fmla="*/ 265 w 6121"/>
                <a:gd name="T103" fmla="*/ 58 h 7804"/>
                <a:gd name="T104" fmla="*/ 315 w 6121"/>
                <a:gd name="T105" fmla="*/ 51 h 7804"/>
                <a:gd name="T106" fmla="*/ 366 w 6121"/>
                <a:gd name="T107" fmla="*/ 45 h 7804"/>
                <a:gd name="T108" fmla="*/ 418 w 6121"/>
                <a:gd name="T109" fmla="*/ 41 h 7804"/>
                <a:gd name="T110" fmla="*/ 470 w 6121"/>
                <a:gd name="T111" fmla="*/ 35 h 7804"/>
                <a:gd name="T112" fmla="*/ 522 w 6121"/>
                <a:gd name="T113" fmla="*/ 29 h 7804"/>
                <a:gd name="T114" fmla="*/ 574 w 6121"/>
                <a:gd name="T115" fmla="*/ 23 h 7804"/>
                <a:gd name="T116" fmla="*/ 625 w 6121"/>
                <a:gd name="T117" fmla="*/ 17 h 7804"/>
                <a:gd name="T118" fmla="*/ 679 w 6121"/>
                <a:gd name="T119" fmla="*/ 12 h 7804"/>
                <a:gd name="T120" fmla="*/ 734 w 6121"/>
                <a:gd name="T121" fmla="*/ 6 h 7804"/>
                <a:gd name="T122" fmla="*/ 789 w 6121"/>
                <a:gd name="T123" fmla="*/ 2 h 7804"/>
                <a:gd name="T124" fmla="*/ 844 w 6121"/>
                <a:gd name="T125" fmla="*/ 0 h 78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121" h="7804">
                  <a:moveTo>
                    <a:pt x="6121" y="42"/>
                  </a:moveTo>
                  <a:lnTo>
                    <a:pt x="6111" y="153"/>
                  </a:lnTo>
                  <a:lnTo>
                    <a:pt x="6090" y="265"/>
                  </a:lnTo>
                  <a:lnTo>
                    <a:pt x="6080" y="376"/>
                  </a:lnTo>
                  <a:lnTo>
                    <a:pt x="6071" y="488"/>
                  </a:lnTo>
                  <a:lnTo>
                    <a:pt x="6050" y="599"/>
                  </a:lnTo>
                  <a:lnTo>
                    <a:pt x="6040" y="711"/>
                  </a:lnTo>
                  <a:lnTo>
                    <a:pt x="6020" y="822"/>
                  </a:lnTo>
                  <a:lnTo>
                    <a:pt x="6010" y="943"/>
                  </a:lnTo>
                  <a:lnTo>
                    <a:pt x="6000" y="1055"/>
                  </a:lnTo>
                  <a:lnTo>
                    <a:pt x="5979" y="1167"/>
                  </a:lnTo>
                  <a:lnTo>
                    <a:pt x="5959" y="1278"/>
                  </a:lnTo>
                  <a:lnTo>
                    <a:pt x="5949" y="1399"/>
                  </a:lnTo>
                  <a:lnTo>
                    <a:pt x="5928" y="1510"/>
                  </a:lnTo>
                  <a:lnTo>
                    <a:pt x="5909" y="1622"/>
                  </a:lnTo>
                  <a:lnTo>
                    <a:pt x="5888" y="1733"/>
                  </a:lnTo>
                  <a:lnTo>
                    <a:pt x="5878" y="1855"/>
                  </a:lnTo>
                  <a:lnTo>
                    <a:pt x="5848" y="1956"/>
                  </a:lnTo>
                  <a:lnTo>
                    <a:pt x="5837" y="2078"/>
                  </a:lnTo>
                  <a:lnTo>
                    <a:pt x="5817" y="2189"/>
                  </a:lnTo>
                  <a:lnTo>
                    <a:pt x="5796" y="2301"/>
                  </a:lnTo>
                  <a:lnTo>
                    <a:pt x="5777" y="2412"/>
                  </a:lnTo>
                  <a:lnTo>
                    <a:pt x="5756" y="2524"/>
                  </a:lnTo>
                  <a:lnTo>
                    <a:pt x="5736" y="2635"/>
                  </a:lnTo>
                  <a:lnTo>
                    <a:pt x="5716" y="2747"/>
                  </a:lnTo>
                  <a:lnTo>
                    <a:pt x="5695" y="2858"/>
                  </a:lnTo>
                  <a:lnTo>
                    <a:pt x="5675" y="2970"/>
                  </a:lnTo>
                  <a:lnTo>
                    <a:pt x="5655" y="3081"/>
                  </a:lnTo>
                  <a:lnTo>
                    <a:pt x="5634" y="3203"/>
                  </a:lnTo>
                  <a:lnTo>
                    <a:pt x="5615" y="3304"/>
                  </a:lnTo>
                  <a:lnTo>
                    <a:pt x="5594" y="3426"/>
                  </a:lnTo>
                  <a:lnTo>
                    <a:pt x="5564" y="3537"/>
                  </a:lnTo>
                  <a:lnTo>
                    <a:pt x="5554" y="3649"/>
                  </a:lnTo>
                  <a:lnTo>
                    <a:pt x="5523" y="3760"/>
                  </a:lnTo>
                  <a:lnTo>
                    <a:pt x="5503" y="3872"/>
                  </a:lnTo>
                  <a:lnTo>
                    <a:pt x="5482" y="3983"/>
                  </a:lnTo>
                  <a:lnTo>
                    <a:pt x="5462" y="4094"/>
                  </a:lnTo>
                  <a:lnTo>
                    <a:pt x="5432" y="4196"/>
                  </a:lnTo>
                  <a:lnTo>
                    <a:pt x="5411" y="4317"/>
                  </a:lnTo>
                  <a:lnTo>
                    <a:pt x="5392" y="4418"/>
                  </a:lnTo>
                  <a:lnTo>
                    <a:pt x="5371" y="4530"/>
                  </a:lnTo>
                  <a:lnTo>
                    <a:pt x="5350" y="4641"/>
                  </a:lnTo>
                  <a:lnTo>
                    <a:pt x="5331" y="4754"/>
                  </a:lnTo>
                  <a:lnTo>
                    <a:pt x="5300" y="4865"/>
                  </a:lnTo>
                  <a:lnTo>
                    <a:pt x="5280" y="4977"/>
                  </a:lnTo>
                  <a:lnTo>
                    <a:pt x="5259" y="5088"/>
                  </a:lnTo>
                  <a:lnTo>
                    <a:pt x="5239" y="5200"/>
                  </a:lnTo>
                  <a:lnTo>
                    <a:pt x="5209" y="5311"/>
                  </a:lnTo>
                  <a:lnTo>
                    <a:pt x="5199" y="5423"/>
                  </a:lnTo>
                  <a:lnTo>
                    <a:pt x="5179" y="5524"/>
                  </a:lnTo>
                  <a:lnTo>
                    <a:pt x="5158" y="5635"/>
                  </a:lnTo>
                  <a:lnTo>
                    <a:pt x="5127" y="5736"/>
                  </a:lnTo>
                  <a:lnTo>
                    <a:pt x="5108" y="5848"/>
                  </a:lnTo>
                  <a:lnTo>
                    <a:pt x="5087" y="5959"/>
                  </a:lnTo>
                  <a:lnTo>
                    <a:pt x="5068" y="6071"/>
                  </a:lnTo>
                  <a:lnTo>
                    <a:pt x="5047" y="6172"/>
                  </a:lnTo>
                  <a:lnTo>
                    <a:pt x="5037" y="6283"/>
                  </a:lnTo>
                  <a:lnTo>
                    <a:pt x="5016" y="6395"/>
                  </a:lnTo>
                  <a:lnTo>
                    <a:pt x="4996" y="6506"/>
                  </a:lnTo>
                  <a:lnTo>
                    <a:pt x="4976" y="6607"/>
                  </a:lnTo>
                  <a:lnTo>
                    <a:pt x="4955" y="6719"/>
                  </a:lnTo>
                  <a:lnTo>
                    <a:pt x="4935" y="6830"/>
                  </a:lnTo>
                  <a:lnTo>
                    <a:pt x="4925" y="6933"/>
                  </a:lnTo>
                  <a:lnTo>
                    <a:pt x="4904" y="7044"/>
                  </a:lnTo>
                  <a:lnTo>
                    <a:pt x="4895" y="7156"/>
                  </a:lnTo>
                  <a:lnTo>
                    <a:pt x="4875" y="7196"/>
                  </a:lnTo>
                  <a:lnTo>
                    <a:pt x="4864" y="7236"/>
                  </a:lnTo>
                  <a:lnTo>
                    <a:pt x="4854" y="7276"/>
                  </a:lnTo>
                  <a:lnTo>
                    <a:pt x="4843" y="7318"/>
                  </a:lnTo>
                  <a:lnTo>
                    <a:pt x="4834" y="7358"/>
                  </a:lnTo>
                  <a:lnTo>
                    <a:pt x="4824" y="7398"/>
                  </a:lnTo>
                  <a:lnTo>
                    <a:pt x="4814" y="7439"/>
                  </a:lnTo>
                  <a:lnTo>
                    <a:pt x="4814" y="7480"/>
                  </a:lnTo>
                  <a:lnTo>
                    <a:pt x="4793" y="7520"/>
                  </a:lnTo>
                  <a:lnTo>
                    <a:pt x="4793" y="7560"/>
                  </a:lnTo>
                  <a:lnTo>
                    <a:pt x="4773" y="7591"/>
                  </a:lnTo>
                  <a:lnTo>
                    <a:pt x="4773" y="7642"/>
                  </a:lnTo>
                  <a:lnTo>
                    <a:pt x="4763" y="7682"/>
                  </a:lnTo>
                  <a:lnTo>
                    <a:pt x="4753" y="7723"/>
                  </a:lnTo>
                  <a:lnTo>
                    <a:pt x="4732" y="7763"/>
                  </a:lnTo>
                  <a:lnTo>
                    <a:pt x="4723" y="7804"/>
                  </a:lnTo>
                  <a:lnTo>
                    <a:pt x="4681" y="7793"/>
                  </a:lnTo>
                  <a:lnTo>
                    <a:pt x="4641" y="7793"/>
                  </a:lnTo>
                  <a:lnTo>
                    <a:pt x="4591" y="7783"/>
                  </a:lnTo>
                  <a:lnTo>
                    <a:pt x="4550" y="7783"/>
                  </a:lnTo>
                  <a:lnTo>
                    <a:pt x="4509" y="7774"/>
                  </a:lnTo>
                  <a:lnTo>
                    <a:pt x="4469" y="7774"/>
                  </a:lnTo>
                  <a:lnTo>
                    <a:pt x="4418" y="7763"/>
                  </a:lnTo>
                  <a:lnTo>
                    <a:pt x="4378" y="7763"/>
                  </a:lnTo>
                  <a:lnTo>
                    <a:pt x="4338" y="7753"/>
                  </a:lnTo>
                  <a:lnTo>
                    <a:pt x="4297" y="7743"/>
                  </a:lnTo>
                  <a:lnTo>
                    <a:pt x="4246" y="7743"/>
                  </a:lnTo>
                  <a:lnTo>
                    <a:pt x="4216" y="7732"/>
                  </a:lnTo>
                  <a:lnTo>
                    <a:pt x="4165" y="7723"/>
                  </a:lnTo>
                  <a:lnTo>
                    <a:pt x="4124" y="7723"/>
                  </a:lnTo>
                  <a:lnTo>
                    <a:pt x="4084" y="7713"/>
                  </a:lnTo>
                  <a:lnTo>
                    <a:pt x="4044" y="7713"/>
                  </a:lnTo>
                  <a:lnTo>
                    <a:pt x="4002" y="7702"/>
                  </a:lnTo>
                  <a:lnTo>
                    <a:pt x="3952" y="7692"/>
                  </a:lnTo>
                  <a:lnTo>
                    <a:pt x="3912" y="7682"/>
                  </a:lnTo>
                  <a:lnTo>
                    <a:pt x="3882" y="7671"/>
                  </a:lnTo>
                  <a:lnTo>
                    <a:pt x="3831" y="7662"/>
                  </a:lnTo>
                  <a:lnTo>
                    <a:pt x="3790" y="7652"/>
                  </a:lnTo>
                  <a:lnTo>
                    <a:pt x="3750" y="7642"/>
                  </a:lnTo>
                  <a:lnTo>
                    <a:pt x="3709" y="7642"/>
                  </a:lnTo>
                  <a:lnTo>
                    <a:pt x="3668" y="7631"/>
                  </a:lnTo>
                  <a:lnTo>
                    <a:pt x="3628" y="7621"/>
                  </a:lnTo>
                  <a:lnTo>
                    <a:pt x="3577" y="7612"/>
                  </a:lnTo>
                  <a:lnTo>
                    <a:pt x="3547" y="7601"/>
                  </a:lnTo>
                  <a:lnTo>
                    <a:pt x="3497" y="7591"/>
                  </a:lnTo>
                  <a:lnTo>
                    <a:pt x="3455" y="7581"/>
                  </a:lnTo>
                  <a:lnTo>
                    <a:pt x="3415" y="7581"/>
                  </a:lnTo>
                  <a:lnTo>
                    <a:pt x="3385" y="7570"/>
                  </a:lnTo>
                  <a:lnTo>
                    <a:pt x="3334" y="7560"/>
                  </a:lnTo>
                  <a:lnTo>
                    <a:pt x="3293" y="7551"/>
                  </a:lnTo>
                  <a:lnTo>
                    <a:pt x="3253" y="7540"/>
                  </a:lnTo>
                  <a:lnTo>
                    <a:pt x="3213" y="7530"/>
                  </a:lnTo>
                  <a:lnTo>
                    <a:pt x="3172" y="7520"/>
                  </a:lnTo>
                  <a:lnTo>
                    <a:pt x="3121" y="7509"/>
                  </a:lnTo>
                  <a:lnTo>
                    <a:pt x="3091" y="7500"/>
                  </a:lnTo>
                  <a:lnTo>
                    <a:pt x="3050" y="7490"/>
                  </a:lnTo>
                  <a:lnTo>
                    <a:pt x="2999" y="7480"/>
                  </a:lnTo>
                  <a:lnTo>
                    <a:pt x="2959" y="7469"/>
                  </a:lnTo>
                  <a:lnTo>
                    <a:pt x="2919" y="7459"/>
                  </a:lnTo>
                  <a:lnTo>
                    <a:pt x="2878" y="7449"/>
                  </a:lnTo>
                  <a:lnTo>
                    <a:pt x="2837" y="7439"/>
                  </a:lnTo>
                  <a:lnTo>
                    <a:pt x="2797" y="7439"/>
                  </a:lnTo>
                  <a:lnTo>
                    <a:pt x="2757" y="7429"/>
                  </a:lnTo>
                  <a:lnTo>
                    <a:pt x="2715" y="7419"/>
                  </a:lnTo>
                  <a:lnTo>
                    <a:pt x="2675" y="7408"/>
                  </a:lnTo>
                  <a:lnTo>
                    <a:pt x="2625" y="7408"/>
                  </a:lnTo>
                  <a:lnTo>
                    <a:pt x="2584" y="7388"/>
                  </a:lnTo>
                  <a:lnTo>
                    <a:pt x="2544" y="7388"/>
                  </a:lnTo>
                  <a:lnTo>
                    <a:pt x="2503" y="7378"/>
                  </a:lnTo>
                  <a:lnTo>
                    <a:pt x="2462" y="7368"/>
                  </a:lnTo>
                  <a:lnTo>
                    <a:pt x="2422" y="7358"/>
                  </a:lnTo>
                  <a:lnTo>
                    <a:pt x="2381" y="7358"/>
                  </a:lnTo>
                  <a:lnTo>
                    <a:pt x="2330" y="7347"/>
                  </a:lnTo>
                  <a:lnTo>
                    <a:pt x="2290" y="7337"/>
                  </a:lnTo>
                  <a:lnTo>
                    <a:pt x="2250" y="7328"/>
                  </a:lnTo>
                  <a:lnTo>
                    <a:pt x="2209" y="7328"/>
                  </a:lnTo>
                  <a:lnTo>
                    <a:pt x="2168" y="7318"/>
                  </a:lnTo>
                  <a:lnTo>
                    <a:pt x="2128" y="7318"/>
                  </a:lnTo>
                  <a:lnTo>
                    <a:pt x="2088" y="7307"/>
                  </a:lnTo>
                  <a:lnTo>
                    <a:pt x="2047" y="7307"/>
                  </a:lnTo>
                  <a:lnTo>
                    <a:pt x="2006" y="7297"/>
                  </a:lnTo>
                  <a:lnTo>
                    <a:pt x="1976" y="7287"/>
                  </a:lnTo>
                  <a:lnTo>
                    <a:pt x="1945" y="7276"/>
                  </a:lnTo>
                  <a:lnTo>
                    <a:pt x="1916" y="7276"/>
                  </a:lnTo>
                  <a:lnTo>
                    <a:pt x="1874" y="7267"/>
                  </a:lnTo>
                  <a:lnTo>
                    <a:pt x="1844" y="7257"/>
                  </a:lnTo>
                  <a:lnTo>
                    <a:pt x="1814" y="7257"/>
                  </a:lnTo>
                  <a:lnTo>
                    <a:pt x="1783" y="7257"/>
                  </a:lnTo>
                  <a:lnTo>
                    <a:pt x="1753" y="7246"/>
                  </a:lnTo>
                  <a:lnTo>
                    <a:pt x="1712" y="7236"/>
                  </a:lnTo>
                  <a:lnTo>
                    <a:pt x="1682" y="7226"/>
                  </a:lnTo>
                  <a:lnTo>
                    <a:pt x="1651" y="7226"/>
                  </a:lnTo>
                  <a:lnTo>
                    <a:pt x="1621" y="7216"/>
                  </a:lnTo>
                  <a:lnTo>
                    <a:pt x="1591" y="7216"/>
                  </a:lnTo>
                  <a:lnTo>
                    <a:pt x="1560" y="7206"/>
                  </a:lnTo>
                  <a:lnTo>
                    <a:pt x="1531" y="7206"/>
                  </a:lnTo>
                  <a:lnTo>
                    <a:pt x="1489" y="7196"/>
                  </a:lnTo>
                  <a:lnTo>
                    <a:pt x="1459" y="7185"/>
                  </a:lnTo>
                  <a:lnTo>
                    <a:pt x="1428" y="7175"/>
                  </a:lnTo>
                  <a:lnTo>
                    <a:pt x="1398" y="7175"/>
                  </a:lnTo>
                  <a:lnTo>
                    <a:pt x="1358" y="7165"/>
                  </a:lnTo>
                  <a:lnTo>
                    <a:pt x="1327" y="7165"/>
                  </a:lnTo>
                  <a:lnTo>
                    <a:pt x="1297" y="7156"/>
                  </a:lnTo>
                  <a:lnTo>
                    <a:pt x="1266" y="7156"/>
                  </a:lnTo>
                  <a:lnTo>
                    <a:pt x="1236" y="7145"/>
                  </a:lnTo>
                  <a:lnTo>
                    <a:pt x="1205" y="7135"/>
                  </a:lnTo>
                  <a:lnTo>
                    <a:pt x="1165" y="7125"/>
                  </a:lnTo>
                  <a:lnTo>
                    <a:pt x="1144" y="7125"/>
                  </a:lnTo>
                  <a:lnTo>
                    <a:pt x="1104" y="7114"/>
                  </a:lnTo>
                  <a:lnTo>
                    <a:pt x="1074" y="7114"/>
                  </a:lnTo>
                  <a:lnTo>
                    <a:pt x="1043" y="7105"/>
                  </a:lnTo>
                  <a:lnTo>
                    <a:pt x="1013" y="7105"/>
                  </a:lnTo>
                  <a:lnTo>
                    <a:pt x="982" y="7095"/>
                  </a:lnTo>
                  <a:lnTo>
                    <a:pt x="953" y="7095"/>
                  </a:lnTo>
                  <a:lnTo>
                    <a:pt x="922" y="7084"/>
                  </a:lnTo>
                  <a:lnTo>
                    <a:pt x="892" y="7074"/>
                  </a:lnTo>
                  <a:lnTo>
                    <a:pt x="851" y="7064"/>
                  </a:lnTo>
                  <a:lnTo>
                    <a:pt x="820" y="7064"/>
                  </a:lnTo>
                  <a:lnTo>
                    <a:pt x="801" y="7053"/>
                  </a:lnTo>
                  <a:lnTo>
                    <a:pt x="770" y="7044"/>
                  </a:lnTo>
                  <a:lnTo>
                    <a:pt x="730" y="7034"/>
                  </a:lnTo>
                  <a:lnTo>
                    <a:pt x="699" y="7034"/>
                  </a:lnTo>
                  <a:lnTo>
                    <a:pt x="669" y="7023"/>
                  </a:lnTo>
                  <a:lnTo>
                    <a:pt x="638" y="7023"/>
                  </a:lnTo>
                  <a:lnTo>
                    <a:pt x="608" y="7013"/>
                  </a:lnTo>
                  <a:lnTo>
                    <a:pt x="578" y="7003"/>
                  </a:lnTo>
                  <a:lnTo>
                    <a:pt x="547" y="6994"/>
                  </a:lnTo>
                  <a:lnTo>
                    <a:pt x="517" y="6994"/>
                  </a:lnTo>
                  <a:lnTo>
                    <a:pt x="486" y="6983"/>
                  </a:lnTo>
                  <a:lnTo>
                    <a:pt x="456" y="6983"/>
                  </a:lnTo>
                  <a:lnTo>
                    <a:pt x="415" y="6973"/>
                  </a:lnTo>
                  <a:lnTo>
                    <a:pt x="385" y="6963"/>
                  </a:lnTo>
                  <a:lnTo>
                    <a:pt x="355" y="6952"/>
                  </a:lnTo>
                  <a:lnTo>
                    <a:pt x="324" y="6952"/>
                  </a:lnTo>
                  <a:lnTo>
                    <a:pt x="294" y="6942"/>
                  </a:lnTo>
                  <a:lnTo>
                    <a:pt x="263" y="6942"/>
                  </a:lnTo>
                  <a:lnTo>
                    <a:pt x="233" y="6933"/>
                  </a:lnTo>
                  <a:lnTo>
                    <a:pt x="202" y="6933"/>
                  </a:lnTo>
                  <a:lnTo>
                    <a:pt x="172" y="6922"/>
                  </a:lnTo>
                  <a:lnTo>
                    <a:pt x="141" y="6922"/>
                  </a:lnTo>
                  <a:lnTo>
                    <a:pt x="111" y="6912"/>
                  </a:lnTo>
                  <a:lnTo>
                    <a:pt x="80" y="6902"/>
                  </a:lnTo>
                  <a:lnTo>
                    <a:pt x="50" y="6891"/>
                  </a:lnTo>
                  <a:lnTo>
                    <a:pt x="21" y="6891"/>
                  </a:lnTo>
                  <a:lnTo>
                    <a:pt x="0" y="6861"/>
                  </a:lnTo>
                  <a:lnTo>
                    <a:pt x="10" y="6830"/>
                  </a:lnTo>
                  <a:lnTo>
                    <a:pt x="21" y="6790"/>
                  </a:lnTo>
                  <a:lnTo>
                    <a:pt x="40" y="6760"/>
                  </a:lnTo>
                  <a:lnTo>
                    <a:pt x="61" y="6729"/>
                  </a:lnTo>
                  <a:lnTo>
                    <a:pt x="71" y="6699"/>
                  </a:lnTo>
                  <a:lnTo>
                    <a:pt x="91" y="6668"/>
                  </a:lnTo>
                  <a:lnTo>
                    <a:pt x="111" y="6628"/>
                  </a:lnTo>
                  <a:lnTo>
                    <a:pt x="132" y="6607"/>
                  </a:lnTo>
                  <a:lnTo>
                    <a:pt x="141" y="6567"/>
                  </a:lnTo>
                  <a:lnTo>
                    <a:pt x="162" y="6537"/>
                  </a:lnTo>
                  <a:lnTo>
                    <a:pt x="172" y="6506"/>
                  </a:lnTo>
                  <a:lnTo>
                    <a:pt x="192" y="6476"/>
                  </a:lnTo>
                  <a:lnTo>
                    <a:pt x="202" y="6445"/>
                  </a:lnTo>
                  <a:lnTo>
                    <a:pt x="223" y="6416"/>
                  </a:lnTo>
                  <a:lnTo>
                    <a:pt x="244" y="6385"/>
                  </a:lnTo>
                  <a:lnTo>
                    <a:pt x="263" y="6355"/>
                  </a:lnTo>
                  <a:lnTo>
                    <a:pt x="273" y="6314"/>
                  </a:lnTo>
                  <a:lnTo>
                    <a:pt x="294" y="6283"/>
                  </a:lnTo>
                  <a:lnTo>
                    <a:pt x="303" y="6254"/>
                  </a:lnTo>
                  <a:lnTo>
                    <a:pt x="324" y="6223"/>
                  </a:lnTo>
                  <a:lnTo>
                    <a:pt x="334" y="6193"/>
                  </a:lnTo>
                  <a:lnTo>
                    <a:pt x="345" y="6162"/>
                  </a:lnTo>
                  <a:lnTo>
                    <a:pt x="364" y="6121"/>
                  </a:lnTo>
                  <a:lnTo>
                    <a:pt x="375" y="6101"/>
                  </a:lnTo>
                  <a:lnTo>
                    <a:pt x="395" y="6060"/>
                  </a:lnTo>
                  <a:lnTo>
                    <a:pt x="406" y="6031"/>
                  </a:lnTo>
                  <a:lnTo>
                    <a:pt x="425" y="6000"/>
                  </a:lnTo>
                  <a:lnTo>
                    <a:pt x="435" y="5970"/>
                  </a:lnTo>
                  <a:lnTo>
                    <a:pt x="456" y="5939"/>
                  </a:lnTo>
                  <a:lnTo>
                    <a:pt x="466" y="5909"/>
                  </a:lnTo>
                  <a:lnTo>
                    <a:pt x="486" y="5878"/>
                  </a:lnTo>
                  <a:lnTo>
                    <a:pt x="496" y="5848"/>
                  </a:lnTo>
                  <a:lnTo>
                    <a:pt x="507" y="5808"/>
                  </a:lnTo>
                  <a:lnTo>
                    <a:pt x="517" y="5777"/>
                  </a:lnTo>
                  <a:lnTo>
                    <a:pt x="526" y="5747"/>
                  </a:lnTo>
                  <a:lnTo>
                    <a:pt x="547" y="5716"/>
                  </a:lnTo>
                  <a:lnTo>
                    <a:pt x="557" y="5676"/>
                  </a:lnTo>
                  <a:lnTo>
                    <a:pt x="568" y="5646"/>
                  </a:lnTo>
                  <a:lnTo>
                    <a:pt x="587" y="5615"/>
                  </a:lnTo>
                  <a:lnTo>
                    <a:pt x="597" y="5585"/>
                  </a:lnTo>
                  <a:lnTo>
                    <a:pt x="608" y="5543"/>
                  </a:lnTo>
                  <a:lnTo>
                    <a:pt x="618" y="5514"/>
                  </a:lnTo>
                  <a:lnTo>
                    <a:pt x="628" y="5483"/>
                  </a:lnTo>
                  <a:lnTo>
                    <a:pt x="648" y="5453"/>
                  </a:lnTo>
                  <a:lnTo>
                    <a:pt x="658" y="5412"/>
                  </a:lnTo>
                  <a:lnTo>
                    <a:pt x="669" y="5381"/>
                  </a:lnTo>
                  <a:lnTo>
                    <a:pt x="679" y="5352"/>
                  </a:lnTo>
                  <a:lnTo>
                    <a:pt x="689" y="5321"/>
                  </a:lnTo>
                  <a:lnTo>
                    <a:pt x="699" y="5280"/>
                  </a:lnTo>
                  <a:lnTo>
                    <a:pt x="709" y="5250"/>
                  </a:lnTo>
                  <a:lnTo>
                    <a:pt x="719" y="5209"/>
                  </a:lnTo>
                  <a:lnTo>
                    <a:pt x="730" y="5179"/>
                  </a:lnTo>
                  <a:lnTo>
                    <a:pt x="740" y="5148"/>
                  </a:lnTo>
                  <a:lnTo>
                    <a:pt x="750" y="5118"/>
                  </a:lnTo>
                  <a:lnTo>
                    <a:pt x="759" y="5078"/>
                  </a:lnTo>
                  <a:lnTo>
                    <a:pt x="770" y="5047"/>
                  </a:lnTo>
                  <a:lnTo>
                    <a:pt x="780" y="5007"/>
                  </a:lnTo>
                  <a:lnTo>
                    <a:pt x="791" y="4977"/>
                  </a:lnTo>
                  <a:lnTo>
                    <a:pt x="801" y="4946"/>
                  </a:lnTo>
                  <a:lnTo>
                    <a:pt x="810" y="4906"/>
                  </a:lnTo>
                  <a:lnTo>
                    <a:pt x="810" y="4865"/>
                  </a:lnTo>
                  <a:lnTo>
                    <a:pt x="820" y="4834"/>
                  </a:lnTo>
                  <a:lnTo>
                    <a:pt x="831" y="4805"/>
                  </a:lnTo>
                  <a:lnTo>
                    <a:pt x="841" y="4774"/>
                  </a:lnTo>
                  <a:lnTo>
                    <a:pt x="871" y="4754"/>
                  </a:lnTo>
                  <a:lnTo>
                    <a:pt x="902" y="4733"/>
                  </a:lnTo>
                  <a:lnTo>
                    <a:pt x="932" y="4713"/>
                  </a:lnTo>
                  <a:lnTo>
                    <a:pt x="973" y="4683"/>
                  </a:lnTo>
                  <a:lnTo>
                    <a:pt x="993" y="4662"/>
                  </a:lnTo>
                  <a:lnTo>
                    <a:pt x="1024" y="4632"/>
                  </a:lnTo>
                  <a:lnTo>
                    <a:pt x="1043" y="4591"/>
                  </a:lnTo>
                  <a:lnTo>
                    <a:pt x="1074" y="4561"/>
                  </a:lnTo>
                  <a:lnTo>
                    <a:pt x="1085" y="4510"/>
                  </a:lnTo>
                  <a:lnTo>
                    <a:pt x="1094" y="4470"/>
                  </a:lnTo>
                  <a:lnTo>
                    <a:pt x="1094" y="4418"/>
                  </a:lnTo>
                  <a:lnTo>
                    <a:pt x="1094" y="4368"/>
                  </a:lnTo>
                  <a:lnTo>
                    <a:pt x="1085" y="4317"/>
                  </a:lnTo>
                  <a:lnTo>
                    <a:pt x="1085" y="4267"/>
                  </a:lnTo>
                  <a:lnTo>
                    <a:pt x="1074" y="4227"/>
                  </a:lnTo>
                  <a:lnTo>
                    <a:pt x="1085" y="4186"/>
                  </a:lnTo>
                  <a:lnTo>
                    <a:pt x="1115" y="4166"/>
                  </a:lnTo>
                  <a:lnTo>
                    <a:pt x="1144" y="4145"/>
                  </a:lnTo>
                  <a:lnTo>
                    <a:pt x="1165" y="4136"/>
                  </a:lnTo>
                  <a:lnTo>
                    <a:pt x="1205" y="4125"/>
                  </a:lnTo>
                  <a:lnTo>
                    <a:pt x="1236" y="4105"/>
                  </a:lnTo>
                  <a:lnTo>
                    <a:pt x="1266" y="4094"/>
                  </a:lnTo>
                  <a:lnTo>
                    <a:pt x="1297" y="4084"/>
                  </a:lnTo>
                  <a:lnTo>
                    <a:pt x="1327" y="4075"/>
                  </a:lnTo>
                  <a:lnTo>
                    <a:pt x="1348" y="4054"/>
                  </a:lnTo>
                  <a:lnTo>
                    <a:pt x="1378" y="4044"/>
                  </a:lnTo>
                  <a:lnTo>
                    <a:pt x="1409" y="4034"/>
                  </a:lnTo>
                  <a:lnTo>
                    <a:pt x="1439" y="4014"/>
                  </a:lnTo>
                  <a:lnTo>
                    <a:pt x="1459" y="3993"/>
                  </a:lnTo>
                  <a:lnTo>
                    <a:pt x="1479" y="3963"/>
                  </a:lnTo>
                  <a:lnTo>
                    <a:pt x="1489" y="3932"/>
                  </a:lnTo>
                  <a:lnTo>
                    <a:pt x="1510" y="3903"/>
                  </a:lnTo>
                  <a:lnTo>
                    <a:pt x="1531" y="3861"/>
                  </a:lnTo>
                  <a:lnTo>
                    <a:pt x="1560" y="3831"/>
                  </a:lnTo>
                  <a:lnTo>
                    <a:pt x="1571" y="3781"/>
                  </a:lnTo>
                  <a:lnTo>
                    <a:pt x="1591" y="3750"/>
                  </a:lnTo>
                  <a:lnTo>
                    <a:pt x="1601" y="3710"/>
                  </a:lnTo>
                  <a:lnTo>
                    <a:pt x="1611" y="3669"/>
                  </a:lnTo>
                  <a:lnTo>
                    <a:pt x="1621" y="3629"/>
                  </a:lnTo>
                  <a:lnTo>
                    <a:pt x="1632" y="3598"/>
                  </a:lnTo>
                  <a:lnTo>
                    <a:pt x="1632" y="3548"/>
                  </a:lnTo>
                  <a:lnTo>
                    <a:pt x="1632" y="3518"/>
                  </a:lnTo>
                  <a:lnTo>
                    <a:pt x="1621" y="3476"/>
                  </a:lnTo>
                  <a:lnTo>
                    <a:pt x="1621" y="3446"/>
                  </a:lnTo>
                  <a:lnTo>
                    <a:pt x="1611" y="3396"/>
                  </a:lnTo>
                  <a:lnTo>
                    <a:pt x="1611" y="3365"/>
                  </a:lnTo>
                  <a:lnTo>
                    <a:pt x="1601" y="3325"/>
                  </a:lnTo>
                  <a:lnTo>
                    <a:pt x="1601" y="3295"/>
                  </a:lnTo>
                  <a:lnTo>
                    <a:pt x="1581" y="3243"/>
                  </a:lnTo>
                  <a:lnTo>
                    <a:pt x="1581" y="3213"/>
                  </a:lnTo>
                  <a:lnTo>
                    <a:pt x="1560" y="3173"/>
                  </a:lnTo>
                  <a:lnTo>
                    <a:pt x="1560" y="3132"/>
                  </a:lnTo>
                  <a:lnTo>
                    <a:pt x="1550" y="3091"/>
                  </a:lnTo>
                  <a:lnTo>
                    <a:pt x="1540" y="3061"/>
                  </a:lnTo>
                  <a:lnTo>
                    <a:pt x="1540" y="3011"/>
                  </a:lnTo>
                  <a:lnTo>
                    <a:pt x="1540" y="2980"/>
                  </a:lnTo>
                  <a:lnTo>
                    <a:pt x="1531" y="2929"/>
                  </a:lnTo>
                  <a:lnTo>
                    <a:pt x="1531" y="2899"/>
                  </a:lnTo>
                  <a:lnTo>
                    <a:pt x="1531" y="2858"/>
                  </a:lnTo>
                  <a:lnTo>
                    <a:pt x="1540" y="2818"/>
                  </a:lnTo>
                  <a:lnTo>
                    <a:pt x="1540" y="2778"/>
                  </a:lnTo>
                  <a:lnTo>
                    <a:pt x="1550" y="2736"/>
                  </a:lnTo>
                  <a:lnTo>
                    <a:pt x="1571" y="2696"/>
                  </a:lnTo>
                  <a:lnTo>
                    <a:pt x="1591" y="2656"/>
                  </a:lnTo>
                  <a:lnTo>
                    <a:pt x="1591" y="2625"/>
                  </a:lnTo>
                  <a:lnTo>
                    <a:pt x="1591" y="2585"/>
                  </a:lnTo>
                  <a:lnTo>
                    <a:pt x="1591" y="2555"/>
                  </a:lnTo>
                  <a:lnTo>
                    <a:pt x="1601" y="2524"/>
                  </a:lnTo>
                  <a:lnTo>
                    <a:pt x="1601" y="2494"/>
                  </a:lnTo>
                  <a:lnTo>
                    <a:pt x="1601" y="2463"/>
                  </a:lnTo>
                  <a:lnTo>
                    <a:pt x="1601" y="2433"/>
                  </a:lnTo>
                  <a:lnTo>
                    <a:pt x="1611" y="2402"/>
                  </a:lnTo>
                  <a:lnTo>
                    <a:pt x="1611" y="2372"/>
                  </a:lnTo>
                  <a:lnTo>
                    <a:pt x="1611" y="2342"/>
                  </a:lnTo>
                  <a:lnTo>
                    <a:pt x="1611" y="2311"/>
                  </a:lnTo>
                  <a:lnTo>
                    <a:pt x="1611" y="2281"/>
                  </a:lnTo>
                  <a:lnTo>
                    <a:pt x="1611" y="2250"/>
                  </a:lnTo>
                  <a:lnTo>
                    <a:pt x="1621" y="2220"/>
                  </a:lnTo>
                  <a:lnTo>
                    <a:pt x="1621" y="2189"/>
                  </a:lnTo>
                  <a:lnTo>
                    <a:pt x="1621" y="2159"/>
                  </a:lnTo>
                  <a:lnTo>
                    <a:pt x="1621" y="2128"/>
                  </a:lnTo>
                  <a:lnTo>
                    <a:pt x="1621" y="2099"/>
                  </a:lnTo>
                  <a:lnTo>
                    <a:pt x="1621" y="2078"/>
                  </a:lnTo>
                  <a:lnTo>
                    <a:pt x="1621" y="2048"/>
                  </a:lnTo>
                  <a:lnTo>
                    <a:pt x="1621" y="2017"/>
                  </a:lnTo>
                  <a:lnTo>
                    <a:pt x="1621" y="1987"/>
                  </a:lnTo>
                  <a:lnTo>
                    <a:pt x="1621" y="1956"/>
                  </a:lnTo>
                  <a:lnTo>
                    <a:pt x="1621" y="1926"/>
                  </a:lnTo>
                  <a:lnTo>
                    <a:pt x="1621" y="1895"/>
                  </a:lnTo>
                  <a:lnTo>
                    <a:pt x="1621" y="1865"/>
                  </a:lnTo>
                  <a:lnTo>
                    <a:pt x="1621" y="1835"/>
                  </a:lnTo>
                  <a:lnTo>
                    <a:pt x="1621" y="1804"/>
                  </a:lnTo>
                  <a:lnTo>
                    <a:pt x="1621" y="1775"/>
                  </a:lnTo>
                  <a:lnTo>
                    <a:pt x="1621" y="1754"/>
                  </a:lnTo>
                  <a:lnTo>
                    <a:pt x="1621" y="1724"/>
                  </a:lnTo>
                  <a:lnTo>
                    <a:pt x="1632" y="1693"/>
                  </a:lnTo>
                  <a:lnTo>
                    <a:pt x="1621" y="1663"/>
                  </a:lnTo>
                  <a:lnTo>
                    <a:pt x="1621" y="1632"/>
                  </a:lnTo>
                  <a:lnTo>
                    <a:pt x="1621" y="1613"/>
                  </a:lnTo>
                  <a:lnTo>
                    <a:pt x="1621" y="1581"/>
                  </a:lnTo>
                  <a:lnTo>
                    <a:pt x="1611" y="1552"/>
                  </a:lnTo>
                  <a:lnTo>
                    <a:pt x="1611" y="1521"/>
                  </a:lnTo>
                  <a:lnTo>
                    <a:pt x="1611" y="1491"/>
                  </a:lnTo>
                  <a:lnTo>
                    <a:pt x="1611" y="1460"/>
                  </a:lnTo>
                  <a:lnTo>
                    <a:pt x="1611" y="1430"/>
                  </a:lnTo>
                  <a:lnTo>
                    <a:pt x="1611" y="1399"/>
                  </a:lnTo>
                  <a:lnTo>
                    <a:pt x="1611" y="1369"/>
                  </a:lnTo>
                  <a:lnTo>
                    <a:pt x="1611" y="1338"/>
                  </a:lnTo>
                  <a:lnTo>
                    <a:pt x="1601" y="1308"/>
                  </a:lnTo>
                  <a:lnTo>
                    <a:pt x="1601" y="1287"/>
                  </a:lnTo>
                  <a:lnTo>
                    <a:pt x="1601" y="1257"/>
                  </a:lnTo>
                  <a:lnTo>
                    <a:pt x="1601" y="1226"/>
                  </a:lnTo>
                  <a:lnTo>
                    <a:pt x="1601" y="1197"/>
                  </a:lnTo>
                  <a:lnTo>
                    <a:pt x="1601" y="1167"/>
                  </a:lnTo>
                  <a:lnTo>
                    <a:pt x="1591" y="1136"/>
                  </a:lnTo>
                  <a:lnTo>
                    <a:pt x="1591" y="1115"/>
                  </a:lnTo>
                  <a:lnTo>
                    <a:pt x="1591" y="1085"/>
                  </a:lnTo>
                  <a:lnTo>
                    <a:pt x="1591" y="1055"/>
                  </a:lnTo>
                  <a:lnTo>
                    <a:pt x="1591" y="1024"/>
                  </a:lnTo>
                  <a:lnTo>
                    <a:pt x="1591" y="994"/>
                  </a:lnTo>
                  <a:lnTo>
                    <a:pt x="1581" y="963"/>
                  </a:lnTo>
                  <a:lnTo>
                    <a:pt x="1581" y="933"/>
                  </a:lnTo>
                  <a:lnTo>
                    <a:pt x="1581" y="902"/>
                  </a:lnTo>
                  <a:lnTo>
                    <a:pt x="1581" y="873"/>
                  </a:lnTo>
                  <a:lnTo>
                    <a:pt x="1571" y="841"/>
                  </a:lnTo>
                  <a:lnTo>
                    <a:pt x="1571" y="812"/>
                  </a:lnTo>
                  <a:lnTo>
                    <a:pt x="1571" y="791"/>
                  </a:lnTo>
                  <a:lnTo>
                    <a:pt x="1571" y="761"/>
                  </a:lnTo>
                  <a:lnTo>
                    <a:pt x="1571" y="720"/>
                  </a:lnTo>
                  <a:lnTo>
                    <a:pt x="1571" y="669"/>
                  </a:lnTo>
                  <a:lnTo>
                    <a:pt x="1571" y="619"/>
                  </a:lnTo>
                  <a:lnTo>
                    <a:pt x="1571" y="568"/>
                  </a:lnTo>
                  <a:lnTo>
                    <a:pt x="1581" y="517"/>
                  </a:lnTo>
                  <a:lnTo>
                    <a:pt x="1601" y="477"/>
                  </a:lnTo>
                  <a:lnTo>
                    <a:pt x="1611" y="467"/>
                  </a:lnTo>
                  <a:lnTo>
                    <a:pt x="1632" y="457"/>
                  </a:lnTo>
                  <a:lnTo>
                    <a:pt x="1642" y="437"/>
                  </a:lnTo>
                  <a:lnTo>
                    <a:pt x="1672" y="437"/>
                  </a:lnTo>
                  <a:lnTo>
                    <a:pt x="1722" y="427"/>
                  </a:lnTo>
                  <a:lnTo>
                    <a:pt x="1763" y="427"/>
                  </a:lnTo>
                  <a:lnTo>
                    <a:pt x="1804" y="416"/>
                  </a:lnTo>
                  <a:lnTo>
                    <a:pt x="1855" y="406"/>
                  </a:lnTo>
                  <a:lnTo>
                    <a:pt x="1895" y="396"/>
                  </a:lnTo>
                  <a:lnTo>
                    <a:pt x="1945" y="396"/>
                  </a:lnTo>
                  <a:lnTo>
                    <a:pt x="1986" y="385"/>
                  </a:lnTo>
                  <a:lnTo>
                    <a:pt x="2027" y="385"/>
                  </a:lnTo>
                  <a:lnTo>
                    <a:pt x="2078" y="376"/>
                  </a:lnTo>
                  <a:lnTo>
                    <a:pt x="2118" y="366"/>
                  </a:lnTo>
                  <a:lnTo>
                    <a:pt x="2158" y="366"/>
                  </a:lnTo>
                  <a:lnTo>
                    <a:pt x="2209" y="355"/>
                  </a:lnTo>
                  <a:lnTo>
                    <a:pt x="2250" y="355"/>
                  </a:lnTo>
                  <a:lnTo>
                    <a:pt x="2290" y="345"/>
                  </a:lnTo>
                  <a:lnTo>
                    <a:pt x="2341" y="345"/>
                  </a:lnTo>
                  <a:lnTo>
                    <a:pt x="2391" y="345"/>
                  </a:lnTo>
                  <a:lnTo>
                    <a:pt x="2431" y="335"/>
                  </a:lnTo>
                  <a:lnTo>
                    <a:pt x="2473" y="326"/>
                  </a:lnTo>
                  <a:lnTo>
                    <a:pt x="2523" y="326"/>
                  </a:lnTo>
                  <a:lnTo>
                    <a:pt x="2564" y="315"/>
                  </a:lnTo>
                  <a:lnTo>
                    <a:pt x="2604" y="315"/>
                  </a:lnTo>
                  <a:lnTo>
                    <a:pt x="2656" y="315"/>
                  </a:lnTo>
                  <a:lnTo>
                    <a:pt x="2696" y="305"/>
                  </a:lnTo>
                  <a:lnTo>
                    <a:pt x="2746" y="305"/>
                  </a:lnTo>
                  <a:lnTo>
                    <a:pt x="2787" y="295"/>
                  </a:lnTo>
                  <a:lnTo>
                    <a:pt x="2837" y="295"/>
                  </a:lnTo>
                  <a:lnTo>
                    <a:pt x="2878" y="284"/>
                  </a:lnTo>
                  <a:lnTo>
                    <a:pt x="2929" y="284"/>
                  </a:lnTo>
                  <a:lnTo>
                    <a:pt x="2969" y="274"/>
                  </a:lnTo>
                  <a:lnTo>
                    <a:pt x="3020" y="274"/>
                  </a:lnTo>
                  <a:lnTo>
                    <a:pt x="3070" y="265"/>
                  </a:lnTo>
                  <a:lnTo>
                    <a:pt x="3111" y="265"/>
                  </a:lnTo>
                  <a:lnTo>
                    <a:pt x="3161" y="254"/>
                  </a:lnTo>
                  <a:lnTo>
                    <a:pt x="3203" y="254"/>
                  </a:lnTo>
                  <a:lnTo>
                    <a:pt x="3253" y="244"/>
                  </a:lnTo>
                  <a:lnTo>
                    <a:pt x="3293" y="244"/>
                  </a:lnTo>
                  <a:lnTo>
                    <a:pt x="3334" y="234"/>
                  </a:lnTo>
                  <a:lnTo>
                    <a:pt x="3385" y="234"/>
                  </a:lnTo>
                  <a:lnTo>
                    <a:pt x="3425" y="223"/>
                  </a:lnTo>
                  <a:lnTo>
                    <a:pt x="3476" y="223"/>
                  </a:lnTo>
                  <a:lnTo>
                    <a:pt x="3516" y="214"/>
                  </a:lnTo>
                  <a:lnTo>
                    <a:pt x="3567" y="214"/>
                  </a:lnTo>
                  <a:lnTo>
                    <a:pt x="3608" y="204"/>
                  </a:lnTo>
                  <a:lnTo>
                    <a:pt x="3659" y="204"/>
                  </a:lnTo>
                  <a:lnTo>
                    <a:pt x="3699" y="193"/>
                  </a:lnTo>
                  <a:lnTo>
                    <a:pt x="3739" y="193"/>
                  </a:lnTo>
                  <a:lnTo>
                    <a:pt x="3790" y="183"/>
                  </a:lnTo>
                  <a:lnTo>
                    <a:pt x="3840" y="183"/>
                  </a:lnTo>
                  <a:lnTo>
                    <a:pt x="3882" y="173"/>
                  </a:lnTo>
                  <a:lnTo>
                    <a:pt x="3922" y="173"/>
                  </a:lnTo>
                  <a:lnTo>
                    <a:pt x="3972" y="162"/>
                  </a:lnTo>
                  <a:lnTo>
                    <a:pt x="4023" y="162"/>
                  </a:lnTo>
                  <a:lnTo>
                    <a:pt x="4063" y="153"/>
                  </a:lnTo>
                  <a:lnTo>
                    <a:pt x="4105" y="153"/>
                  </a:lnTo>
                  <a:lnTo>
                    <a:pt x="4155" y="143"/>
                  </a:lnTo>
                  <a:lnTo>
                    <a:pt x="4206" y="143"/>
                  </a:lnTo>
                  <a:lnTo>
                    <a:pt x="4246" y="133"/>
                  </a:lnTo>
                  <a:lnTo>
                    <a:pt x="4286" y="133"/>
                  </a:lnTo>
                  <a:lnTo>
                    <a:pt x="4338" y="122"/>
                  </a:lnTo>
                  <a:lnTo>
                    <a:pt x="4378" y="122"/>
                  </a:lnTo>
                  <a:lnTo>
                    <a:pt x="4429" y="112"/>
                  </a:lnTo>
                  <a:lnTo>
                    <a:pt x="4479" y="112"/>
                  </a:lnTo>
                  <a:lnTo>
                    <a:pt x="4519" y="103"/>
                  </a:lnTo>
                  <a:lnTo>
                    <a:pt x="4570" y="103"/>
                  </a:lnTo>
                  <a:lnTo>
                    <a:pt x="4611" y="92"/>
                  </a:lnTo>
                  <a:lnTo>
                    <a:pt x="4662" y="92"/>
                  </a:lnTo>
                  <a:lnTo>
                    <a:pt x="4702" y="82"/>
                  </a:lnTo>
                  <a:lnTo>
                    <a:pt x="4753" y="82"/>
                  </a:lnTo>
                  <a:lnTo>
                    <a:pt x="4793" y="72"/>
                  </a:lnTo>
                  <a:lnTo>
                    <a:pt x="4843" y="72"/>
                  </a:lnTo>
                  <a:lnTo>
                    <a:pt x="4895" y="61"/>
                  </a:lnTo>
                  <a:lnTo>
                    <a:pt x="4946" y="61"/>
                  </a:lnTo>
                  <a:lnTo>
                    <a:pt x="4986" y="51"/>
                  </a:lnTo>
                  <a:lnTo>
                    <a:pt x="5037" y="51"/>
                  </a:lnTo>
                  <a:lnTo>
                    <a:pt x="5087" y="42"/>
                  </a:lnTo>
                  <a:lnTo>
                    <a:pt x="5138" y="42"/>
                  </a:lnTo>
                  <a:lnTo>
                    <a:pt x="5188" y="42"/>
                  </a:lnTo>
                  <a:lnTo>
                    <a:pt x="5230" y="31"/>
                  </a:lnTo>
                  <a:lnTo>
                    <a:pt x="5280" y="31"/>
                  </a:lnTo>
                  <a:lnTo>
                    <a:pt x="5341" y="31"/>
                  </a:lnTo>
                  <a:lnTo>
                    <a:pt x="5381" y="21"/>
                  </a:lnTo>
                  <a:lnTo>
                    <a:pt x="5432" y="21"/>
                  </a:lnTo>
                  <a:lnTo>
                    <a:pt x="5482" y="11"/>
                  </a:lnTo>
                  <a:lnTo>
                    <a:pt x="5523" y="11"/>
                  </a:lnTo>
                  <a:lnTo>
                    <a:pt x="5573" y="11"/>
                  </a:lnTo>
                  <a:lnTo>
                    <a:pt x="5625" y="0"/>
                  </a:lnTo>
                  <a:lnTo>
                    <a:pt x="5675" y="0"/>
                  </a:lnTo>
                  <a:lnTo>
                    <a:pt x="5716" y="0"/>
                  </a:lnTo>
                  <a:lnTo>
                    <a:pt x="5766" y="0"/>
                  </a:lnTo>
                  <a:lnTo>
                    <a:pt x="5817" y="0"/>
                  </a:lnTo>
                  <a:lnTo>
                    <a:pt x="5857" y="0"/>
                  </a:lnTo>
                  <a:lnTo>
                    <a:pt x="5909" y="0"/>
                  </a:lnTo>
                  <a:lnTo>
                    <a:pt x="5949" y="0"/>
                  </a:lnTo>
                  <a:lnTo>
                    <a:pt x="6000" y="0"/>
                  </a:lnTo>
                  <a:lnTo>
                    <a:pt x="6040" y="0"/>
                  </a:lnTo>
                  <a:lnTo>
                    <a:pt x="6090" y="0"/>
                  </a:lnTo>
                  <a:lnTo>
                    <a:pt x="6121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324"/>
            <p:cNvSpPr>
              <a:spLocks/>
            </p:cNvSpPr>
            <p:nvPr/>
          </p:nvSpPr>
          <p:spPr bwMode="auto">
            <a:xfrm>
              <a:off x="1995" y="1830"/>
              <a:ext cx="874" cy="1115"/>
            </a:xfrm>
            <a:custGeom>
              <a:avLst/>
              <a:gdLst>
                <a:gd name="T0" fmla="*/ 860 w 6121"/>
                <a:gd name="T1" fmla="*/ 117 h 7804"/>
                <a:gd name="T2" fmla="*/ 841 w 6121"/>
                <a:gd name="T3" fmla="*/ 248 h 7804"/>
                <a:gd name="T4" fmla="*/ 819 w 6121"/>
                <a:gd name="T5" fmla="*/ 376 h 7804"/>
                <a:gd name="T6" fmla="*/ 794 w 6121"/>
                <a:gd name="T7" fmla="*/ 505 h 7804"/>
                <a:gd name="T8" fmla="*/ 770 w 6121"/>
                <a:gd name="T9" fmla="*/ 631 h 7804"/>
                <a:gd name="T10" fmla="*/ 744 w 6121"/>
                <a:gd name="T11" fmla="*/ 759 h 7804"/>
                <a:gd name="T12" fmla="*/ 721 w 6121"/>
                <a:gd name="T13" fmla="*/ 882 h 7804"/>
                <a:gd name="T14" fmla="*/ 700 w 6121"/>
                <a:gd name="T15" fmla="*/ 1006 h 7804"/>
                <a:gd name="T16" fmla="*/ 687 w 6121"/>
                <a:gd name="T17" fmla="*/ 1063 h 7804"/>
                <a:gd name="T18" fmla="*/ 676 w 6121"/>
                <a:gd name="T19" fmla="*/ 1109 h 7804"/>
                <a:gd name="T20" fmla="*/ 631 w 6121"/>
                <a:gd name="T21" fmla="*/ 1109 h 7804"/>
                <a:gd name="T22" fmla="*/ 583 w 6121"/>
                <a:gd name="T23" fmla="*/ 1102 h 7804"/>
                <a:gd name="T24" fmla="*/ 535 w 6121"/>
                <a:gd name="T25" fmla="*/ 1092 h 7804"/>
                <a:gd name="T26" fmla="*/ 488 w 6121"/>
                <a:gd name="T27" fmla="*/ 1083 h 7804"/>
                <a:gd name="T28" fmla="*/ 441 w 6121"/>
                <a:gd name="T29" fmla="*/ 1072 h 7804"/>
                <a:gd name="T30" fmla="*/ 394 w 6121"/>
                <a:gd name="T31" fmla="*/ 1061 h 7804"/>
                <a:gd name="T32" fmla="*/ 346 w 6121"/>
                <a:gd name="T33" fmla="*/ 1051 h 7804"/>
                <a:gd name="T34" fmla="*/ 298 w 6121"/>
                <a:gd name="T35" fmla="*/ 1044 h 7804"/>
                <a:gd name="T36" fmla="*/ 259 w 6121"/>
                <a:gd name="T37" fmla="*/ 1037 h 7804"/>
                <a:gd name="T38" fmla="*/ 223 w 6121"/>
                <a:gd name="T39" fmla="*/ 1030 h 7804"/>
                <a:gd name="T40" fmla="*/ 185 w 6121"/>
                <a:gd name="T41" fmla="*/ 1022 h 7804"/>
                <a:gd name="T42" fmla="*/ 149 w 6121"/>
                <a:gd name="T43" fmla="*/ 1015 h 7804"/>
                <a:gd name="T44" fmla="*/ 114 w 6121"/>
                <a:gd name="T45" fmla="*/ 1008 h 7804"/>
                <a:gd name="T46" fmla="*/ 78 w 6121"/>
                <a:gd name="T47" fmla="*/ 999 h 7804"/>
                <a:gd name="T48" fmla="*/ 42 w 6121"/>
                <a:gd name="T49" fmla="*/ 992 h 7804"/>
                <a:gd name="T50" fmla="*/ 7 w 6121"/>
                <a:gd name="T51" fmla="*/ 985 h 7804"/>
                <a:gd name="T52" fmla="*/ 13 w 6121"/>
                <a:gd name="T53" fmla="*/ 953 h 7804"/>
                <a:gd name="T54" fmla="*/ 32 w 6121"/>
                <a:gd name="T55" fmla="*/ 917 h 7804"/>
                <a:gd name="T56" fmla="*/ 49 w 6121"/>
                <a:gd name="T57" fmla="*/ 880 h 7804"/>
                <a:gd name="T58" fmla="*/ 67 w 6121"/>
                <a:gd name="T59" fmla="*/ 844 h 7804"/>
                <a:gd name="T60" fmla="*/ 81 w 6121"/>
                <a:gd name="T61" fmla="*/ 807 h 7804"/>
                <a:gd name="T62" fmla="*/ 96 w 6121"/>
                <a:gd name="T63" fmla="*/ 769 h 7804"/>
                <a:gd name="T64" fmla="*/ 107 w 6121"/>
                <a:gd name="T65" fmla="*/ 731 h 7804"/>
                <a:gd name="T66" fmla="*/ 117 w 6121"/>
                <a:gd name="T67" fmla="*/ 691 h 7804"/>
                <a:gd name="T68" fmla="*/ 146 w 6121"/>
                <a:gd name="T69" fmla="*/ 662 h 7804"/>
                <a:gd name="T70" fmla="*/ 155 w 6121"/>
                <a:gd name="T71" fmla="*/ 610 h 7804"/>
                <a:gd name="T72" fmla="*/ 181 w 6121"/>
                <a:gd name="T73" fmla="*/ 585 h 7804"/>
                <a:gd name="T74" fmla="*/ 211 w 6121"/>
                <a:gd name="T75" fmla="*/ 566 h 7804"/>
                <a:gd name="T76" fmla="*/ 230 w 6121"/>
                <a:gd name="T77" fmla="*/ 524 h 7804"/>
                <a:gd name="T78" fmla="*/ 230 w 6121"/>
                <a:gd name="T79" fmla="*/ 481 h 7804"/>
                <a:gd name="T80" fmla="*/ 220 w 6121"/>
                <a:gd name="T81" fmla="*/ 437 h 7804"/>
                <a:gd name="T82" fmla="*/ 221 w 6121"/>
                <a:gd name="T83" fmla="*/ 391 h 7804"/>
                <a:gd name="T84" fmla="*/ 229 w 6121"/>
                <a:gd name="T85" fmla="*/ 352 h 7804"/>
                <a:gd name="T86" fmla="*/ 231 w 6121"/>
                <a:gd name="T87" fmla="*/ 317 h 7804"/>
                <a:gd name="T88" fmla="*/ 231 w 6121"/>
                <a:gd name="T89" fmla="*/ 284 h 7804"/>
                <a:gd name="T90" fmla="*/ 231 w 6121"/>
                <a:gd name="T91" fmla="*/ 251 h 7804"/>
                <a:gd name="T92" fmla="*/ 230 w 6121"/>
                <a:gd name="T93" fmla="*/ 217 h 7804"/>
                <a:gd name="T94" fmla="*/ 229 w 6121"/>
                <a:gd name="T95" fmla="*/ 184 h 7804"/>
                <a:gd name="T96" fmla="*/ 227 w 6121"/>
                <a:gd name="T97" fmla="*/ 151 h 7804"/>
                <a:gd name="T98" fmla="*/ 224 w 6121"/>
                <a:gd name="T99" fmla="*/ 116 h 7804"/>
                <a:gd name="T100" fmla="*/ 229 w 6121"/>
                <a:gd name="T101" fmla="*/ 68 h 7804"/>
                <a:gd name="T102" fmla="*/ 265 w 6121"/>
                <a:gd name="T103" fmla="*/ 58 h 7804"/>
                <a:gd name="T104" fmla="*/ 315 w 6121"/>
                <a:gd name="T105" fmla="*/ 51 h 7804"/>
                <a:gd name="T106" fmla="*/ 366 w 6121"/>
                <a:gd name="T107" fmla="*/ 45 h 7804"/>
                <a:gd name="T108" fmla="*/ 418 w 6121"/>
                <a:gd name="T109" fmla="*/ 41 h 7804"/>
                <a:gd name="T110" fmla="*/ 470 w 6121"/>
                <a:gd name="T111" fmla="*/ 35 h 7804"/>
                <a:gd name="T112" fmla="*/ 522 w 6121"/>
                <a:gd name="T113" fmla="*/ 29 h 7804"/>
                <a:gd name="T114" fmla="*/ 574 w 6121"/>
                <a:gd name="T115" fmla="*/ 23 h 7804"/>
                <a:gd name="T116" fmla="*/ 625 w 6121"/>
                <a:gd name="T117" fmla="*/ 17 h 7804"/>
                <a:gd name="T118" fmla="*/ 679 w 6121"/>
                <a:gd name="T119" fmla="*/ 12 h 7804"/>
                <a:gd name="T120" fmla="*/ 734 w 6121"/>
                <a:gd name="T121" fmla="*/ 6 h 7804"/>
                <a:gd name="T122" fmla="*/ 789 w 6121"/>
                <a:gd name="T123" fmla="*/ 2 h 7804"/>
                <a:gd name="T124" fmla="*/ 844 w 6121"/>
                <a:gd name="T125" fmla="*/ 0 h 78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121" h="7804">
                  <a:moveTo>
                    <a:pt x="6121" y="42"/>
                  </a:moveTo>
                  <a:lnTo>
                    <a:pt x="6111" y="153"/>
                  </a:lnTo>
                  <a:lnTo>
                    <a:pt x="6090" y="265"/>
                  </a:lnTo>
                  <a:lnTo>
                    <a:pt x="6080" y="376"/>
                  </a:lnTo>
                  <a:lnTo>
                    <a:pt x="6071" y="488"/>
                  </a:lnTo>
                  <a:lnTo>
                    <a:pt x="6050" y="599"/>
                  </a:lnTo>
                  <a:lnTo>
                    <a:pt x="6040" y="711"/>
                  </a:lnTo>
                  <a:lnTo>
                    <a:pt x="6020" y="822"/>
                  </a:lnTo>
                  <a:lnTo>
                    <a:pt x="6010" y="943"/>
                  </a:lnTo>
                  <a:lnTo>
                    <a:pt x="6000" y="1055"/>
                  </a:lnTo>
                  <a:lnTo>
                    <a:pt x="5979" y="1167"/>
                  </a:lnTo>
                  <a:lnTo>
                    <a:pt x="5959" y="1278"/>
                  </a:lnTo>
                  <a:lnTo>
                    <a:pt x="5949" y="1399"/>
                  </a:lnTo>
                  <a:lnTo>
                    <a:pt x="5928" y="1510"/>
                  </a:lnTo>
                  <a:lnTo>
                    <a:pt x="5909" y="1622"/>
                  </a:lnTo>
                  <a:lnTo>
                    <a:pt x="5888" y="1733"/>
                  </a:lnTo>
                  <a:lnTo>
                    <a:pt x="5878" y="1855"/>
                  </a:lnTo>
                  <a:lnTo>
                    <a:pt x="5848" y="1956"/>
                  </a:lnTo>
                  <a:lnTo>
                    <a:pt x="5837" y="2078"/>
                  </a:lnTo>
                  <a:lnTo>
                    <a:pt x="5817" y="2189"/>
                  </a:lnTo>
                  <a:lnTo>
                    <a:pt x="5796" y="2301"/>
                  </a:lnTo>
                  <a:lnTo>
                    <a:pt x="5777" y="2412"/>
                  </a:lnTo>
                  <a:lnTo>
                    <a:pt x="5756" y="2524"/>
                  </a:lnTo>
                  <a:lnTo>
                    <a:pt x="5736" y="2635"/>
                  </a:lnTo>
                  <a:lnTo>
                    <a:pt x="5716" y="2747"/>
                  </a:lnTo>
                  <a:lnTo>
                    <a:pt x="5695" y="2858"/>
                  </a:lnTo>
                  <a:lnTo>
                    <a:pt x="5675" y="2970"/>
                  </a:lnTo>
                  <a:lnTo>
                    <a:pt x="5655" y="3081"/>
                  </a:lnTo>
                  <a:lnTo>
                    <a:pt x="5634" y="3203"/>
                  </a:lnTo>
                  <a:lnTo>
                    <a:pt x="5615" y="3304"/>
                  </a:lnTo>
                  <a:lnTo>
                    <a:pt x="5594" y="3426"/>
                  </a:lnTo>
                  <a:lnTo>
                    <a:pt x="5564" y="3537"/>
                  </a:lnTo>
                  <a:lnTo>
                    <a:pt x="5554" y="3649"/>
                  </a:lnTo>
                  <a:lnTo>
                    <a:pt x="5523" y="3760"/>
                  </a:lnTo>
                  <a:lnTo>
                    <a:pt x="5503" y="3872"/>
                  </a:lnTo>
                  <a:lnTo>
                    <a:pt x="5482" y="3983"/>
                  </a:lnTo>
                  <a:lnTo>
                    <a:pt x="5462" y="4094"/>
                  </a:lnTo>
                  <a:lnTo>
                    <a:pt x="5432" y="4196"/>
                  </a:lnTo>
                  <a:lnTo>
                    <a:pt x="5411" y="4317"/>
                  </a:lnTo>
                  <a:lnTo>
                    <a:pt x="5392" y="4418"/>
                  </a:lnTo>
                  <a:lnTo>
                    <a:pt x="5371" y="4530"/>
                  </a:lnTo>
                  <a:lnTo>
                    <a:pt x="5350" y="4641"/>
                  </a:lnTo>
                  <a:lnTo>
                    <a:pt x="5331" y="4754"/>
                  </a:lnTo>
                  <a:lnTo>
                    <a:pt x="5300" y="4865"/>
                  </a:lnTo>
                  <a:lnTo>
                    <a:pt x="5280" y="4977"/>
                  </a:lnTo>
                  <a:lnTo>
                    <a:pt x="5259" y="5088"/>
                  </a:lnTo>
                  <a:lnTo>
                    <a:pt x="5239" y="5200"/>
                  </a:lnTo>
                  <a:lnTo>
                    <a:pt x="5209" y="5311"/>
                  </a:lnTo>
                  <a:lnTo>
                    <a:pt x="5199" y="5423"/>
                  </a:lnTo>
                  <a:lnTo>
                    <a:pt x="5179" y="5524"/>
                  </a:lnTo>
                  <a:lnTo>
                    <a:pt x="5158" y="5635"/>
                  </a:lnTo>
                  <a:lnTo>
                    <a:pt x="5127" y="5736"/>
                  </a:lnTo>
                  <a:lnTo>
                    <a:pt x="5108" y="5848"/>
                  </a:lnTo>
                  <a:lnTo>
                    <a:pt x="5087" y="5959"/>
                  </a:lnTo>
                  <a:lnTo>
                    <a:pt x="5068" y="6071"/>
                  </a:lnTo>
                  <a:lnTo>
                    <a:pt x="5047" y="6172"/>
                  </a:lnTo>
                  <a:lnTo>
                    <a:pt x="5037" y="6283"/>
                  </a:lnTo>
                  <a:lnTo>
                    <a:pt x="5016" y="6395"/>
                  </a:lnTo>
                  <a:lnTo>
                    <a:pt x="4996" y="6506"/>
                  </a:lnTo>
                  <a:lnTo>
                    <a:pt x="4976" y="6607"/>
                  </a:lnTo>
                  <a:lnTo>
                    <a:pt x="4955" y="6719"/>
                  </a:lnTo>
                  <a:lnTo>
                    <a:pt x="4935" y="6830"/>
                  </a:lnTo>
                  <a:lnTo>
                    <a:pt x="4925" y="6933"/>
                  </a:lnTo>
                  <a:lnTo>
                    <a:pt x="4904" y="7044"/>
                  </a:lnTo>
                  <a:lnTo>
                    <a:pt x="4895" y="7156"/>
                  </a:lnTo>
                  <a:lnTo>
                    <a:pt x="4875" y="7196"/>
                  </a:lnTo>
                  <a:lnTo>
                    <a:pt x="4864" y="7236"/>
                  </a:lnTo>
                  <a:lnTo>
                    <a:pt x="4854" y="7276"/>
                  </a:lnTo>
                  <a:lnTo>
                    <a:pt x="4843" y="7318"/>
                  </a:lnTo>
                  <a:lnTo>
                    <a:pt x="4834" y="7358"/>
                  </a:lnTo>
                  <a:lnTo>
                    <a:pt x="4824" y="7398"/>
                  </a:lnTo>
                  <a:lnTo>
                    <a:pt x="4814" y="7439"/>
                  </a:lnTo>
                  <a:lnTo>
                    <a:pt x="4814" y="7480"/>
                  </a:lnTo>
                  <a:lnTo>
                    <a:pt x="4793" y="7520"/>
                  </a:lnTo>
                  <a:lnTo>
                    <a:pt x="4793" y="7560"/>
                  </a:lnTo>
                  <a:lnTo>
                    <a:pt x="4773" y="7591"/>
                  </a:lnTo>
                  <a:lnTo>
                    <a:pt x="4773" y="7642"/>
                  </a:lnTo>
                  <a:lnTo>
                    <a:pt x="4763" y="7682"/>
                  </a:lnTo>
                  <a:lnTo>
                    <a:pt x="4753" y="7723"/>
                  </a:lnTo>
                  <a:lnTo>
                    <a:pt x="4732" y="7763"/>
                  </a:lnTo>
                  <a:lnTo>
                    <a:pt x="4723" y="7804"/>
                  </a:lnTo>
                  <a:lnTo>
                    <a:pt x="4681" y="7793"/>
                  </a:lnTo>
                  <a:lnTo>
                    <a:pt x="4641" y="7793"/>
                  </a:lnTo>
                  <a:lnTo>
                    <a:pt x="4591" y="7783"/>
                  </a:lnTo>
                  <a:lnTo>
                    <a:pt x="4550" y="7783"/>
                  </a:lnTo>
                  <a:lnTo>
                    <a:pt x="4509" y="7774"/>
                  </a:lnTo>
                  <a:lnTo>
                    <a:pt x="4469" y="7774"/>
                  </a:lnTo>
                  <a:lnTo>
                    <a:pt x="4418" y="7763"/>
                  </a:lnTo>
                  <a:lnTo>
                    <a:pt x="4378" y="7763"/>
                  </a:lnTo>
                  <a:lnTo>
                    <a:pt x="4338" y="7753"/>
                  </a:lnTo>
                  <a:lnTo>
                    <a:pt x="4297" y="7743"/>
                  </a:lnTo>
                  <a:lnTo>
                    <a:pt x="4246" y="7743"/>
                  </a:lnTo>
                  <a:lnTo>
                    <a:pt x="4216" y="7732"/>
                  </a:lnTo>
                  <a:lnTo>
                    <a:pt x="4165" y="7723"/>
                  </a:lnTo>
                  <a:lnTo>
                    <a:pt x="4124" y="7723"/>
                  </a:lnTo>
                  <a:lnTo>
                    <a:pt x="4084" y="7713"/>
                  </a:lnTo>
                  <a:lnTo>
                    <a:pt x="4044" y="7713"/>
                  </a:lnTo>
                  <a:lnTo>
                    <a:pt x="4002" y="7702"/>
                  </a:lnTo>
                  <a:lnTo>
                    <a:pt x="3952" y="7692"/>
                  </a:lnTo>
                  <a:lnTo>
                    <a:pt x="3912" y="7682"/>
                  </a:lnTo>
                  <a:lnTo>
                    <a:pt x="3882" y="7671"/>
                  </a:lnTo>
                  <a:lnTo>
                    <a:pt x="3831" y="7662"/>
                  </a:lnTo>
                  <a:lnTo>
                    <a:pt x="3790" y="7652"/>
                  </a:lnTo>
                  <a:lnTo>
                    <a:pt x="3750" y="7642"/>
                  </a:lnTo>
                  <a:lnTo>
                    <a:pt x="3709" y="7642"/>
                  </a:lnTo>
                  <a:lnTo>
                    <a:pt x="3668" y="7631"/>
                  </a:lnTo>
                  <a:lnTo>
                    <a:pt x="3628" y="7621"/>
                  </a:lnTo>
                  <a:lnTo>
                    <a:pt x="3577" y="7612"/>
                  </a:lnTo>
                  <a:lnTo>
                    <a:pt x="3547" y="7601"/>
                  </a:lnTo>
                  <a:lnTo>
                    <a:pt x="3497" y="7591"/>
                  </a:lnTo>
                  <a:lnTo>
                    <a:pt x="3455" y="7581"/>
                  </a:lnTo>
                  <a:lnTo>
                    <a:pt x="3415" y="7581"/>
                  </a:lnTo>
                  <a:lnTo>
                    <a:pt x="3385" y="7570"/>
                  </a:lnTo>
                  <a:lnTo>
                    <a:pt x="3334" y="7560"/>
                  </a:lnTo>
                  <a:lnTo>
                    <a:pt x="3293" y="7551"/>
                  </a:lnTo>
                  <a:lnTo>
                    <a:pt x="3253" y="7540"/>
                  </a:lnTo>
                  <a:lnTo>
                    <a:pt x="3213" y="7530"/>
                  </a:lnTo>
                  <a:lnTo>
                    <a:pt x="3172" y="7520"/>
                  </a:lnTo>
                  <a:lnTo>
                    <a:pt x="3121" y="7509"/>
                  </a:lnTo>
                  <a:lnTo>
                    <a:pt x="3091" y="7500"/>
                  </a:lnTo>
                  <a:lnTo>
                    <a:pt x="3050" y="7490"/>
                  </a:lnTo>
                  <a:lnTo>
                    <a:pt x="2999" y="7480"/>
                  </a:lnTo>
                  <a:lnTo>
                    <a:pt x="2959" y="7469"/>
                  </a:lnTo>
                  <a:lnTo>
                    <a:pt x="2919" y="7459"/>
                  </a:lnTo>
                  <a:lnTo>
                    <a:pt x="2878" y="7449"/>
                  </a:lnTo>
                  <a:lnTo>
                    <a:pt x="2837" y="7439"/>
                  </a:lnTo>
                  <a:lnTo>
                    <a:pt x="2797" y="7439"/>
                  </a:lnTo>
                  <a:lnTo>
                    <a:pt x="2757" y="7429"/>
                  </a:lnTo>
                  <a:lnTo>
                    <a:pt x="2715" y="7419"/>
                  </a:lnTo>
                  <a:lnTo>
                    <a:pt x="2675" y="7408"/>
                  </a:lnTo>
                  <a:lnTo>
                    <a:pt x="2625" y="7408"/>
                  </a:lnTo>
                  <a:lnTo>
                    <a:pt x="2584" y="7388"/>
                  </a:lnTo>
                  <a:lnTo>
                    <a:pt x="2544" y="7388"/>
                  </a:lnTo>
                  <a:lnTo>
                    <a:pt x="2503" y="7378"/>
                  </a:lnTo>
                  <a:lnTo>
                    <a:pt x="2462" y="7368"/>
                  </a:lnTo>
                  <a:lnTo>
                    <a:pt x="2422" y="7358"/>
                  </a:lnTo>
                  <a:lnTo>
                    <a:pt x="2381" y="7358"/>
                  </a:lnTo>
                  <a:lnTo>
                    <a:pt x="2330" y="7347"/>
                  </a:lnTo>
                  <a:lnTo>
                    <a:pt x="2290" y="7337"/>
                  </a:lnTo>
                  <a:lnTo>
                    <a:pt x="2250" y="7328"/>
                  </a:lnTo>
                  <a:lnTo>
                    <a:pt x="2209" y="7328"/>
                  </a:lnTo>
                  <a:lnTo>
                    <a:pt x="2168" y="7318"/>
                  </a:lnTo>
                  <a:lnTo>
                    <a:pt x="2128" y="7318"/>
                  </a:lnTo>
                  <a:lnTo>
                    <a:pt x="2088" y="7307"/>
                  </a:lnTo>
                  <a:lnTo>
                    <a:pt x="2047" y="7307"/>
                  </a:lnTo>
                  <a:lnTo>
                    <a:pt x="2006" y="7297"/>
                  </a:lnTo>
                  <a:lnTo>
                    <a:pt x="1976" y="7287"/>
                  </a:lnTo>
                  <a:lnTo>
                    <a:pt x="1945" y="7276"/>
                  </a:lnTo>
                  <a:lnTo>
                    <a:pt x="1916" y="7276"/>
                  </a:lnTo>
                  <a:lnTo>
                    <a:pt x="1874" y="7267"/>
                  </a:lnTo>
                  <a:lnTo>
                    <a:pt x="1844" y="7257"/>
                  </a:lnTo>
                  <a:lnTo>
                    <a:pt x="1814" y="7257"/>
                  </a:lnTo>
                  <a:lnTo>
                    <a:pt x="1783" y="7257"/>
                  </a:lnTo>
                  <a:lnTo>
                    <a:pt x="1753" y="7246"/>
                  </a:lnTo>
                  <a:lnTo>
                    <a:pt x="1712" y="7236"/>
                  </a:lnTo>
                  <a:lnTo>
                    <a:pt x="1682" y="7226"/>
                  </a:lnTo>
                  <a:lnTo>
                    <a:pt x="1651" y="7226"/>
                  </a:lnTo>
                  <a:lnTo>
                    <a:pt x="1621" y="7216"/>
                  </a:lnTo>
                  <a:lnTo>
                    <a:pt x="1591" y="7216"/>
                  </a:lnTo>
                  <a:lnTo>
                    <a:pt x="1560" y="7206"/>
                  </a:lnTo>
                  <a:lnTo>
                    <a:pt x="1531" y="7206"/>
                  </a:lnTo>
                  <a:lnTo>
                    <a:pt x="1489" y="7196"/>
                  </a:lnTo>
                  <a:lnTo>
                    <a:pt x="1459" y="7185"/>
                  </a:lnTo>
                  <a:lnTo>
                    <a:pt x="1428" y="7175"/>
                  </a:lnTo>
                  <a:lnTo>
                    <a:pt x="1398" y="7175"/>
                  </a:lnTo>
                  <a:lnTo>
                    <a:pt x="1358" y="7165"/>
                  </a:lnTo>
                  <a:lnTo>
                    <a:pt x="1327" y="7165"/>
                  </a:lnTo>
                  <a:lnTo>
                    <a:pt x="1297" y="7156"/>
                  </a:lnTo>
                  <a:lnTo>
                    <a:pt x="1266" y="7156"/>
                  </a:lnTo>
                  <a:lnTo>
                    <a:pt x="1236" y="7145"/>
                  </a:lnTo>
                  <a:lnTo>
                    <a:pt x="1205" y="7135"/>
                  </a:lnTo>
                  <a:lnTo>
                    <a:pt x="1165" y="7125"/>
                  </a:lnTo>
                  <a:lnTo>
                    <a:pt x="1144" y="7125"/>
                  </a:lnTo>
                  <a:lnTo>
                    <a:pt x="1104" y="7114"/>
                  </a:lnTo>
                  <a:lnTo>
                    <a:pt x="1074" y="7114"/>
                  </a:lnTo>
                  <a:lnTo>
                    <a:pt x="1043" y="7105"/>
                  </a:lnTo>
                  <a:lnTo>
                    <a:pt x="1013" y="7105"/>
                  </a:lnTo>
                  <a:lnTo>
                    <a:pt x="982" y="7095"/>
                  </a:lnTo>
                  <a:lnTo>
                    <a:pt x="953" y="7095"/>
                  </a:lnTo>
                  <a:lnTo>
                    <a:pt x="922" y="7084"/>
                  </a:lnTo>
                  <a:lnTo>
                    <a:pt x="892" y="7074"/>
                  </a:lnTo>
                  <a:lnTo>
                    <a:pt x="851" y="7064"/>
                  </a:lnTo>
                  <a:lnTo>
                    <a:pt x="820" y="7064"/>
                  </a:lnTo>
                  <a:lnTo>
                    <a:pt x="801" y="7053"/>
                  </a:lnTo>
                  <a:lnTo>
                    <a:pt x="770" y="7044"/>
                  </a:lnTo>
                  <a:lnTo>
                    <a:pt x="730" y="7034"/>
                  </a:lnTo>
                  <a:lnTo>
                    <a:pt x="699" y="7034"/>
                  </a:lnTo>
                  <a:lnTo>
                    <a:pt x="669" y="7023"/>
                  </a:lnTo>
                  <a:lnTo>
                    <a:pt x="638" y="7023"/>
                  </a:lnTo>
                  <a:lnTo>
                    <a:pt x="608" y="7013"/>
                  </a:lnTo>
                  <a:lnTo>
                    <a:pt x="578" y="7003"/>
                  </a:lnTo>
                  <a:lnTo>
                    <a:pt x="547" y="6994"/>
                  </a:lnTo>
                  <a:lnTo>
                    <a:pt x="517" y="6994"/>
                  </a:lnTo>
                  <a:lnTo>
                    <a:pt x="486" y="6983"/>
                  </a:lnTo>
                  <a:lnTo>
                    <a:pt x="456" y="6983"/>
                  </a:lnTo>
                  <a:lnTo>
                    <a:pt x="415" y="6973"/>
                  </a:lnTo>
                  <a:lnTo>
                    <a:pt x="385" y="6963"/>
                  </a:lnTo>
                  <a:lnTo>
                    <a:pt x="355" y="6952"/>
                  </a:lnTo>
                  <a:lnTo>
                    <a:pt x="324" y="6952"/>
                  </a:lnTo>
                  <a:lnTo>
                    <a:pt x="294" y="6942"/>
                  </a:lnTo>
                  <a:lnTo>
                    <a:pt x="263" y="6942"/>
                  </a:lnTo>
                  <a:lnTo>
                    <a:pt x="233" y="6933"/>
                  </a:lnTo>
                  <a:lnTo>
                    <a:pt x="202" y="6933"/>
                  </a:lnTo>
                  <a:lnTo>
                    <a:pt x="172" y="6922"/>
                  </a:lnTo>
                  <a:lnTo>
                    <a:pt x="141" y="6922"/>
                  </a:lnTo>
                  <a:lnTo>
                    <a:pt x="111" y="6912"/>
                  </a:lnTo>
                  <a:lnTo>
                    <a:pt x="80" y="6902"/>
                  </a:lnTo>
                  <a:lnTo>
                    <a:pt x="50" y="6891"/>
                  </a:lnTo>
                  <a:lnTo>
                    <a:pt x="21" y="6891"/>
                  </a:lnTo>
                  <a:lnTo>
                    <a:pt x="0" y="6861"/>
                  </a:lnTo>
                  <a:lnTo>
                    <a:pt x="10" y="6830"/>
                  </a:lnTo>
                  <a:lnTo>
                    <a:pt x="21" y="6790"/>
                  </a:lnTo>
                  <a:lnTo>
                    <a:pt x="40" y="6760"/>
                  </a:lnTo>
                  <a:lnTo>
                    <a:pt x="61" y="6729"/>
                  </a:lnTo>
                  <a:lnTo>
                    <a:pt x="71" y="6699"/>
                  </a:lnTo>
                  <a:lnTo>
                    <a:pt x="91" y="6668"/>
                  </a:lnTo>
                  <a:lnTo>
                    <a:pt x="111" y="6628"/>
                  </a:lnTo>
                  <a:lnTo>
                    <a:pt x="132" y="6607"/>
                  </a:lnTo>
                  <a:lnTo>
                    <a:pt x="141" y="6567"/>
                  </a:lnTo>
                  <a:lnTo>
                    <a:pt x="162" y="6537"/>
                  </a:lnTo>
                  <a:lnTo>
                    <a:pt x="172" y="6506"/>
                  </a:lnTo>
                  <a:lnTo>
                    <a:pt x="192" y="6476"/>
                  </a:lnTo>
                  <a:lnTo>
                    <a:pt x="202" y="6445"/>
                  </a:lnTo>
                  <a:lnTo>
                    <a:pt x="223" y="6416"/>
                  </a:lnTo>
                  <a:lnTo>
                    <a:pt x="244" y="6385"/>
                  </a:lnTo>
                  <a:lnTo>
                    <a:pt x="263" y="6355"/>
                  </a:lnTo>
                  <a:lnTo>
                    <a:pt x="273" y="6314"/>
                  </a:lnTo>
                  <a:lnTo>
                    <a:pt x="294" y="6283"/>
                  </a:lnTo>
                  <a:lnTo>
                    <a:pt x="303" y="6254"/>
                  </a:lnTo>
                  <a:lnTo>
                    <a:pt x="324" y="6223"/>
                  </a:lnTo>
                  <a:lnTo>
                    <a:pt x="334" y="6193"/>
                  </a:lnTo>
                  <a:lnTo>
                    <a:pt x="345" y="6162"/>
                  </a:lnTo>
                  <a:lnTo>
                    <a:pt x="364" y="6121"/>
                  </a:lnTo>
                  <a:lnTo>
                    <a:pt x="375" y="6101"/>
                  </a:lnTo>
                  <a:lnTo>
                    <a:pt x="395" y="6060"/>
                  </a:lnTo>
                  <a:lnTo>
                    <a:pt x="406" y="6031"/>
                  </a:lnTo>
                  <a:lnTo>
                    <a:pt x="425" y="6000"/>
                  </a:lnTo>
                  <a:lnTo>
                    <a:pt x="435" y="5970"/>
                  </a:lnTo>
                  <a:lnTo>
                    <a:pt x="456" y="5939"/>
                  </a:lnTo>
                  <a:lnTo>
                    <a:pt x="466" y="5909"/>
                  </a:lnTo>
                  <a:lnTo>
                    <a:pt x="486" y="5878"/>
                  </a:lnTo>
                  <a:lnTo>
                    <a:pt x="496" y="5848"/>
                  </a:lnTo>
                  <a:lnTo>
                    <a:pt x="507" y="5808"/>
                  </a:lnTo>
                  <a:lnTo>
                    <a:pt x="517" y="5777"/>
                  </a:lnTo>
                  <a:lnTo>
                    <a:pt x="526" y="5747"/>
                  </a:lnTo>
                  <a:lnTo>
                    <a:pt x="547" y="5716"/>
                  </a:lnTo>
                  <a:lnTo>
                    <a:pt x="557" y="5676"/>
                  </a:lnTo>
                  <a:lnTo>
                    <a:pt x="568" y="5646"/>
                  </a:lnTo>
                  <a:lnTo>
                    <a:pt x="587" y="5615"/>
                  </a:lnTo>
                  <a:lnTo>
                    <a:pt x="597" y="5585"/>
                  </a:lnTo>
                  <a:lnTo>
                    <a:pt x="608" y="5543"/>
                  </a:lnTo>
                  <a:lnTo>
                    <a:pt x="618" y="5514"/>
                  </a:lnTo>
                  <a:lnTo>
                    <a:pt x="628" y="5483"/>
                  </a:lnTo>
                  <a:lnTo>
                    <a:pt x="648" y="5453"/>
                  </a:lnTo>
                  <a:lnTo>
                    <a:pt x="658" y="5412"/>
                  </a:lnTo>
                  <a:lnTo>
                    <a:pt x="669" y="5381"/>
                  </a:lnTo>
                  <a:lnTo>
                    <a:pt x="679" y="5352"/>
                  </a:lnTo>
                  <a:lnTo>
                    <a:pt x="689" y="5321"/>
                  </a:lnTo>
                  <a:lnTo>
                    <a:pt x="699" y="5280"/>
                  </a:lnTo>
                  <a:lnTo>
                    <a:pt x="709" y="5250"/>
                  </a:lnTo>
                  <a:lnTo>
                    <a:pt x="719" y="5209"/>
                  </a:lnTo>
                  <a:lnTo>
                    <a:pt x="730" y="5179"/>
                  </a:lnTo>
                  <a:lnTo>
                    <a:pt x="740" y="5148"/>
                  </a:lnTo>
                  <a:lnTo>
                    <a:pt x="750" y="5118"/>
                  </a:lnTo>
                  <a:lnTo>
                    <a:pt x="759" y="5078"/>
                  </a:lnTo>
                  <a:lnTo>
                    <a:pt x="770" y="5047"/>
                  </a:lnTo>
                  <a:lnTo>
                    <a:pt x="780" y="5007"/>
                  </a:lnTo>
                  <a:lnTo>
                    <a:pt x="791" y="4977"/>
                  </a:lnTo>
                  <a:lnTo>
                    <a:pt x="801" y="4946"/>
                  </a:lnTo>
                  <a:lnTo>
                    <a:pt x="810" y="4906"/>
                  </a:lnTo>
                  <a:lnTo>
                    <a:pt x="810" y="4865"/>
                  </a:lnTo>
                  <a:lnTo>
                    <a:pt x="820" y="4834"/>
                  </a:lnTo>
                  <a:lnTo>
                    <a:pt x="831" y="4805"/>
                  </a:lnTo>
                  <a:lnTo>
                    <a:pt x="841" y="4774"/>
                  </a:lnTo>
                  <a:lnTo>
                    <a:pt x="871" y="4754"/>
                  </a:lnTo>
                  <a:lnTo>
                    <a:pt x="902" y="4733"/>
                  </a:lnTo>
                  <a:lnTo>
                    <a:pt x="932" y="4713"/>
                  </a:lnTo>
                  <a:lnTo>
                    <a:pt x="973" y="4683"/>
                  </a:lnTo>
                  <a:lnTo>
                    <a:pt x="993" y="4662"/>
                  </a:lnTo>
                  <a:lnTo>
                    <a:pt x="1024" y="4632"/>
                  </a:lnTo>
                  <a:lnTo>
                    <a:pt x="1043" y="4591"/>
                  </a:lnTo>
                  <a:lnTo>
                    <a:pt x="1074" y="4561"/>
                  </a:lnTo>
                  <a:lnTo>
                    <a:pt x="1085" y="4510"/>
                  </a:lnTo>
                  <a:lnTo>
                    <a:pt x="1094" y="4470"/>
                  </a:lnTo>
                  <a:lnTo>
                    <a:pt x="1094" y="4418"/>
                  </a:lnTo>
                  <a:lnTo>
                    <a:pt x="1094" y="4368"/>
                  </a:lnTo>
                  <a:lnTo>
                    <a:pt x="1085" y="4317"/>
                  </a:lnTo>
                  <a:lnTo>
                    <a:pt x="1085" y="4267"/>
                  </a:lnTo>
                  <a:lnTo>
                    <a:pt x="1074" y="4227"/>
                  </a:lnTo>
                  <a:lnTo>
                    <a:pt x="1085" y="4186"/>
                  </a:lnTo>
                  <a:lnTo>
                    <a:pt x="1115" y="4166"/>
                  </a:lnTo>
                  <a:lnTo>
                    <a:pt x="1144" y="4145"/>
                  </a:lnTo>
                  <a:lnTo>
                    <a:pt x="1165" y="4136"/>
                  </a:lnTo>
                  <a:lnTo>
                    <a:pt x="1205" y="4125"/>
                  </a:lnTo>
                  <a:lnTo>
                    <a:pt x="1236" y="4105"/>
                  </a:lnTo>
                  <a:lnTo>
                    <a:pt x="1266" y="4094"/>
                  </a:lnTo>
                  <a:lnTo>
                    <a:pt x="1297" y="4084"/>
                  </a:lnTo>
                  <a:lnTo>
                    <a:pt x="1327" y="4075"/>
                  </a:lnTo>
                  <a:lnTo>
                    <a:pt x="1348" y="4054"/>
                  </a:lnTo>
                  <a:lnTo>
                    <a:pt x="1378" y="4044"/>
                  </a:lnTo>
                  <a:lnTo>
                    <a:pt x="1409" y="4034"/>
                  </a:lnTo>
                  <a:lnTo>
                    <a:pt x="1439" y="4014"/>
                  </a:lnTo>
                  <a:lnTo>
                    <a:pt x="1459" y="3993"/>
                  </a:lnTo>
                  <a:lnTo>
                    <a:pt x="1479" y="3963"/>
                  </a:lnTo>
                  <a:lnTo>
                    <a:pt x="1489" y="3932"/>
                  </a:lnTo>
                  <a:lnTo>
                    <a:pt x="1510" y="3903"/>
                  </a:lnTo>
                  <a:lnTo>
                    <a:pt x="1531" y="3861"/>
                  </a:lnTo>
                  <a:lnTo>
                    <a:pt x="1560" y="3831"/>
                  </a:lnTo>
                  <a:lnTo>
                    <a:pt x="1571" y="3781"/>
                  </a:lnTo>
                  <a:lnTo>
                    <a:pt x="1591" y="3750"/>
                  </a:lnTo>
                  <a:lnTo>
                    <a:pt x="1601" y="3710"/>
                  </a:lnTo>
                  <a:lnTo>
                    <a:pt x="1611" y="3669"/>
                  </a:lnTo>
                  <a:lnTo>
                    <a:pt x="1621" y="3629"/>
                  </a:lnTo>
                  <a:lnTo>
                    <a:pt x="1632" y="3598"/>
                  </a:lnTo>
                  <a:lnTo>
                    <a:pt x="1632" y="3548"/>
                  </a:lnTo>
                  <a:lnTo>
                    <a:pt x="1632" y="3518"/>
                  </a:lnTo>
                  <a:lnTo>
                    <a:pt x="1621" y="3476"/>
                  </a:lnTo>
                  <a:lnTo>
                    <a:pt x="1621" y="3446"/>
                  </a:lnTo>
                  <a:lnTo>
                    <a:pt x="1611" y="3396"/>
                  </a:lnTo>
                  <a:lnTo>
                    <a:pt x="1611" y="3365"/>
                  </a:lnTo>
                  <a:lnTo>
                    <a:pt x="1601" y="3325"/>
                  </a:lnTo>
                  <a:lnTo>
                    <a:pt x="1601" y="3295"/>
                  </a:lnTo>
                  <a:lnTo>
                    <a:pt x="1581" y="3243"/>
                  </a:lnTo>
                  <a:lnTo>
                    <a:pt x="1581" y="3213"/>
                  </a:lnTo>
                  <a:lnTo>
                    <a:pt x="1560" y="3173"/>
                  </a:lnTo>
                  <a:lnTo>
                    <a:pt x="1560" y="3132"/>
                  </a:lnTo>
                  <a:lnTo>
                    <a:pt x="1550" y="3091"/>
                  </a:lnTo>
                  <a:lnTo>
                    <a:pt x="1540" y="3061"/>
                  </a:lnTo>
                  <a:lnTo>
                    <a:pt x="1540" y="3011"/>
                  </a:lnTo>
                  <a:lnTo>
                    <a:pt x="1540" y="2980"/>
                  </a:lnTo>
                  <a:lnTo>
                    <a:pt x="1531" y="2929"/>
                  </a:lnTo>
                  <a:lnTo>
                    <a:pt x="1531" y="2899"/>
                  </a:lnTo>
                  <a:lnTo>
                    <a:pt x="1531" y="2858"/>
                  </a:lnTo>
                  <a:lnTo>
                    <a:pt x="1540" y="2818"/>
                  </a:lnTo>
                  <a:lnTo>
                    <a:pt x="1540" y="2778"/>
                  </a:lnTo>
                  <a:lnTo>
                    <a:pt x="1550" y="2736"/>
                  </a:lnTo>
                  <a:lnTo>
                    <a:pt x="1571" y="2696"/>
                  </a:lnTo>
                  <a:lnTo>
                    <a:pt x="1591" y="2656"/>
                  </a:lnTo>
                  <a:lnTo>
                    <a:pt x="1591" y="2625"/>
                  </a:lnTo>
                  <a:lnTo>
                    <a:pt x="1591" y="2585"/>
                  </a:lnTo>
                  <a:lnTo>
                    <a:pt x="1591" y="2555"/>
                  </a:lnTo>
                  <a:lnTo>
                    <a:pt x="1601" y="2524"/>
                  </a:lnTo>
                  <a:lnTo>
                    <a:pt x="1601" y="2494"/>
                  </a:lnTo>
                  <a:lnTo>
                    <a:pt x="1601" y="2463"/>
                  </a:lnTo>
                  <a:lnTo>
                    <a:pt x="1601" y="2433"/>
                  </a:lnTo>
                  <a:lnTo>
                    <a:pt x="1611" y="2402"/>
                  </a:lnTo>
                  <a:lnTo>
                    <a:pt x="1611" y="2372"/>
                  </a:lnTo>
                  <a:lnTo>
                    <a:pt x="1611" y="2342"/>
                  </a:lnTo>
                  <a:lnTo>
                    <a:pt x="1611" y="2311"/>
                  </a:lnTo>
                  <a:lnTo>
                    <a:pt x="1611" y="2281"/>
                  </a:lnTo>
                  <a:lnTo>
                    <a:pt x="1611" y="2250"/>
                  </a:lnTo>
                  <a:lnTo>
                    <a:pt x="1621" y="2220"/>
                  </a:lnTo>
                  <a:lnTo>
                    <a:pt x="1621" y="2189"/>
                  </a:lnTo>
                  <a:lnTo>
                    <a:pt x="1621" y="2159"/>
                  </a:lnTo>
                  <a:lnTo>
                    <a:pt x="1621" y="2128"/>
                  </a:lnTo>
                  <a:lnTo>
                    <a:pt x="1621" y="2099"/>
                  </a:lnTo>
                  <a:lnTo>
                    <a:pt x="1621" y="2078"/>
                  </a:lnTo>
                  <a:lnTo>
                    <a:pt x="1621" y="2048"/>
                  </a:lnTo>
                  <a:lnTo>
                    <a:pt x="1621" y="2017"/>
                  </a:lnTo>
                  <a:lnTo>
                    <a:pt x="1621" y="1987"/>
                  </a:lnTo>
                  <a:lnTo>
                    <a:pt x="1621" y="1956"/>
                  </a:lnTo>
                  <a:lnTo>
                    <a:pt x="1621" y="1926"/>
                  </a:lnTo>
                  <a:lnTo>
                    <a:pt x="1621" y="1895"/>
                  </a:lnTo>
                  <a:lnTo>
                    <a:pt x="1621" y="1865"/>
                  </a:lnTo>
                  <a:lnTo>
                    <a:pt x="1621" y="1835"/>
                  </a:lnTo>
                  <a:lnTo>
                    <a:pt x="1621" y="1804"/>
                  </a:lnTo>
                  <a:lnTo>
                    <a:pt x="1621" y="1775"/>
                  </a:lnTo>
                  <a:lnTo>
                    <a:pt x="1621" y="1754"/>
                  </a:lnTo>
                  <a:lnTo>
                    <a:pt x="1621" y="1724"/>
                  </a:lnTo>
                  <a:lnTo>
                    <a:pt x="1632" y="1693"/>
                  </a:lnTo>
                  <a:lnTo>
                    <a:pt x="1621" y="1663"/>
                  </a:lnTo>
                  <a:lnTo>
                    <a:pt x="1621" y="1632"/>
                  </a:lnTo>
                  <a:lnTo>
                    <a:pt x="1621" y="1613"/>
                  </a:lnTo>
                  <a:lnTo>
                    <a:pt x="1621" y="1581"/>
                  </a:lnTo>
                  <a:lnTo>
                    <a:pt x="1611" y="1552"/>
                  </a:lnTo>
                  <a:lnTo>
                    <a:pt x="1611" y="1521"/>
                  </a:lnTo>
                  <a:lnTo>
                    <a:pt x="1611" y="1491"/>
                  </a:lnTo>
                  <a:lnTo>
                    <a:pt x="1611" y="1460"/>
                  </a:lnTo>
                  <a:lnTo>
                    <a:pt x="1611" y="1430"/>
                  </a:lnTo>
                  <a:lnTo>
                    <a:pt x="1611" y="1399"/>
                  </a:lnTo>
                  <a:lnTo>
                    <a:pt x="1611" y="1369"/>
                  </a:lnTo>
                  <a:lnTo>
                    <a:pt x="1611" y="1338"/>
                  </a:lnTo>
                  <a:lnTo>
                    <a:pt x="1601" y="1308"/>
                  </a:lnTo>
                  <a:lnTo>
                    <a:pt x="1601" y="1287"/>
                  </a:lnTo>
                  <a:lnTo>
                    <a:pt x="1601" y="1257"/>
                  </a:lnTo>
                  <a:lnTo>
                    <a:pt x="1601" y="1226"/>
                  </a:lnTo>
                  <a:lnTo>
                    <a:pt x="1601" y="1197"/>
                  </a:lnTo>
                  <a:lnTo>
                    <a:pt x="1601" y="1167"/>
                  </a:lnTo>
                  <a:lnTo>
                    <a:pt x="1591" y="1136"/>
                  </a:lnTo>
                  <a:lnTo>
                    <a:pt x="1591" y="1115"/>
                  </a:lnTo>
                  <a:lnTo>
                    <a:pt x="1591" y="1085"/>
                  </a:lnTo>
                  <a:lnTo>
                    <a:pt x="1591" y="1055"/>
                  </a:lnTo>
                  <a:lnTo>
                    <a:pt x="1591" y="1024"/>
                  </a:lnTo>
                  <a:lnTo>
                    <a:pt x="1591" y="994"/>
                  </a:lnTo>
                  <a:lnTo>
                    <a:pt x="1581" y="963"/>
                  </a:lnTo>
                  <a:lnTo>
                    <a:pt x="1581" y="933"/>
                  </a:lnTo>
                  <a:lnTo>
                    <a:pt x="1581" y="902"/>
                  </a:lnTo>
                  <a:lnTo>
                    <a:pt x="1581" y="873"/>
                  </a:lnTo>
                  <a:lnTo>
                    <a:pt x="1571" y="841"/>
                  </a:lnTo>
                  <a:lnTo>
                    <a:pt x="1571" y="812"/>
                  </a:lnTo>
                  <a:lnTo>
                    <a:pt x="1571" y="791"/>
                  </a:lnTo>
                  <a:lnTo>
                    <a:pt x="1571" y="761"/>
                  </a:lnTo>
                  <a:lnTo>
                    <a:pt x="1571" y="720"/>
                  </a:lnTo>
                  <a:lnTo>
                    <a:pt x="1571" y="669"/>
                  </a:lnTo>
                  <a:lnTo>
                    <a:pt x="1571" y="619"/>
                  </a:lnTo>
                  <a:lnTo>
                    <a:pt x="1571" y="568"/>
                  </a:lnTo>
                  <a:lnTo>
                    <a:pt x="1581" y="517"/>
                  </a:lnTo>
                  <a:lnTo>
                    <a:pt x="1601" y="477"/>
                  </a:lnTo>
                  <a:lnTo>
                    <a:pt x="1611" y="467"/>
                  </a:lnTo>
                  <a:lnTo>
                    <a:pt x="1632" y="457"/>
                  </a:lnTo>
                  <a:lnTo>
                    <a:pt x="1642" y="437"/>
                  </a:lnTo>
                  <a:lnTo>
                    <a:pt x="1672" y="437"/>
                  </a:lnTo>
                  <a:lnTo>
                    <a:pt x="1722" y="427"/>
                  </a:lnTo>
                  <a:lnTo>
                    <a:pt x="1763" y="427"/>
                  </a:lnTo>
                  <a:lnTo>
                    <a:pt x="1804" y="416"/>
                  </a:lnTo>
                  <a:lnTo>
                    <a:pt x="1855" y="406"/>
                  </a:lnTo>
                  <a:lnTo>
                    <a:pt x="1895" y="396"/>
                  </a:lnTo>
                  <a:lnTo>
                    <a:pt x="1945" y="396"/>
                  </a:lnTo>
                  <a:lnTo>
                    <a:pt x="1986" y="385"/>
                  </a:lnTo>
                  <a:lnTo>
                    <a:pt x="2027" y="385"/>
                  </a:lnTo>
                  <a:lnTo>
                    <a:pt x="2078" y="376"/>
                  </a:lnTo>
                  <a:lnTo>
                    <a:pt x="2118" y="366"/>
                  </a:lnTo>
                  <a:lnTo>
                    <a:pt x="2158" y="366"/>
                  </a:lnTo>
                  <a:lnTo>
                    <a:pt x="2209" y="355"/>
                  </a:lnTo>
                  <a:lnTo>
                    <a:pt x="2250" y="355"/>
                  </a:lnTo>
                  <a:lnTo>
                    <a:pt x="2290" y="345"/>
                  </a:lnTo>
                  <a:lnTo>
                    <a:pt x="2341" y="345"/>
                  </a:lnTo>
                  <a:lnTo>
                    <a:pt x="2391" y="345"/>
                  </a:lnTo>
                  <a:lnTo>
                    <a:pt x="2431" y="335"/>
                  </a:lnTo>
                  <a:lnTo>
                    <a:pt x="2473" y="326"/>
                  </a:lnTo>
                  <a:lnTo>
                    <a:pt x="2523" y="326"/>
                  </a:lnTo>
                  <a:lnTo>
                    <a:pt x="2564" y="315"/>
                  </a:lnTo>
                  <a:lnTo>
                    <a:pt x="2604" y="315"/>
                  </a:lnTo>
                  <a:lnTo>
                    <a:pt x="2656" y="315"/>
                  </a:lnTo>
                  <a:lnTo>
                    <a:pt x="2696" y="305"/>
                  </a:lnTo>
                  <a:lnTo>
                    <a:pt x="2746" y="305"/>
                  </a:lnTo>
                  <a:lnTo>
                    <a:pt x="2787" y="295"/>
                  </a:lnTo>
                  <a:lnTo>
                    <a:pt x="2837" y="295"/>
                  </a:lnTo>
                  <a:lnTo>
                    <a:pt x="2878" y="284"/>
                  </a:lnTo>
                  <a:lnTo>
                    <a:pt x="2929" y="284"/>
                  </a:lnTo>
                  <a:lnTo>
                    <a:pt x="2969" y="274"/>
                  </a:lnTo>
                  <a:lnTo>
                    <a:pt x="3020" y="274"/>
                  </a:lnTo>
                  <a:lnTo>
                    <a:pt x="3070" y="265"/>
                  </a:lnTo>
                  <a:lnTo>
                    <a:pt x="3111" y="265"/>
                  </a:lnTo>
                  <a:lnTo>
                    <a:pt x="3161" y="254"/>
                  </a:lnTo>
                  <a:lnTo>
                    <a:pt x="3203" y="254"/>
                  </a:lnTo>
                  <a:lnTo>
                    <a:pt x="3253" y="244"/>
                  </a:lnTo>
                  <a:lnTo>
                    <a:pt x="3293" y="244"/>
                  </a:lnTo>
                  <a:lnTo>
                    <a:pt x="3334" y="234"/>
                  </a:lnTo>
                  <a:lnTo>
                    <a:pt x="3385" y="234"/>
                  </a:lnTo>
                  <a:lnTo>
                    <a:pt x="3425" y="223"/>
                  </a:lnTo>
                  <a:lnTo>
                    <a:pt x="3476" y="223"/>
                  </a:lnTo>
                  <a:lnTo>
                    <a:pt x="3516" y="214"/>
                  </a:lnTo>
                  <a:lnTo>
                    <a:pt x="3567" y="214"/>
                  </a:lnTo>
                  <a:lnTo>
                    <a:pt x="3608" y="204"/>
                  </a:lnTo>
                  <a:lnTo>
                    <a:pt x="3659" y="204"/>
                  </a:lnTo>
                  <a:lnTo>
                    <a:pt x="3699" y="193"/>
                  </a:lnTo>
                  <a:lnTo>
                    <a:pt x="3739" y="193"/>
                  </a:lnTo>
                  <a:lnTo>
                    <a:pt x="3790" y="183"/>
                  </a:lnTo>
                  <a:lnTo>
                    <a:pt x="3840" y="183"/>
                  </a:lnTo>
                  <a:lnTo>
                    <a:pt x="3882" y="173"/>
                  </a:lnTo>
                  <a:lnTo>
                    <a:pt x="3922" y="173"/>
                  </a:lnTo>
                  <a:lnTo>
                    <a:pt x="3972" y="162"/>
                  </a:lnTo>
                  <a:lnTo>
                    <a:pt x="4023" y="162"/>
                  </a:lnTo>
                  <a:lnTo>
                    <a:pt x="4063" y="153"/>
                  </a:lnTo>
                  <a:lnTo>
                    <a:pt x="4105" y="153"/>
                  </a:lnTo>
                  <a:lnTo>
                    <a:pt x="4155" y="143"/>
                  </a:lnTo>
                  <a:lnTo>
                    <a:pt x="4206" y="143"/>
                  </a:lnTo>
                  <a:lnTo>
                    <a:pt x="4246" y="133"/>
                  </a:lnTo>
                  <a:lnTo>
                    <a:pt x="4286" y="133"/>
                  </a:lnTo>
                  <a:lnTo>
                    <a:pt x="4338" y="122"/>
                  </a:lnTo>
                  <a:lnTo>
                    <a:pt x="4378" y="122"/>
                  </a:lnTo>
                  <a:lnTo>
                    <a:pt x="4429" y="112"/>
                  </a:lnTo>
                  <a:lnTo>
                    <a:pt x="4479" y="112"/>
                  </a:lnTo>
                  <a:lnTo>
                    <a:pt x="4519" y="103"/>
                  </a:lnTo>
                  <a:lnTo>
                    <a:pt x="4570" y="103"/>
                  </a:lnTo>
                  <a:lnTo>
                    <a:pt x="4611" y="92"/>
                  </a:lnTo>
                  <a:lnTo>
                    <a:pt x="4662" y="92"/>
                  </a:lnTo>
                  <a:lnTo>
                    <a:pt x="4702" y="82"/>
                  </a:lnTo>
                  <a:lnTo>
                    <a:pt x="4753" y="82"/>
                  </a:lnTo>
                  <a:lnTo>
                    <a:pt x="4793" y="72"/>
                  </a:lnTo>
                  <a:lnTo>
                    <a:pt x="4843" y="72"/>
                  </a:lnTo>
                  <a:lnTo>
                    <a:pt x="4895" y="61"/>
                  </a:lnTo>
                  <a:lnTo>
                    <a:pt x="4946" y="61"/>
                  </a:lnTo>
                  <a:lnTo>
                    <a:pt x="4986" y="51"/>
                  </a:lnTo>
                  <a:lnTo>
                    <a:pt x="5037" y="51"/>
                  </a:lnTo>
                  <a:lnTo>
                    <a:pt x="5087" y="42"/>
                  </a:lnTo>
                  <a:lnTo>
                    <a:pt x="5138" y="42"/>
                  </a:lnTo>
                  <a:lnTo>
                    <a:pt x="5188" y="42"/>
                  </a:lnTo>
                  <a:lnTo>
                    <a:pt x="5230" y="31"/>
                  </a:lnTo>
                  <a:lnTo>
                    <a:pt x="5280" y="31"/>
                  </a:lnTo>
                  <a:lnTo>
                    <a:pt x="5341" y="31"/>
                  </a:lnTo>
                  <a:lnTo>
                    <a:pt x="5381" y="21"/>
                  </a:lnTo>
                  <a:lnTo>
                    <a:pt x="5432" y="21"/>
                  </a:lnTo>
                  <a:lnTo>
                    <a:pt x="5482" y="11"/>
                  </a:lnTo>
                  <a:lnTo>
                    <a:pt x="5523" y="11"/>
                  </a:lnTo>
                  <a:lnTo>
                    <a:pt x="5573" y="11"/>
                  </a:lnTo>
                  <a:lnTo>
                    <a:pt x="5625" y="0"/>
                  </a:lnTo>
                  <a:lnTo>
                    <a:pt x="5675" y="0"/>
                  </a:lnTo>
                  <a:lnTo>
                    <a:pt x="5716" y="0"/>
                  </a:lnTo>
                  <a:lnTo>
                    <a:pt x="5766" y="0"/>
                  </a:lnTo>
                  <a:lnTo>
                    <a:pt x="5817" y="0"/>
                  </a:lnTo>
                  <a:lnTo>
                    <a:pt x="5857" y="0"/>
                  </a:lnTo>
                  <a:lnTo>
                    <a:pt x="5909" y="0"/>
                  </a:lnTo>
                  <a:lnTo>
                    <a:pt x="5949" y="0"/>
                  </a:lnTo>
                  <a:lnTo>
                    <a:pt x="6000" y="0"/>
                  </a:lnTo>
                  <a:lnTo>
                    <a:pt x="6040" y="0"/>
                  </a:lnTo>
                  <a:lnTo>
                    <a:pt x="6090" y="0"/>
                  </a:lnTo>
                  <a:lnTo>
                    <a:pt x="6121" y="42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325"/>
            <p:cNvSpPr>
              <a:spLocks/>
            </p:cNvSpPr>
            <p:nvPr/>
          </p:nvSpPr>
          <p:spPr bwMode="auto">
            <a:xfrm>
              <a:off x="2344" y="1915"/>
              <a:ext cx="344" cy="342"/>
            </a:xfrm>
            <a:custGeom>
              <a:avLst/>
              <a:gdLst>
                <a:gd name="T0" fmla="*/ 337 w 2412"/>
                <a:gd name="T1" fmla="*/ 112 h 2391"/>
                <a:gd name="T2" fmla="*/ 340 w 2412"/>
                <a:gd name="T3" fmla="*/ 125 h 2391"/>
                <a:gd name="T4" fmla="*/ 342 w 2412"/>
                <a:gd name="T5" fmla="*/ 139 h 2391"/>
                <a:gd name="T6" fmla="*/ 342 w 2412"/>
                <a:gd name="T7" fmla="*/ 153 h 2391"/>
                <a:gd name="T8" fmla="*/ 342 w 2412"/>
                <a:gd name="T9" fmla="*/ 168 h 2391"/>
                <a:gd name="T10" fmla="*/ 341 w 2412"/>
                <a:gd name="T11" fmla="*/ 183 h 2391"/>
                <a:gd name="T12" fmla="*/ 340 w 2412"/>
                <a:gd name="T13" fmla="*/ 197 h 2391"/>
                <a:gd name="T14" fmla="*/ 337 w 2412"/>
                <a:gd name="T15" fmla="*/ 212 h 2391"/>
                <a:gd name="T16" fmla="*/ 334 w 2412"/>
                <a:gd name="T17" fmla="*/ 226 h 2391"/>
                <a:gd name="T18" fmla="*/ 331 w 2412"/>
                <a:gd name="T19" fmla="*/ 239 h 2391"/>
                <a:gd name="T20" fmla="*/ 328 w 2412"/>
                <a:gd name="T21" fmla="*/ 254 h 2391"/>
                <a:gd name="T22" fmla="*/ 319 w 2412"/>
                <a:gd name="T23" fmla="*/ 271 h 2391"/>
                <a:gd name="T24" fmla="*/ 309 w 2412"/>
                <a:gd name="T25" fmla="*/ 287 h 2391"/>
                <a:gd name="T26" fmla="*/ 296 w 2412"/>
                <a:gd name="T27" fmla="*/ 300 h 2391"/>
                <a:gd name="T28" fmla="*/ 283 w 2412"/>
                <a:gd name="T29" fmla="*/ 310 h 2391"/>
                <a:gd name="T30" fmla="*/ 267 w 2412"/>
                <a:gd name="T31" fmla="*/ 319 h 2391"/>
                <a:gd name="T32" fmla="*/ 252 w 2412"/>
                <a:gd name="T33" fmla="*/ 326 h 2391"/>
                <a:gd name="T34" fmla="*/ 233 w 2412"/>
                <a:gd name="T35" fmla="*/ 332 h 2391"/>
                <a:gd name="T36" fmla="*/ 215 w 2412"/>
                <a:gd name="T37" fmla="*/ 336 h 2391"/>
                <a:gd name="T38" fmla="*/ 197 w 2412"/>
                <a:gd name="T39" fmla="*/ 339 h 2391"/>
                <a:gd name="T40" fmla="*/ 179 w 2412"/>
                <a:gd name="T41" fmla="*/ 341 h 2391"/>
                <a:gd name="T42" fmla="*/ 162 w 2412"/>
                <a:gd name="T43" fmla="*/ 342 h 2391"/>
                <a:gd name="T44" fmla="*/ 146 w 2412"/>
                <a:gd name="T45" fmla="*/ 341 h 2391"/>
                <a:gd name="T46" fmla="*/ 130 w 2412"/>
                <a:gd name="T47" fmla="*/ 338 h 2391"/>
                <a:gd name="T48" fmla="*/ 116 w 2412"/>
                <a:gd name="T49" fmla="*/ 336 h 2391"/>
                <a:gd name="T50" fmla="*/ 100 w 2412"/>
                <a:gd name="T51" fmla="*/ 332 h 2391"/>
                <a:gd name="T52" fmla="*/ 87 w 2412"/>
                <a:gd name="T53" fmla="*/ 328 h 2391"/>
                <a:gd name="T54" fmla="*/ 71 w 2412"/>
                <a:gd name="T55" fmla="*/ 320 h 2391"/>
                <a:gd name="T56" fmla="*/ 59 w 2412"/>
                <a:gd name="T57" fmla="*/ 312 h 2391"/>
                <a:gd name="T58" fmla="*/ 46 w 2412"/>
                <a:gd name="T59" fmla="*/ 301 h 2391"/>
                <a:gd name="T60" fmla="*/ 38 w 2412"/>
                <a:gd name="T61" fmla="*/ 290 h 2391"/>
                <a:gd name="T62" fmla="*/ 29 w 2412"/>
                <a:gd name="T63" fmla="*/ 275 h 2391"/>
                <a:gd name="T64" fmla="*/ 20 w 2412"/>
                <a:gd name="T65" fmla="*/ 259 h 2391"/>
                <a:gd name="T66" fmla="*/ 10 w 2412"/>
                <a:gd name="T67" fmla="*/ 239 h 2391"/>
                <a:gd name="T68" fmla="*/ 3 w 2412"/>
                <a:gd name="T69" fmla="*/ 220 h 2391"/>
                <a:gd name="T70" fmla="*/ 0 w 2412"/>
                <a:gd name="T71" fmla="*/ 199 h 2391"/>
                <a:gd name="T72" fmla="*/ 0 w 2412"/>
                <a:gd name="T73" fmla="*/ 178 h 2391"/>
                <a:gd name="T74" fmla="*/ 6 w 2412"/>
                <a:gd name="T75" fmla="*/ 159 h 2391"/>
                <a:gd name="T76" fmla="*/ 12 w 2412"/>
                <a:gd name="T77" fmla="*/ 140 h 2391"/>
                <a:gd name="T78" fmla="*/ 19 w 2412"/>
                <a:gd name="T79" fmla="*/ 120 h 2391"/>
                <a:gd name="T80" fmla="*/ 28 w 2412"/>
                <a:gd name="T81" fmla="*/ 100 h 2391"/>
                <a:gd name="T82" fmla="*/ 38 w 2412"/>
                <a:gd name="T83" fmla="*/ 81 h 2391"/>
                <a:gd name="T84" fmla="*/ 49 w 2412"/>
                <a:gd name="T85" fmla="*/ 64 h 2391"/>
                <a:gd name="T86" fmla="*/ 61 w 2412"/>
                <a:gd name="T87" fmla="*/ 46 h 2391"/>
                <a:gd name="T88" fmla="*/ 75 w 2412"/>
                <a:gd name="T89" fmla="*/ 30 h 2391"/>
                <a:gd name="T90" fmla="*/ 91 w 2412"/>
                <a:gd name="T91" fmla="*/ 19 h 2391"/>
                <a:gd name="T92" fmla="*/ 110 w 2412"/>
                <a:gd name="T93" fmla="*/ 9 h 2391"/>
                <a:gd name="T94" fmla="*/ 130 w 2412"/>
                <a:gd name="T95" fmla="*/ 3 h 2391"/>
                <a:gd name="T96" fmla="*/ 149 w 2412"/>
                <a:gd name="T97" fmla="*/ 0 h 2391"/>
                <a:gd name="T98" fmla="*/ 165 w 2412"/>
                <a:gd name="T99" fmla="*/ 0 h 2391"/>
                <a:gd name="T100" fmla="*/ 184 w 2412"/>
                <a:gd name="T101" fmla="*/ 1 h 2391"/>
                <a:gd name="T102" fmla="*/ 199 w 2412"/>
                <a:gd name="T103" fmla="*/ 3 h 2391"/>
                <a:gd name="T104" fmla="*/ 218 w 2412"/>
                <a:gd name="T105" fmla="*/ 6 h 2391"/>
                <a:gd name="T106" fmla="*/ 234 w 2412"/>
                <a:gd name="T107" fmla="*/ 11 h 2391"/>
                <a:gd name="T108" fmla="*/ 253 w 2412"/>
                <a:gd name="T109" fmla="*/ 19 h 2391"/>
                <a:gd name="T110" fmla="*/ 267 w 2412"/>
                <a:gd name="T111" fmla="*/ 27 h 2391"/>
                <a:gd name="T112" fmla="*/ 283 w 2412"/>
                <a:gd name="T113" fmla="*/ 36 h 2391"/>
                <a:gd name="T114" fmla="*/ 296 w 2412"/>
                <a:gd name="T115" fmla="*/ 49 h 2391"/>
                <a:gd name="T116" fmla="*/ 309 w 2412"/>
                <a:gd name="T117" fmla="*/ 62 h 23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12" h="2391">
                  <a:moveTo>
                    <a:pt x="2331" y="719"/>
                  </a:moveTo>
                  <a:lnTo>
                    <a:pt x="2342" y="749"/>
                  </a:lnTo>
                  <a:lnTo>
                    <a:pt x="2361" y="780"/>
                  </a:lnTo>
                  <a:lnTo>
                    <a:pt x="2372" y="810"/>
                  </a:lnTo>
                  <a:lnTo>
                    <a:pt x="2382" y="841"/>
                  </a:lnTo>
                  <a:lnTo>
                    <a:pt x="2382" y="871"/>
                  </a:lnTo>
                  <a:lnTo>
                    <a:pt x="2392" y="902"/>
                  </a:lnTo>
                  <a:lnTo>
                    <a:pt x="2401" y="942"/>
                  </a:lnTo>
                  <a:lnTo>
                    <a:pt x="2401" y="972"/>
                  </a:lnTo>
                  <a:lnTo>
                    <a:pt x="2401" y="1003"/>
                  </a:lnTo>
                  <a:lnTo>
                    <a:pt x="2401" y="1033"/>
                  </a:lnTo>
                  <a:lnTo>
                    <a:pt x="2401" y="1073"/>
                  </a:lnTo>
                  <a:lnTo>
                    <a:pt x="2412" y="1104"/>
                  </a:lnTo>
                  <a:lnTo>
                    <a:pt x="2401" y="1134"/>
                  </a:lnTo>
                  <a:lnTo>
                    <a:pt x="2401" y="1176"/>
                  </a:lnTo>
                  <a:lnTo>
                    <a:pt x="2401" y="1205"/>
                  </a:lnTo>
                  <a:lnTo>
                    <a:pt x="2401" y="1246"/>
                  </a:lnTo>
                  <a:lnTo>
                    <a:pt x="2392" y="1277"/>
                  </a:lnTo>
                  <a:lnTo>
                    <a:pt x="2392" y="1307"/>
                  </a:lnTo>
                  <a:lnTo>
                    <a:pt x="2382" y="1338"/>
                  </a:lnTo>
                  <a:lnTo>
                    <a:pt x="2382" y="1378"/>
                  </a:lnTo>
                  <a:lnTo>
                    <a:pt x="2372" y="1409"/>
                  </a:lnTo>
                  <a:lnTo>
                    <a:pt x="2361" y="1449"/>
                  </a:lnTo>
                  <a:lnTo>
                    <a:pt x="2361" y="1479"/>
                  </a:lnTo>
                  <a:lnTo>
                    <a:pt x="2351" y="1510"/>
                  </a:lnTo>
                  <a:lnTo>
                    <a:pt x="2342" y="1540"/>
                  </a:lnTo>
                  <a:lnTo>
                    <a:pt x="2342" y="1580"/>
                  </a:lnTo>
                  <a:lnTo>
                    <a:pt x="2331" y="1611"/>
                  </a:lnTo>
                  <a:lnTo>
                    <a:pt x="2331" y="1641"/>
                  </a:lnTo>
                  <a:lnTo>
                    <a:pt x="2321" y="1672"/>
                  </a:lnTo>
                  <a:lnTo>
                    <a:pt x="2311" y="1702"/>
                  </a:lnTo>
                  <a:lnTo>
                    <a:pt x="2300" y="1743"/>
                  </a:lnTo>
                  <a:lnTo>
                    <a:pt x="2300" y="1773"/>
                  </a:lnTo>
                  <a:lnTo>
                    <a:pt x="2281" y="1813"/>
                  </a:lnTo>
                  <a:lnTo>
                    <a:pt x="2260" y="1855"/>
                  </a:lnTo>
                  <a:lnTo>
                    <a:pt x="2239" y="1895"/>
                  </a:lnTo>
                  <a:lnTo>
                    <a:pt x="2220" y="1935"/>
                  </a:lnTo>
                  <a:lnTo>
                    <a:pt x="2189" y="1975"/>
                  </a:lnTo>
                  <a:lnTo>
                    <a:pt x="2169" y="2006"/>
                  </a:lnTo>
                  <a:lnTo>
                    <a:pt x="2138" y="2036"/>
                  </a:lnTo>
                  <a:lnTo>
                    <a:pt x="2108" y="2067"/>
                  </a:lnTo>
                  <a:lnTo>
                    <a:pt x="2077" y="2097"/>
                  </a:lnTo>
                  <a:lnTo>
                    <a:pt x="2048" y="2128"/>
                  </a:lnTo>
                  <a:lnTo>
                    <a:pt x="2017" y="2148"/>
                  </a:lnTo>
                  <a:lnTo>
                    <a:pt x="1987" y="2168"/>
                  </a:lnTo>
                  <a:lnTo>
                    <a:pt x="1946" y="2189"/>
                  </a:lnTo>
                  <a:lnTo>
                    <a:pt x="1915" y="2209"/>
                  </a:lnTo>
                  <a:lnTo>
                    <a:pt x="1875" y="2229"/>
                  </a:lnTo>
                  <a:lnTo>
                    <a:pt x="1844" y="2259"/>
                  </a:lnTo>
                  <a:lnTo>
                    <a:pt x="1794" y="2269"/>
                  </a:lnTo>
                  <a:lnTo>
                    <a:pt x="1764" y="2280"/>
                  </a:lnTo>
                  <a:lnTo>
                    <a:pt x="1723" y="2300"/>
                  </a:lnTo>
                  <a:lnTo>
                    <a:pt x="1682" y="2310"/>
                  </a:lnTo>
                  <a:lnTo>
                    <a:pt x="1632" y="2320"/>
                  </a:lnTo>
                  <a:lnTo>
                    <a:pt x="1602" y="2330"/>
                  </a:lnTo>
                  <a:lnTo>
                    <a:pt x="1551" y="2341"/>
                  </a:lnTo>
                  <a:lnTo>
                    <a:pt x="1510" y="2351"/>
                  </a:lnTo>
                  <a:lnTo>
                    <a:pt x="1470" y="2361"/>
                  </a:lnTo>
                  <a:lnTo>
                    <a:pt x="1429" y="2361"/>
                  </a:lnTo>
                  <a:lnTo>
                    <a:pt x="1379" y="2371"/>
                  </a:lnTo>
                  <a:lnTo>
                    <a:pt x="1337" y="2381"/>
                  </a:lnTo>
                  <a:lnTo>
                    <a:pt x="1297" y="2381"/>
                  </a:lnTo>
                  <a:lnTo>
                    <a:pt x="1257" y="2381"/>
                  </a:lnTo>
                  <a:lnTo>
                    <a:pt x="1217" y="2391"/>
                  </a:lnTo>
                  <a:lnTo>
                    <a:pt x="1175" y="2391"/>
                  </a:lnTo>
                  <a:lnTo>
                    <a:pt x="1135" y="2391"/>
                  </a:lnTo>
                  <a:lnTo>
                    <a:pt x="1105" y="2381"/>
                  </a:lnTo>
                  <a:lnTo>
                    <a:pt x="1064" y="2381"/>
                  </a:lnTo>
                  <a:lnTo>
                    <a:pt x="1024" y="2381"/>
                  </a:lnTo>
                  <a:lnTo>
                    <a:pt x="983" y="2371"/>
                  </a:lnTo>
                  <a:lnTo>
                    <a:pt x="952" y="2371"/>
                  </a:lnTo>
                  <a:lnTo>
                    <a:pt x="912" y="2361"/>
                  </a:lnTo>
                  <a:lnTo>
                    <a:pt x="882" y="2361"/>
                  </a:lnTo>
                  <a:lnTo>
                    <a:pt x="841" y="2351"/>
                  </a:lnTo>
                  <a:lnTo>
                    <a:pt x="811" y="2351"/>
                  </a:lnTo>
                  <a:lnTo>
                    <a:pt x="771" y="2341"/>
                  </a:lnTo>
                  <a:lnTo>
                    <a:pt x="740" y="2330"/>
                  </a:lnTo>
                  <a:lnTo>
                    <a:pt x="700" y="2320"/>
                  </a:lnTo>
                  <a:lnTo>
                    <a:pt x="669" y="2310"/>
                  </a:lnTo>
                  <a:lnTo>
                    <a:pt x="639" y="2300"/>
                  </a:lnTo>
                  <a:lnTo>
                    <a:pt x="608" y="2290"/>
                  </a:lnTo>
                  <a:lnTo>
                    <a:pt x="567" y="2269"/>
                  </a:lnTo>
                  <a:lnTo>
                    <a:pt x="538" y="2259"/>
                  </a:lnTo>
                  <a:lnTo>
                    <a:pt x="496" y="2240"/>
                  </a:lnTo>
                  <a:lnTo>
                    <a:pt x="477" y="2219"/>
                  </a:lnTo>
                  <a:lnTo>
                    <a:pt x="446" y="2198"/>
                  </a:lnTo>
                  <a:lnTo>
                    <a:pt x="416" y="2179"/>
                  </a:lnTo>
                  <a:lnTo>
                    <a:pt x="385" y="2158"/>
                  </a:lnTo>
                  <a:lnTo>
                    <a:pt x="355" y="2137"/>
                  </a:lnTo>
                  <a:lnTo>
                    <a:pt x="325" y="2107"/>
                  </a:lnTo>
                  <a:lnTo>
                    <a:pt x="304" y="2087"/>
                  </a:lnTo>
                  <a:lnTo>
                    <a:pt x="284" y="2057"/>
                  </a:lnTo>
                  <a:lnTo>
                    <a:pt x="264" y="2026"/>
                  </a:lnTo>
                  <a:lnTo>
                    <a:pt x="233" y="1996"/>
                  </a:lnTo>
                  <a:lnTo>
                    <a:pt x="214" y="1966"/>
                  </a:lnTo>
                  <a:lnTo>
                    <a:pt x="203" y="1925"/>
                  </a:lnTo>
                  <a:lnTo>
                    <a:pt x="183" y="1895"/>
                  </a:lnTo>
                  <a:lnTo>
                    <a:pt x="162" y="1844"/>
                  </a:lnTo>
                  <a:lnTo>
                    <a:pt x="142" y="1813"/>
                  </a:lnTo>
                  <a:lnTo>
                    <a:pt x="111" y="1763"/>
                  </a:lnTo>
                  <a:lnTo>
                    <a:pt x="92" y="1722"/>
                  </a:lnTo>
                  <a:lnTo>
                    <a:pt x="71" y="1672"/>
                  </a:lnTo>
                  <a:lnTo>
                    <a:pt x="50" y="1632"/>
                  </a:lnTo>
                  <a:lnTo>
                    <a:pt x="31" y="1580"/>
                  </a:lnTo>
                  <a:lnTo>
                    <a:pt x="20" y="1540"/>
                  </a:lnTo>
                  <a:lnTo>
                    <a:pt x="10" y="1489"/>
                  </a:lnTo>
                  <a:lnTo>
                    <a:pt x="0" y="1439"/>
                  </a:lnTo>
                  <a:lnTo>
                    <a:pt x="0" y="1388"/>
                  </a:lnTo>
                  <a:lnTo>
                    <a:pt x="0" y="1348"/>
                  </a:lnTo>
                  <a:lnTo>
                    <a:pt x="0" y="1296"/>
                  </a:lnTo>
                  <a:lnTo>
                    <a:pt x="0" y="1246"/>
                  </a:lnTo>
                  <a:lnTo>
                    <a:pt x="10" y="1205"/>
                  </a:lnTo>
                  <a:lnTo>
                    <a:pt x="31" y="1165"/>
                  </a:lnTo>
                  <a:lnTo>
                    <a:pt x="41" y="1115"/>
                  </a:lnTo>
                  <a:lnTo>
                    <a:pt x="50" y="1064"/>
                  </a:lnTo>
                  <a:lnTo>
                    <a:pt x="71" y="1023"/>
                  </a:lnTo>
                  <a:lnTo>
                    <a:pt x="81" y="982"/>
                  </a:lnTo>
                  <a:lnTo>
                    <a:pt x="102" y="932"/>
                  </a:lnTo>
                  <a:lnTo>
                    <a:pt x="111" y="881"/>
                  </a:lnTo>
                  <a:lnTo>
                    <a:pt x="132" y="841"/>
                  </a:lnTo>
                  <a:lnTo>
                    <a:pt x="162" y="800"/>
                  </a:lnTo>
                  <a:lnTo>
                    <a:pt x="172" y="749"/>
                  </a:lnTo>
                  <a:lnTo>
                    <a:pt x="193" y="699"/>
                  </a:lnTo>
                  <a:lnTo>
                    <a:pt x="214" y="658"/>
                  </a:lnTo>
                  <a:lnTo>
                    <a:pt x="243" y="608"/>
                  </a:lnTo>
                  <a:lnTo>
                    <a:pt x="264" y="568"/>
                  </a:lnTo>
                  <a:lnTo>
                    <a:pt x="284" y="526"/>
                  </a:lnTo>
                  <a:lnTo>
                    <a:pt x="315" y="486"/>
                  </a:lnTo>
                  <a:lnTo>
                    <a:pt x="345" y="446"/>
                  </a:lnTo>
                  <a:lnTo>
                    <a:pt x="365" y="395"/>
                  </a:lnTo>
                  <a:lnTo>
                    <a:pt x="395" y="364"/>
                  </a:lnTo>
                  <a:lnTo>
                    <a:pt x="426" y="324"/>
                  </a:lnTo>
                  <a:lnTo>
                    <a:pt x="466" y="284"/>
                  </a:lnTo>
                  <a:lnTo>
                    <a:pt x="487" y="253"/>
                  </a:lnTo>
                  <a:lnTo>
                    <a:pt x="527" y="213"/>
                  </a:lnTo>
                  <a:lnTo>
                    <a:pt x="557" y="192"/>
                  </a:lnTo>
                  <a:lnTo>
                    <a:pt x="608" y="162"/>
                  </a:lnTo>
                  <a:lnTo>
                    <a:pt x="639" y="131"/>
                  </a:lnTo>
                  <a:lnTo>
                    <a:pt x="679" y="101"/>
                  </a:lnTo>
                  <a:lnTo>
                    <a:pt x="730" y="80"/>
                  </a:lnTo>
                  <a:lnTo>
                    <a:pt x="771" y="61"/>
                  </a:lnTo>
                  <a:lnTo>
                    <a:pt x="811" y="40"/>
                  </a:lnTo>
                  <a:lnTo>
                    <a:pt x="862" y="30"/>
                  </a:lnTo>
                  <a:lnTo>
                    <a:pt x="912" y="20"/>
                  </a:lnTo>
                  <a:lnTo>
                    <a:pt x="973" y="9"/>
                  </a:lnTo>
                  <a:lnTo>
                    <a:pt x="1003" y="9"/>
                  </a:lnTo>
                  <a:lnTo>
                    <a:pt x="1044" y="0"/>
                  </a:lnTo>
                  <a:lnTo>
                    <a:pt x="1074" y="0"/>
                  </a:lnTo>
                  <a:lnTo>
                    <a:pt x="1125" y="0"/>
                  </a:lnTo>
                  <a:lnTo>
                    <a:pt x="1156" y="0"/>
                  </a:lnTo>
                  <a:lnTo>
                    <a:pt x="1196" y="0"/>
                  </a:lnTo>
                  <a:lnTo>
                    <a:pt x="1236" y="9"/>
                  </a:lnTo>
                  <a:lnTo>
                    <a:pt x="1287" y="9"/>
                  </a:lnTo>
                  <a:lnTo>
                    <a:pt x="1318" y="9"/>
                  </a:lnTo>
                  <a:lnTo>
                    <a:pt x="1358" y="20"/>
                  </a:lnTo>
                  <a:lnTo>
                    <a:pt x="1398" y="20"/>
                  </a:lnTo>
                  <a:lnTo>
                    <a:pt x="1449" y="30"/>
                  </a:lnTo>
                  <a:lnTo>
                    <a:pt x="1480" y="40"/>
                  </a:lnTo>
                  <a:lnTo>
                    <a:pt x="1530" y="40"/>
                  </a:lnTo>
                  <a:lnTo>
                    <a:pt x="1571" y="61"/>
                  </a:lnTo>
                  <a:lnTo>
                    <a:pt x="1612" y="70"/>
                  </a:lnTo>
                  <a:lnTo>
                    <a:pt x="1642" y="80"/>
                  </a:lnTo>
                  <a:lnTo>
                    <a:pt x="1692" y="101"/>
                  </a:lnTo>
                  <a:lnTo>
                    <a:pt x="1723" y="112"/>
                  </a:lnTo>
                  <a:lnTo>
                    <a:pt x="1774" y="131"/>
                  </a:lnTo>
                  <a:lnTo>
                    <a:pt x="1804" y="152"/>
                  </a:lnTo>
                  <a:lnTo>
                    <a:pt x="1844" y="172"/>
                  </a:lnTo>
                  <a:lnTo>
                    <a:pt x="1875" y="192"/>
                  </a:lnTo>
                  <a:lnTo>
                    <a:pt x="1915" y="213"/>
                  </a:lnTo>
                  <a:lnTo>
                    <a:pt x="1946" y="232"/>
                  </a:lnTo>
                  <a:lnTo>
                    <a:pt x="1987" y="253"/>
                  </a:lnTo>
                  <a:lnTo>
                    <a:pt x="2017" y="284"/>
                  </a:lnTo>
                  <a:lnTo>
                    <a:pt x="2048" y="314"/>
                  </a:lnTo>
                  <a:lnTo>
                    <a:pt x="2077" y="344"/>
                  </a:lnTo>
                  <a:lnTo>
                    <a:pt x="2108" y="364"/>
                  </a:lnTo>
                  <a:lnTo>
                    <a:pt x="2138" y="405"/>
                  </a:lnTo>
                  <a:lnTo>
                    <a:pt x="2169" y="436"/>
                  </a:lnTo>
                  <a:lnTo>
                    <a:pt x="2331" y="71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326"/>
            <p:cNvSpPr>
              <a:spLocks/>
            </p:cNvSpPr>
            <p:nvPr/>
          </p:nvSpPr>
          <p:spPr bwMode="auto">
            <a:xfrm>
              <a:off x="2344" y="1915"/>
              <a:ext cx="344" cy="342"/>
            </a:xfrm>
            <a:custGeom>
              <a:avLst/>
              <a:gdLst>
                <a:gd name="T0" fmla="*/ 337 w 2412"/>
                <a:gd name="T1" fmla="*/ 112 h 2391"/>
                <a:gd name="T2" fmla="*/ 340 w 2412"/>
                <a:gd name="T3" fmla="*/ 125 h 2391"/>
                <a:gd name="T4" fmla="*/ 342 w 2412"/>
                <a:gd name="T5" fmla="*/ 139 h 2391"/>
                <a:gd name="T6" fmla="*/ 342 w 2412"/>
                <a:gd name="T7" fmla="*/ 153 h 2391"/>
                <a:gd name="T8" fmla="*/ 342 w 2412"/>
                <a:gd name="T9" fmla="*/ 168 h 2391"/>
                <a:gd name="T10" fmla="*/ 341 w 2412"/>
                <a:gd name="T11" fmla="*/ 183 h 2391"/>
                <a:gd name="T12" fmla="*/ 340 w 2412"/>
                <a:gd name="T13" fmla="*/ 197 h 2391"/>
                <a:gd name="T14" fmla="*/ 337 w 2412"/>
                <a:gd name="T15" fmla="*/ 212 h 2391"/>
                <a:gd name="T16" fmla="*/ 334 w 2412"/>
                <a:gd name="T17" fmla="*/ 226 h 2391"/>
                <a:gd name="T18" fmla="*/ 331 w 2412"/>
                <a:gd name="T19" fmla="*/ 239 h 2391"/>
                <a:gd name="T20" fmla="*/ 328 w 2412"/>
                <a:gd name="T21" fmla="*/ 254 h 2391"/>
                <a:gd name="T22" fmla="*/ 319 w 2412"/>
                <a:gd name="T23" fmla="*/ 271 h 2391"/>
                <a:gd name="T24" fmla="*/ 309 w 2412"/>
                <a:gd name="T25" fmla="*/ 287 h 2391"/>
                <a:gd name="T26" fmla="*/ 296 w 2412"/>
                <a:gd name="T27" fmla="*/ 300 h 2391"/>
                <a:gd name="T28" fmla="*/ 283 w 2412"/>
                <a:gd name="T29" fmla="*/ 310 h 2391"/>
                <a:gd name="T30" fmla="*/ 267 w 2412"/>
                <a:gd name="T31" fmla="*/ 319 h 2391"/>
                <a:gd name="T32" fmla="*/ 252 w 2412"/>
                <a:gd name="T33" fmla="*/ 326 h 2391"/>
                <a:gd name="T34" fmla="*/ 233 w 2412"/>
                <a:gd name="T35" fmla="*/ 332 h 2391"/>
                <a:gd name="T36" fmla="*/ 215 w 2412"/>
                <a:gd name="T37" fmla="*/ 336 h 2391"/>
                <a:gd name="T38" fmla="*/ 197 w 2412"/>
                <a:gd name="T39" fmla="*/ 339 h 2391"/>
                <a:gd name="T40" fmla="*/ 179 w 2412"/>
                <a:gd name="T41" fmla="*/ 341 h 2391"/>
                <a:gd name="T42" fmla="*/ 162 w 2412"/>
                <a:gd name="T43" fmla="*/ 342 h 2391"/>
                <a:gd name="T44" fmla="*/ 146 w 2412"/>
                <a:gd name="T45" fmla="*/ 341 h 2391"/>
                <a:gd name="T46" fmla="*/ 130 w 2412"/>
                <a:gd name="T47" fmla="*/ 338 h 2391"/>
                <a:gd name="T48" fmla="*/ 116 w 2412"/>
                <a:gd name="T49" fmla="*/ 336 h 2391"/>
                <a:gd name="T50" fmla="*/ 100 w 2412"/>
                <a:gd name="T51" fmla="*/ 332 h 2391"/>
                <a:gd name="T52" fmla="*/ 87 w 2412"/>
                <a:gd name="T53" fmla="*/ 328 h 2391"/>
                <a:gd name="T54" fmla="*/ 71 w 2412"/>
                <a:gd name="T55" fmla="*/ 320 h 2391"/>
                <a:gd name="T56" fmla="*/ 59 w 2412"/>
                <a:gd name="T57" fmla="*/ 312 h 2391"/>
                <a:gd name="T58" fmla="*/ 46 w 2412"/>
                <a:gd name="T59" fmla="*/ 301 h 2391"/>
                <a:gd name="T60" fmla="*/ 38 w 2412"/>
                <a:gd name="T61" fmla="*/ 290 h 2391"/>
                <a:gd name="T62" fmla="*/ 29 w 2412"/>
                <a:gd name="T63" fmla="*/ 275 h 2391"/>
                <a:gd name="T64" fmla="*/ 20 w 2412"/>
                <a:gd name="T65" fmla="*/ 259 h 2391"/>
                <a:gd name="T66" fmla="*/ 10 w 2412"/>
                <a:gd name="T67" fmla="*/ 239 h 2391"/>
                <a:gd name="T68" fmla="*/ 3 w 2412"/>
                <a:gd name="T69" fmla="*/ 220 h 2391"/>
                <a:gd name="T70" fmla="*/ 0 w 2412"/>
                <a:gd name="T71" fmla="*/ 199 h 2391"/>
                <a:gd name="T72" fmla="*/ 0 w 2412"/>
                <a:gd name="T73" fmla="*/ 178 h 2391"/>
                <a:gd name="T74" fmla="*/ 6 w 2412"/>
                <a:gd name="T75" fmla="*/ 159 h 2391"/>
                <a:gd name="T76" fmla="*/ 12 w 2412"/>
                <a:gd name="T77" fmla="*/ 140 h 2391"/>
                <a:gd name="T78" fmla="*/ 19 w 2412"/>
                <a:gd name="T79" fmla="*/ 120 h 2391"/>
                <a:gd name="T80" fmla="*/ 28 w 2412"/>
                <a:gd name="T81" fmla="*/ 100 h 2391"/>
                <a:gd name="T82" fmla="*/ 38 w 2412"/>
                <a:gd name="T83" fmla="*/ 81 h 2391"/>
                <a:gd name="T84" fmla="*/ 49 w 2412"/>
                <a:gd name="T85" fmla="*/ 64 h 2391"/>
                <a:gd name="T86" fmla="*/ 61 w 2412"/>
                <a:gd name="T87" fmla="*/ 46 h 2391"/>
                <a:gd name="T88" fmla="*/ 75 w 2412"/>
                <a:gd name="T89" fmla="*/ 30 h 2391"/>
                <a:gd name="T90" fmla="*/ 91 w 2412"/>
                <a:gd name="T91" fmla="*/ 19 h 2391"/>
                <a:gd name="T92" fmla="*/ 110 w 2412"/>
                <a:gd name="T93" fmla="*/ 9 h 2391"/>
                <a:gd name="T94" fmla="*/ 130 w 2412"/>
                <a:gd name="T95" fmla="*/ 3 h 2391"/>
                <a:gd name="T96" fmla="*/ 149 w 2412"/>
                <a:gd name="T97" fmla="*/ 0 h 2391"/>
                <a:gd name="T98" fmla="*/ 165 w 2412"/>
                <a:gd name="T99" fmla="*/ 0 h 2391"/>
                <a:gd name="T100" fmla="*/ 184 w 2412"/>
                <a:gd name="T101" fmla="*/ 1 h 2391"/>
                <a:gd name="T102" fmla="*/ 199 w 2412"/>
                <a:gd name="T103" fmla="*/ 3 h 2391"/>
                <a:gd name="T104" fmla="*/ 218 w 2412"/>
                <a:gd name="T105" fmla="*/ 6 h 2391"/>
                <a:gd name="T106" fmla="*/ 234 w 2412"/>
                <a:gd name="T107" fmla="*/ 11 h 2391"/>
                <a:gd name="T108" fmla="*/ 253 w 2412"/>
                <a:gd name="T109" fmla="*/ 19 h 2391"/>
                <a:gd name="T110" fmla="*/ 267 w 2412"/>
                <a:gd name="T111" fmla="*/ 27 h 2391"/>
                <a:gd name="T112" fmla="*/ 283 w 2412"/>
                <a:gd name="T113" fmla="*/ 36 h 2391"/>
                <a:gd name="T114" fmla="*/ 296 w 2412"/>
                <a:gd name="T115" fmla="*/ 49 h 2391"/>
                <a:gd name="T116" fmla="*/ 309 w 2412"/>
                <a:gd name="T117" fmla="*/ 62 h 23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12" h="2391">
                  <a:moveTo>
                    <a:pt x="2331" y="719"/>
                  </a:moveTo>
                  <a:lnTo>
                    <a:pt x="2342" y="749"/>
                  </a:lnTo>
                  <a:lnTo>
                    <a:pt x="2361" y="780"/>
                  </a:lnTo>
                  <a:lnTo>
                    <a:pt x="2372" y="810"/>
                  </a:lnTo>
                  <a:lnTo>
                    <a:pt x="2382" y="841"/>
                  </a:lnTo>
                  <a:lnTo>
                    <a:pt x="2382" y="871"/>
                  </a:lnTo>
                  <a:lnTo>
                    <a:pt x="2392" y="902"/>
                  </a:lnTo>
                  <a:lnTo>
                    <a:pt x="2401" y="942"/>
                  </a:lnTo>
                  <a:lnTo>
                    <a:pt x="2401" y="972"/>
                  </a:lnTo>
                  <a:lnTo>
                    <a:pt x="2401" y="1003"/>
                  </a:lnTo>
                  <a:lnTo>
                    <a:pt x="2401" y="1033"/>
                  </a:lnTo>
                  <a:lnTo>
                    <a:pt x="2401" y="1073"/>
                  </a:lnTo>
                  <a:lnTo>
                    <a:pt x="2412" y="1104"/>
                  </a:lnTo>
                  <a:lnTo>
                    <a:pt x="2401" y="1134"/>
                  </a:lnTo>
                  <a:lnTo>
                    <a:pt x="2401" y="1176"/>
                  </a:lnTo>
                  <a:lnTo>
                    <a:pt x="2401" y="1205"/>
                  </a:lnTo>
                  <a:lnTo>
                    <a:pt x="2401" y="1246"/>
                  </a:lnTo>
                  <a:lnTo>
                    <a:pt x="2392" y="1277"/>
                  </a:lnTo>
                  <a:lnTo>
                    <a:pt x="2392" y="1307"/>
                  </a:lnTo>
                  <a:lnTo>
                    <a:pt x="2382" y="1338"/>
                  </a:lnTo>
                  <a:lnTo>
                    <a:pt x="2382" y="1378"/>
                  </a:lnTo>
                  <a:lnTo>
                    <a:pt x="2372" y="1409"/>
                  </a:lnTo>
                  <a:lnTo>
                    <a:pt x="2361" y="1449"/>
                  </a:lnTo>
                  <a:lnTo>
                    <a:pt x="2361" y="1479"/>
                  </a:lnTo>
                  <a:lnTo>
                    <a:pt x="2351" y="1510"/>
                  </a:lnTo>
                  <a:lnTo>
                    <a:pt x="2342" y="1540"/>
                  </a:lnTo>
                  <a:lnTo>
                    <a:pt x="2342" y="1580"/>
                  </a:lnTo>
                  <a:lnTo>
                    <a:pt x="2331" y="1611"/>
                  </a:lnTo>
                  <a:lnTo>
                    <a:pt x="2331" y="1641"/>
                  </a:lnTo>
                  <a:lnTo>
                    <a:pt x="2321" y="1672"/>
                  </a:lnTo>
                  <a:lnTo>
                    <a:pt x="2311" y="1702"/>
                  </a:lnTo>
                  <a:lnTo>
                    <a:pt x="2300" y="1743"/>
                  </a:lnTo>
                  <a:lnTo>
                    <a:pt x="2300" y="1773"/>
                  </a:lnTo>
                  <a:lnTo>
                    <a:pt x="2281" y="1813"/>
                  </a:lnTo>
                  <a:lnTo>
                    <a:pt x="2260" y="1855"/>
                  </a:lnTo>
                  <a:lnTo>
                    <a:pt x="2239" y="1895"/>
                  </a:lnTo>
                  <a:lnTo>
                    <a:pt x="2220" y="1935"/>
                  </a:lnTo>
                  <a:lnTo>
                    <a:pt x="2189" y="1975"/>
                  </a:lnTo>
                  <a:lnTo>
                    <a:pt x="2169" y="2006"/>
                  </a:lnTo>
                  <a:lnTo>
                    <a:pt x="2138" y="2036"/>
                  </a:lnTo>
                  <a:lnTo>
                    <a:pt x="2108" y="2067"/>
                  </a:lnTo>
                  <a:lnTo>
                    <a:pt x="2077" y="2097"/>
                  </a:lnTo>
                  <a:lnTo>
                    <a:pt x="2048" y="2128"/>
                  </a:lnTo>
                  <a:lnTo>
                    <a:pt x="2017" y="2148"/>
                  </a:lnTo>
                  <a:lnTo>
                    <a:pt x="1987" y="2168"/>
                  </a:lnTo>
                  <a:lnTo>
                    <a:pt x="1946" y="2189"/>
                  </a:lnTo>
                  <a:lnTo>
                    <a:pt x="1915" y="2209"/>
                  </a:lnTo>
                  <a:lnTo>
                    <a:pt x="1875" y="2229"/>
                  </a:lnTo>
                  <a:lnTo>
                    <a:pt x="1844" y="2259"/>
                  </a:lnTo>
                  <a:lnTo>
                    <a:pt x="1794" y="2269"/>
                  </a:lnTo>
                  <a:lnTo>
                    <a:pt x="1764" y="2280"/>
                  </a:lnTo>
                  <a:lnTo>
                    <a:pt x="1723" y="2300"/>
                  </a:lnTo>
                  <a:lnTo>
                    <a:pt x="1682" y="2310"/>
                  </a:lnTo>
                  <a:lnTo>
                    <a:pt x="1632" y="2320"/>
                  </a:lnTo>
                  <a:lnTo>
                    <a:pt x="1602" y="2330"/>
                  </a:lnTo>
                  <a:lnTo>
                    <a:pt x="1551" y="2341"/>
                  </a:lnTo>
                  <a:lnTo>
                    <a:pt x="1510" y="2351"/>
                  </a:lnTo>
                  <a:lnTo>
                    <a:pt x="1470" y="2361"/>
                  </a:lnTo>
                  <a:lnTo>
                    <a:pt x="1429" y="2361"/>
                  </a:lnTo>
                  <a:lnTo>
                    <a:pt x="1379" y="2371"/>
                  </a:lnTo>
                  <a:lnTo>
                    <a:pt x="1337" y="2381"/>
                  </a:lnTo>
                  <a:lnTo>
                    <a:pt x="1297" y="2381"/>
                  </a:lnTo>
                  <a:lnTo>
                    <a:pt x="1257" y="2381"/>
                  </a:lnTo>
                  <a:lnTo>
                    <a:pt x="1217" y="2391"/>
                  </a:lnTo>
                  <a:lnTo>
                    <a:pt x="1175" y="2391"/>
                  </a:lnTo>
                  <a:lnTo>
                    <a:pt x="1135" y="2391"/>
                  </a:lnTo>
                  <a:lnTo>
                    <a:pt x="1105" y="2381"/>
                  </a:lnTo>
                  <a:lnTo>
                    <a:pt x="1064" y="2381"/>
                  </a:lnTo>
                  <a:lnTo>
                    <a:pt x="1024" y="2381"/>
                  </a:lnTo>
                  <a:lnTo>
                    <a:pt x="983" y="2371"/>
                  </a:lnTo>
                  <a:lnTo>
                    <a:pt x="952" y="2371"/>
                  </a:lnTo>
                  <a:lnTo>
                    <a:pt x="912" y="2361"/>
                  </a:lnTo>
                  <a:lnTo>
                    <a:pt x="882" y="2361"/>
                  </a:lnTo>
                  <a:lnTo>
                    <a:pt x="841" y="2351"/>
                  </a:lnTo>
                  <a:lnTo>
                    <a:pt x="811" y="2351"/>
                  </a:lnTo>
                  <a:lnTo>
                    <a:pt x="771" y="2341"/>
                  </a:lnTo>
                  <a:lnTo>
                    <a:pt x="740" y="2330"/>
                  </a:lnTo>
                  <a:lnTo>
                    <a:pt x="700" y="2320"/>
                  </a:lnTo>
                  <a:lnTo>
                    <a:pt x="669" y="2310"/>
                  </a:lnTo>
                  <a:lnTo>
                    <a:pt x="639" y="2300"/>
                  </a:lnTo>
                  <a:lnTo>
                    <a:pt x="608" y="2290"/>
                  </a:lnTo>
                  <a:lnTo>
                    <a:pt x="567" y="2269"/>
                  </a:lnTo>
                  <a:lnTo>
                    <a:pt x="538" y="2259"/>
                  </a:lnTo>
                  <a:lnTo>
                    <a:pt x="496" y="2240"/>
                  </a:lnTo>
                  <a:lnTo>
                    <a:pt x="477" y="2219"/>
                  </a:lnTo>
                  <a:lnTo>
                    <a:pt x="446" y="2198"/>
                  </a:lnTo>
                  <a:lnTo>
                    <a:pt x="416" y="2179"/>
                  </a:lnTo>
                  <a:lnTo>
                    <a:pt x="385" y="2158"/>
                  </a:lnTo>
                  <a:lnTo>
                    <a:pt x="355" y="2137"/>
                  </a:lnTo>
                  <a:lnTo>
                    <a:pt x="325" y="2107"/>
                  </a:lnTo>
                  <a:lnTo>
                    <a:pt x="304" y="2087"/>
                  </a:lnTo>
                  <a:lnTo>
                    <a:pt x="284" y="2057"/>
                  </a:lnTo>
                  <a:lnTo>
                    <a:pt x="264" y="2026"/>
                  </a:lnTo>
                  <a:lnTo>
                    <a:pt x="233" y="1996"/>
                  </a:lnTo>
                  <a:lnTo>
                    <a:pt x="214" y="1966"/>
                  </a:lnTo>
                  <a:lnTo>
                    <a:pt x="203" y="1925"/>
                  </a:lnTo>
                  <a:lnTo>
                    <a:pt x="183" y="1895"/>
                  </a:lnTo>
                  <a:lnTo>
                    <a:pt x="162" y="1844"/>
                  </a:lnTo>
                  <a:lnTo>
                    <a:pt x="142" y="1813"/>
                  </a:lnTo>
                  <a:lnTo>
                    <a:pt x="111" y="1763"/>
                  </a:lnTo>
                  <a:lnTo>
                    <a:pt x="92" y="1722"/>
                  </a:lnTo>
                  <a:lnTo>
                    <a:pt x="71" y="1672"/>
                  </a:lnTo>
                  <a:lnTo>
                    <a:pt x="50" y="1632"/>
                  </a:lnTo>
                  <a:lnTo>
                    <a:pt x="31" y="1580"/>
                  </a:lnTo>
                  <a:lnTo>
                    <a:pt x="20" y="1540"/>
                  </a:lnTo>
                  <a:lnTo>
                    <a:pt x="10" y="1489"/>
                  </a:lnTo>
                  <a:lnTo>
                    <a:pt x="0" y="1439"/>
                  </a:lnTo>
                  <a:lnTo>
                    <a:pt x="0" y="1388"/>
                  </a:lnTo>
                  <a:lnTo>
                    <a:pt x="0" y="1348"/>
                  </a:lnTo>
                  <a:lnTo>
                    <a:pt x="0" y="1296"/>
                  </a:lnTo>
                  <a:lnTo>
                    <a:pt x="0" y="1246"/>
                  </a:lnTo>
                  <a:lnTo>
                    <a:pt x="10" y="1205"/>
                  </a:lnTo>
                  <a:lnTo>
                    <a:pt x="31" y="1165"/>
                  </a:lnTo>
                  <a:lnTo>
                    <a:pt x="41" y="1115"/>
                  </a:lnTo>
                  <a:lnTo>
                    <a:pt x="50" y="1064"/>
                  </a:lnTo>
                  <a:lnTo>
                    <a:pt x="71" y="1023"/>
                  </a:lnTo>
                  <a:lnTo>
                    <a:pt x="81" y="982"/>
                  </a:lnTo>
                  <a:lnTo>
                    <a:pt x="102" y="932"/>
                  </a:lnTo>
                  <a:lnTo>
                    <a:pt x="111" y="881"/>
                  </a:lnTo>
                  <a:lnTo>
                    <a:pt x="132" y="841"/>
                  </a:lnTo>
                  <a:lnTo>
                    <a:pt x="162" y="800"/>
                  </a:lnTo>
                  <a:lnTo>
                    <a:pt x="172" y="749"/>
                  </a:lnTo>
                  <a:lnTo>
                    <a:pt x="193" y="699"/>
                  </a:lnTo>
                  <a:lnTo>
                    <a:pt x="214" y="658"/>
                  </a:lnTo>
                  <a:lnTo>
                    <a:pt x="243" y="608"/>
                  </a:lnTo>
                  <a:lnTo>
                    <a:pt x="264" y="568"/>
                  </a:lnTo>
                  <a:lnTo>
                    <a:pt x="284" y="526"/>
                  </a:lnTo>
                  <a:lnTo>
                    <a:pt x="315" y="486"/>
                  </a:lnTo>
                  <a:lnTo>
                    <a:pt x="345" y="446"/>
                  </a:lnTo>
                  <a:lnTo>
                    <a:pt x="365" y="395"/>
                  </a:lnTo>
                  <a:lnTo>
                    <a:pt x="395" y="364"/>
                  </a:lnTo>
                  <a:lnTo>
                    <a:pt x="426" y="324"/>
                  </a:lnTo>
                  <a:lnTo>
                    <a:pt x="466" y="284"/>
                  </a:lnTo>
                  <a:lnTo>
                    <a:pt x="487" y="253"/>
                  </a:lnTo>
                  <a:lnTo>
                    <a:pt x="527" y="213"/>
                  </a:lnTo>
                  <a:lnTo>
                    <a:pt x="557" y="192"/>
                  </a:lnTo>
                  <a:lnTo>
                    <a:pt x="608" y="162"/>
                  </a:lnTo>
                  <a:lnTo>
                    <a:pt x="639" y="131"/>
                  </a:lnTo>
                  <a:lnTo>
                    <a:pt x="679" y="101"/>
                  </a:lnTo>
                  <a:lnTo>
                    <a:pt x="730" y="80"/>
                  </a:lnTo>
                  <a:lnTo>
                    <a:pt x="771" y="61"/>
                  </a:lnTo>
                  <a:lnTo>
                    <a:pt x="811" y="40"/>
                  </a:lnTo>
                  <a:lnTo>
                    <a:pt x="862" y="30"/>
                  </a:lnTo>
                  <a:lnTo>
                    <a:pt x="912" y="20"/>
                  </a:lnTo>
                  <a:lnTo>
                    <a:pt x="973" y="9"/>
                  </a:lnTo>
                  <a:lnTo>
                    <a:pt x="1003" y="9"/>
                  </a:lnTo>
                  <a:lnTo>
                    <a:pt x="1044" y="0"/>
                  </a:lnTo>
                  <a:lnTo>
                    <a:pt x="1074" y="0"/>
                  </a:lnTo>
                  <a:lnTo>
                    <a:pt x="1125" y="0"/>
                  </a:lnTo>
                  <a:lnTo>
                    <a:pt x="1156" y="0"/>
                  </a:lnTo>
                  <a:lnTo>
                    <a:pt x="1196" y="0"/>
                  </a:lnTo>
                  <a:lnTo>
                    <a:pt x="1236" y="9"/>
                  </a:lnTo>
                  <a:lnTo>
                    <a:pt x="1287" y="9"/>
                  </a:lnTo>
                  <a:lnTo>
                    <a:pt x="1318" y="9"/>
                  </a:lnTo>
                  <a:lnTo>
                    <a:pt x="1358" y="20"/>
                  </a:lnTo>
                  <a:lnTo>
                    <a:pt x="1398" y="20"/>
                  </a:lnTo>
                  <a:lnTo>
                    <a:pt x="1449" y="30"/>
                  </a:lnTo>
                  <a:lnTo>
                    <a:pt x="1480" y="40"/>
                  </a:lnTo>
                  <a:lnTo>
                    <a:pt x="1530" y="40"/>
                  </a:lnTo>
                  <a:lnTo>
                    <a:pt x="1571" y="61"/>
                  </a:lnTo>
                  <a:lnTo>
                    <a:pt x="1612" y="70"/>
                  </a:lnTo>
                  <a:lnTo>
                    <a:pt x="1642" y="80"/>
                  </a:lnTo>
                  <a:lnTo>
                    <a:pt x="1692" y="101"/>
                  </a:lnTo>
                  <a:lnTo>
                    <a:pt x="1723" y="112"/>
                  </a:lnTo>
                  <a:lnTo>
                    <a:pt x="1774" y="131"/>
                  </a:lnTo>
                  <a:lnTo>
                    <a:pt x="1804" y="152"/>
                  </a:lnTo>
                  <a:lnTo>
                    <a:pt x="1844" y="172"/>
                  </a:lnTo>
                  <a:lnTo>
                    <a:pt x="1875" y="192"/>
                  </a:lnTo>
                  <a:lnTo>
                    <a:pt x="1915" y="213"/>
                  </a:lnTo>
                  <a:lnTo>
                    <a:pt x="1946" y="232"/>
                  </a:lnTo>
                  <a:lnTo>
                    <a:pt x="1987" y="253"/>
                  </a:lnTo>
                  <a:lnTo>
                    <a:pt x="2017" y="284"/>
                  </a:lnTo>
                  <a:lnTo>
                    <a:pt x="2048" y="314"/>
                  </a:lnTo>
                  <a:lnTo>
                    <a:pt x="2077" y="344"/>
                  </a:lnTo>
                  <a:lnTo>
                    <a:pt x="2108" y="364"/>
                  </a:lnTo>
                  <a:lnTo>
                    <a:pt x="2138" y="405"/>
                  </a:lnTo>
                  <a:lnTo>
                    <a:pt x="2169" y="436"/>
                  </a:lnTo>
                  <a:lnTo>
                    <a:pt x="2331" y="71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327"/>
            <p:cNvSpPr>
              <a:spLocks/>
            </p:cNvSpPr>
            <p:nvPr/>
          </p:nvSpPr>
          <p:spPr bwMode="auto">
            <a:xfrm>
              <a:off x="2358" y="1931"/>
              <a:ext cx="314" cy="307"/>
            </a:xfrm>
            <a:custGeom>
              <a:avLst/>
              <a:gdLst>
                <a:gd name="T0" fmla="*/ 184 w 2198"/>
                <a:gd name="T1" fmla="*/ 3 h 2147"/>
                <a:gd name="T2" fmla="*/ 198 w 2198"/>
                <a:gd name="T3" fmla="*/ 7 h 2147"/>
                <a:gd name="T4" fmla="*/ 221 w 2198"/>
                <a:gd name="T5" fmla="*/ 17 h 2147"/>
                <a:gd name="T6" fmla="*/ 239 w 2198"/>
                <a:gd name="T7" fmla="*/ 27 h 2147"/>
                <a:gd name="T8" fmla="*/ 255 w 2198"/>
                <a:gd name="T9" fmla="*/ 38 h 2147"/>
                <a:gd name="T10" fmla="*/ 275 w 2198"/>
                <a:gd name="T11" fmla="*/ 56 h 2147"/>
                <a:gd name="T12" fmla="*/ 292 w 2198"/>
                <a:gd name="T13" fmla="*/ 74 h 2147"/>
                <a:gd name="T14" fmla="*/ 303 w 2198"/>
                <a:gd name="T15" fmla="*/ 94 h 2147"/>
                <a:gd name="T16" fmla="*/ 310 w 2198"/>
                <a:gd name="T17" fmla="*/ 116 h 2147"/>
                <a:gd name="T18" fmla="*/ 313 w 2198"/>
                <a:gd name="T19" fmla="*/ 139 h 2147"/>
                <a:gd name="T20" fmla="*/ 313 w 2198"/>
                <a:gd name="T21" fmla="*/ 162 h 2147"/>
                <a:gd name="T22" fmla="*/ 310 w 2198"/>
                <a:gd name="T23" fmla="*/ 185 h 2147"/>
                <a:gd name="T24" fmla="*/ 307 w 2198"/>
                <a:gd name="T25" fmla="*/ 209 h 2147"/>
                <a:gd name="T26" fmla="*/ 304 w 2198"/>
                <a:gd name="T27" fmla="*/ 232 h 2147"/>
                <a:gd name="T28" fmla="*/ 295 w 2198"/>
                <a:gd name="T29" fmla="*/ 249 h 2147"/>
                <a:gd name="T30" fmla="*/ 285 w 2198"/>
                <a:gd name="T31" fmla="*/ 264 h 2147"/>
                <a:gd name="T32" fmla="*/ 271 w 2198"/>
                <a:gd name="T33" fmla="*/ 275 h 2147"/>
                <a:gd name="T34" fmla="*/ 256 w 2198"/>
                <a:gd name="T35" fmla="*/ 285 h 2147"/>
                <a:gd name="T36" fmla="*/ 239 w 2198"/>
                <a:gd name="T37" fmla="*/ 293 h 2147"/>
                <a:gd name="T38" fmla="*/ 221 w 2198"/>
                <a:gd name="T39" fmla="*/ 300 h 2147"/>
                <a:gd name="T40" fmla="*/ 203 w 2198"/>
                <a:gd name="T41" fmla="*/ 303 h 2147"/>
                <a:gd name="T42" fmla="*/ 185 w 2198"/>
                <a:gd name="T43" fmla="*/ 306 h 2147"/>
                <a:gd name="T44" fmla="*/ 166 w 2198"/>
                <a:gd name="T45" fmla="*/ 307 h 2147"/>
                <a:gd name="T46" fmla="*/ 148 w 2198"/>
                <a:gd name="T47" fmla="*/ 306 h 2147"/>
                <a:gd name="T48" fmla="*/ 130 w 2198"/>
                <a:gd name="T49" fmla="*/ 304 h 2147"/>
                <a:gd name="T50" fmla="*/ 113 w 2198"/>
                <a:gd name="T51" fmla="*/ 301 h 2147"/>
                <a:gd name="T52" fmla="*/ 96 w 2198"/>
                <a:gd name="T53" fmla="*/ 297 h 2147"/>
                <a:gd name="T54" fmla="*/ 78 w 2198"/>
                <a:gd name="T55" fmla="*/ 290 h 2147"/>
                <a:gd name="T56" fmla="*/ 64 w 2198"/>
                <a:gd name="T57" fmla="*/ 280 h 2147"/>
                <a:gd name="T58" fmla="*/ 49 w 2198"/>
                <a:gd name="T59" fmla="*/ 268 h 2147"/>
                <a:gd name="T60" fmla="*/ 38 w 2198"/>
                <a:gd name="T61" fmla="*/ 253 h 2147"/>
                <a:gd name="T62" fmla="*/ 27 w 2198"/>
                <a:gd name="T63" fmla="*/ 239 h 2147"/>
                <a:gd name="T64" fmla="*/ 17 w 2198"/>
                <a:gd name="T65" fmla="*/ 223 h 2147"/>
                <a:gd name="T66" fmla="*/ 9 w 2198"/>
                <a:gd name="T67" fmla="*/ 207 h 2147"/>
                <a:gd name="T68" fmla="*/ 3 w 2198"/>
                <a:gd name="T69" fmla="*/ 190 h 2147"/>
                <a:gd name="T70" fmla="*/ 0 w 2198"/>
                <a:gd name="T71" fmla="*/ 172 h 2147"/>
                <a:gd name="T72" fmla="*/ 0 w 2198"/>
                <a:gd name="T73" fmla="*/ 153 h 2147"/>
                <a:gd name="T74" fmla="*/ 6 w 2198"/>
                <a:gd name="T75" fmla="*/ 135 h 2147"/>
                <a:gd name="T76" fmla="*/ 14 w 2198"/>
                <a:gd name="T77" fmla="*/ 116 h 2147"/>
                <a:gd name="T78" fmla="*/ 23 w 2198"/>
                <a:gd name="T79" fmla="*/ 96 h 2147"/>
                <a:gd name="T80" fmla="*/ 32 w 2198"/>
                <a:gd name="T81" fmla="*/ 74 h 2147"/>
                <a:gd name="T82" fmla="*/ 43 w 2198"/>
                <a:gd name="T83" fmla="*/ 55 h 2147"/>
                <a:gd name="T84" fmla="*/ 56 w 2198"/>
                <a:gd name="T85" fmla="*/ 36 h 2147"/>
                <a:gd name="T86" fmla="*/ 72 w 2198"/>
                <a:gd name="T87" fmla="*/ 19 h 2147"/>
                <a:gd name="T88" fmla="*/ 91 w 2198"/>
                <a:gd name="T89" fmla="*/ 9 h 2147"/>
                <a:gd name="T90" fmla="*/ 114 w 2198"/>
                <a:gd name="T91" fmla="*/ 1 h 2147"/>
                <a:gd name="T92" fmla="*/ 139 w 2198"/>
                <a:gd name="T93" fmla="*/ 3 h 2147"/>
                <a:gd name="T94" fmla="*/ 166 w 2198"/>
                <a:gd name="T95" fmla="*/ 4 h 214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198" h="2147">
                  <a:moveTo>
                    <a:pt x="1206" y="9"/>
                  </a:moveTo>
                  <a:lnTo>
                    <a:pt x="1226" y="9"/>
                  </a:lnTo>
                  <a:lnTo>
                    <a:pt x="1256" y="9"/>
                  </a:lnTo>
                  <a:lnTo>
                    <a:pt x="1287" y="19"/>
                  </a:lnTo>
                  <a:lnTo>
                    <a:pt x="1317" y="29"/>
                  </a:lnTo>
                  <a:lnTo>
                    <a:pt x="1338" y="29"/>
                  </a:lnTo>
                  <a:lnTo>
                    <a:pt x="1357" y="40"/>
                  </a:lnTo>
                  <a:lnTo>
                    <a:pt x="1388" y="50"/>
                  </a:lnTo>
                  <a:lnTo>
                    <a:pt x="1418" y="60"/>
                  </a:lnTo>
                  <a:lnTo>
                    <a:pt x="1469" y="80"/>
                  </a:lnTo>
                  <a:lnTo>
                    <a:pt x="1519" y="101"/>
                  </a:lnTo>
                  <a:lnTo>
                    <a:pt x="1550" y="120"/>
                  </a:lnTo>
                  <a:lnTo>
                    <a:pt x="1570" y="130"/>
                  </a:lnTo>
                  <a:lnTo>
                    <a:pt x="1601" y="151"/>
                  </a:lnTo>
                  <a:lnTo>
                    <a:pt x="1631" y="162"/>
                  </a:lnTo>
                  <a:lnTo>
                    <a:pt x="1672" y="191"/>
                  </a:lnTo>
                  <a:lnTo>
                    <a:pt x="1712" y="222"/>
                  </a:lnTo>
                  <a:lnTo>
                    <a:pt x="1733" y="232"/>
                  </a:lnTo>
                  <a:lnTo>
                    <a:pt x="1763" y="252"/>
                  </a:lnTo>
                  <a:lnTo>
                    <a:pt x="1784" y="263"/>
                  </a:lnTo>
                  <a:lnTo>
                    <a:pt x="1813" y="283"/>
                  </a:lnTo>
                  <a:lnTo>
                    <a:pt x="1844" y="313"/>
                  </a:lnTo>
                  <a:lnTo>
                    <a:pt x="1885" y="353"/>
                  </a:lnTo>
                  <a:lnTo>
                    <a:pt x="1925" y="395"/>
                  </a:lnTo>
                  <a:lnTo>
                    <a:pt x="1965" y="425"/>
                  </a:lnTo>
                  <a:lnTo>
                    <a:pt x="1996" y="456"/>
                  </a:lnTo>
                  <a:lnTo>
                    <a:pt x="2017" y="486"/>
                  </a:lnTo>
                  <a:lnTo>
                    <a:pt x="2047" y="515"/>
                  </a:lnTo>
                  <a:lnTo>
                    <a:pt x="2067" y="557"/>
                  </a:lnTo>
                  <a:lnTo>
                    <a:pt x="2087" y="587"/>
                  </a:lnTo>
                  <a:lnTo>
                    <a:pt x="2108" y="627"/>
                  </a:lnTo>
                  <a:lnTo>
                    <a:pt x="2118" y="658"/>
                  </a:lnTo>
                  <a:lnTo>
                    <a:pt x="2137" y="698"/>
                  </a:lnTo>
                  <a:lnTo>
                    <a:pt x="2148" y="738"/>
                  </a:lnTo>
                  <a:lnTo>
                    <a:pt x="2158" y="769"/>
                  </a:lnTo>
                  <a:lnTo>
                    <a:pt x="2168" y="810"/>
                  </a:lnTo>
                  <a:lnTo>
                    <a:pt x="2179" y="850"/>
                  </a:lnTo>
                  <a:lnTo>
                    <a:pt x="2179" y="891"/>
                  </a:lnTo>
                  <a:lnTo>
                    <a:pt x="2188" y="931"/>
                  </a:lnTo>
                  <a:lnTo>
                    <a:pt x="2188" y="972"/>
                  </a:lnTo>
                  <a:lnTo>
                    <a:pt x="2198" y="1013"/>
                  </a:lnTo>
                  <a:lnTo>
                    <a:pt x="2188" y="1053"/>
                  </a:lnTo>
                  <a:lnTo>
                    <a:pt x="2188" y="1093"/>
                  </a:lnTo>
                  <a:lnTo>
                    <a:pt x="2188" y="1134"/>
                  </a:lnTo>
                  <a:lnTo>
                    <a:pt x="2188" y="1175"/>
                  </a:lnTo>
                  <a:lnTo>
                    <a:pt x="2179" y="1215"/>
                  </a:lnTo>
                  <a:lnTo>
                    <a:pt x="2179" y="1255"/>
                  </a:lnTo>
                  <a:lnTo>
                    <a:pt x="2168" y="1297"/>
                  </a:lnTo>
                  <a:lnTo>
                    <a:pt x="2168" y="1337"/>
                  </a:lnTo>
                  <a:lnTo>
                    <a:pt x="2158" y="1377"/>
                  </a:lnTo>
                  <a:lnTo>
                    <a:pt x="2158" y="1417"/>
                  </a:lnTo>
                  <a:lnTo>
                    <a:pt x="2148" y="1459"/>
                  </a:lnTo>
                  <a:lnTo>
                    <a:pt x="2148" y="1499"/>
                  </a:lnTo>
                  <a:lnTo>
                    <a:pt x="2137" y="1539"/>
                  </a:lnTo>
                  <a:lnTo>
                    <a:pt x="2128" y="1579"/>
                  </a:lnTo>
                  <a:lnTo>
                    <a:pt x="2128" y="1621"/>
                  </a:lnTo>
                  <a:lnTo>
                    <a:pt x="2118" y="1661"/>
                  </a:lnTo>
                  <a:lnTo>
                    <a:pt x="2097" y="1691"/>
                  </a:lnTo>
                  <a:lnTo>
                    <a:pt x="2087" y="1712"/>
                  </a:lnTo>
                  <a:lnTo>
                    <a:pt x="2067" y="1743"/>
                  </a:lnTo>
                  <a:lnTo>
                    <a:pt x="2047" y="1772"/>
                  </a:lnTo>
                  <a:lnTo>
                    <a:pt x="2026" y="1793"/>
                  </a:lnTo>
                  <a:lnTo>
                    <a:pt x="2006" y="1823"/>
                  </a:lnTo>
                  <a:lnTo>
                    <a:pt x="1996" y="1844"/>
                  </a:lnTo>
                  <a:lnTo>
                    <a:pt x="1975" y="1863"/>
                  </a:lnTo>
                  <a:lnTo>
                    <a:pt x="1946" y="1884"/>
                  </a:lnTo>
                  <a:lnTo>
                    <a:pt x="1915" y="1905"/>
                  </a:lnTo>
                  <a:lnTo>
                    <a:pt x="1895" y="1924"/>
                  </a:lnTo>
                  <a:lnTo>
                    <a:pt x="1864" y="1945"/>
                  </a:lnTo>
                  <a:lnTo>
                    <a:pt x="1834" y="1966"/>
                  </a:lnTo>
                  <a:lnTo>
                    <a:pt x="1813" y="1985"/>
                  </a:lnTo>
                  <a:lnTo>
                    <a:pt x="1794" y="1995"/>
                  </a:lnTo>
                  <a:lnTo>
                    <a:pt x="1763" y="2016"/>
                  </a:lnTo>
                  <a:lnTo>
                    <a:pt x="1733" y="2025"/>
                  </a:lnTo>
                  <a:lnTo>
                    <a:pt x="1702" y="2036"/>
                  </a:lnTo>
                  <a:lnTo>
                    <a:pt x="1672" y="2046"/>
                  </a:lnTo>
                  <a:lnTo>
                    <a:pt x="1641" y="2067"/>
                  </a:lnTo>
                  <a:lnTo>
                    <a:pt x="1611" y="2077"/>
                  </a:lnTo>
                  <a:lnTo>
                    <a:pt x="1580" y="2086"/>
                  </a:lnTo>
                  <a:lnTo>
                    <a:pt x="1550" y="2097"/>
                  </a:lnTo>
                  <a:lnTo>
                    <a:pt x="1519" y="2107"/>
                  </a:lnTo>
                  <a:lnTo>
                    <a:pt x="1489" y="2107"/>
                  </a:lnTo>
                  <a:lnTo>
                    <a:pt x="1449" y="2117"/>
                  </a:lnTo>
                  <a:lnTo>
                    <a:pt x="1418" y="2117"/>
                  </a:lnTo>
                  <a:lnTo>
                    <a:pt x="1388" y="2128"/>
                  </a:lnTo>
                  <a:lnTo>
                    <a:pt x="1357" y="2128"/>
                  </a:lnTo>
                  <a:lnTo>
                    <a:pt x="1327" y="2137"/>
                  </a:lnTo>
                  <a:lnTo>
                    <a:pt x="1296" y="2137"/>
                  </a:lnTo>
                  <a:lnTo>
                    <a:pt x="1266" y="2147"/>
                  </a:lnTo>
                  <a:lnTo>
                    <a:pt x="1226" y="2147"/>
                  </a:lnTo>
                  <a:lnTo>
                    <a:pt x="1195" y="2147"/>
                  </a:lnTo>
                  <a:lnTo>
                    <a:pt x="1165" y="2147"/>
                  </a:lnTo>
                  <a:lnTo>
                    <a:pt x="1134" y="2147"/>
                  </a:lnTo>
                  <a:lnTo>
                    <a:pt x="1094" y="2137"/>
                  </a:lnTo>
                  <a:lnTo>
                    <a:pt x="1064" y="2137"/>
                  </a:lnTo>
                  <a:lnTo>
                    <a:pt x="1033" y="2137"/>
                  </a:lnTo>
                  <a:lnTo>
                    <a:pt x="1003" y="2137"/>
                  </a:lnTo>
                  <a:lnTo>
                    <a:pt x="972" y="2137"/>
                  </a:lnTo>
                  <a:lnTo>
                    <a:pt x="942" y="2128"/>
                  </a:lnTo>
                  <a:lnTo>
                    <a:pt x="911" y="2128"/>
                  </a:lnTo>
                  <a:lnTo>
                    <a:pt x="881" y="2128"/>
                  </a:lnTo>
                  <a:lnTo>
                    <a:pt x="850" y="2117"/>
                  </a:lnTo>
                  <a:lnTo>
                    <a:pt x="821" y="2117"/>
                  </a:lnTo>
                  <a:lnTo>
                    <a:pt x="790" y="2107"/>
                  </a:lnTo>
                  <a:lnTo>
                    <a:pt x="760" y="2107"/>
                  </a:lnTo>
                  <a:lnTo>
                    <a:pt x="729" y="2097"/>
                  </a:lnTo>
                  <a:lnTo>
                    <a:pt x="699" y="2086"/>
                  </a:lnTo>
                  <a:lnTo>
                    <a:pt x="669" y="2077"/>
                  </a:lnTo>
                  <a:lnTo>
                    <a:pt x="638" y="2067"/>
                  </a:lnTo>
                  <a:lnTo>
                    <a:pt x="608" y="2046"/>
                  </a:lnTo>
                  <a:lnTo>
                    <a:pt x="577" y="2036"/>
                  </a:lnTo>
                  <a:lnTo>
                    <a:pt x="547" y="2025"/>
                  </a:lnTo>
                  <a:lnTo>
                    <a:pt x="526" y="2016"/>
                  </a:lnTo>
                  <a:lnTo>
                    <a:pt x="497" y="1995"/>
                  </a:lnTo>
                  <a:lnTo>
                    <a:pt x="476" y="1975"/>
                  </a:lnTo>
                  <a:lnTo>
                    <a:pt x="446" y="1955"/>
                  </a:lnTo>
                  <a:lnTo>
                    <a:pt x="425" y="1945"/>
                  </a:lnTo>
                  <a:lnTo>
                    <a:pt x="394" y="1914"/>
                  </a:lnTo>
                  <a:lnTo>
                    <a:pt x="375" y="1894"/>
                  </a:lnTo>
                  <a:lnTo>
                    <a:pt x="344" y="1874"/>
                  </a:lnTo>
                  <a:lnTo>
                    <a:pt x="324" y="1854"/>
                  </a:lnTo>
                  <a:lnTo>
                    <a:pt x="303" y="1823"/>
                  </a:lnTo>
                  <a:lnTo>
                    <a:pt x="283" y="1802"/>
                  </a:lnTo>
                  <a:lnTo>
                    <a:pt x="263" y="1772"/>
                  </a:lnTo>
                  <a:lnTo>
                    <a:pt x="243" y="1752"/>
                  </a:lnTo>
                  <a:lnTo>
                    <a:pt x="223" y="1722"/>
                  </a:lnTo>
                  <a:lnTo>
                    <a:pt x="213" y="1701"/>
                  </a:lnTo>
                  <a:lnTo>
                    <a:pt x="192" y="1671"/>
                  </a:lnTo>
                  <a:lnTo>
                    <a:pt x="171" y="1651"/>
                  </a:lnTo>
                  <a:lnTo>
                    <a:pt x="152" y="1621"/>
                  </a:lnTo>
                  <a:lnTo>
                    <a:pt x="141" y="1590"/>
                  </a:lnTo>
                  <a:lnTo>
                    <a:pt x="121" y="1560"/>
                  </a:lnTo>
                  <a:lnTo>
                    <a:pt x="101" y="1539"/>
                  </a:lnTo>
                  <a:lnTo>
                    <a:pt x="91" y="1509"/>
                  </a:lnTo>
                  <a:lnTo>
                    <a:pt x="70" y="1478"/>
                  </a:lnTo>
                  <a:lnTo>
                    <a:pt x="60" y="1448"/>
                  </a:lnTo>
                  <a:lnTo>
                    <a:pt x="60" y="1417"/>
                  </a:lnTo>
                  <a:lnTo>
                    <a:pt x="40" y="1388"/>
                  </a:lnTo>
                  <a:lnTo>
                    <a:pt x="30" y="1357"/>
                  </a:lnTo>
                  <a:lnTo>
                    <a:pt x="20" y="1327"/>
                  </a:lnTo>
                  <a:lnTo>
                    <a:pt x="20" y="1297"/>
                  </a:lnTo>
                  <a:lnTo>
                    <a:pt x="9" y="1266"/>
                  </a:lnTo>
                  <a:lnTo>
                    <a:pt x="0" y="1236"/>
                  </a:lnTo>
                  <a:lnTo>
                    <a:pt x="0" y="1205"/>
                  </a:lnTo>
                  <a:lnTo>
                    <a:pt x="0" y="1175"/>
                  </a:lnTo>
                  <a:lnTo>
                    <a:pt x="0" y="1144"/>
                  </a:lnTo>
                  <a:lnTo>
                    <a:pt x="0" y="1104"/>
                  </a:lnTo>
                  <a:lnTo>
                    <a:pt x="0" y="1073"/>
                  </a:lnTo>
                  <a:lnTo>
                    <a:pt x="9" y="1043"/>
                  </a:lnTo>
                  <a:lnTo>
                    <a:pt x="20" y="1013"/>
                  </a:lnTo>
                  <a:lnTo>
                    <a:pt x="30" y="982"/>
                  </a:lnTo>
                  <a:lnTo>
                    <a:pt x="40" y="942"/>
                  </a:lnTo>
                  <a:lnTo>
                    <a:pt x="60" y="911"/>
                  </a:lnTo>
                  <a:lnTo>
                    <a:pt x="70" y="881"/>
                  </a:lnTo>
                  <a:lnTo>
                    <a:pt x="81" y="841"/>
                  </a:lnTo>
                  <a:lnTo>
                    <a:pt x="101" y="810"/>
                  </a:lnTo>
                  <a:lnTo>
                    <a:pt x="112" y="769"/>
                  </a:lnTo>
                  <a:lnTo>
                    <a:pt x="131" y="738"/>
                  </a:lnTo>
                  <a:lnTo>
                    <a:pt x="141" y="698"/>
                  </a:lnTo>
                  <a:lnTo>
                    <a:pt x="162" y="668"/>
                  </a:lnTo>
                  <a:lnTo>
                    <a:pt x="182" y="627"/>
                  </a:lnTo>
                  <a:lnTo>
                    <a:pt x="192" y="587"/>
                  </a:lnTo>
                  <a:lnTo>
                    <a:pt x="213" y="557"/>
                  </a:lnTo>
                  <a:lnTo>
                    <a:pt x="223" y="515"/>
                  </a:lnTo>
                  <a:lnTo>
                    <a:pt x="243" y="486"/>
                  </a:lnTo>
                  <a:lnTo>
                    <a:pt x="263" y="445"/>
                  </a:lnTo>
                  <a:lnTo>
                    <a:pt x="283" y="414"/>
                  </a:lnTo>
                  <a:lnTo>
                    <a:pt x="303" y="384"/>
                  </a:lnTo>
                  <a:lnTo>
                    <a:pt x="334" y="353"/>
                  </a:lnTo>
                  <a:lnTo>
                    <a:pt x="354" y="313"/>
                  </a:lnTo>
                  <a:lnTo>
                    <a:pt x="375" y="273"/>
                  </a:lnTo>
                  <a:lnTo>
                    <a:pt x="394" y="252"/>
                  </a:lnTo>
                  <a:lnTo>
                    <a:pt x="425" y="222"/>
                  </a:lnTo>
                  <a:lnTo>
                    <a:pt x="446" y="191"/>
                  </a:lnTo>
                  <a:lnTo>
                    <a:pt x="476" y="162"/>
                  </a:lnTo>
                  <a:lnTo>
                    <a:pt x="506" y="130"/>
                  </a:lnTo>
                  <a:lnTo>
                    <a:pt x="547" y="111"/>
                  </a:lnTo>
                  <a:lnTo>
                    <a:pt x="567" y="90"/>
                  </a:lnTo>
                  <a:lnTo>
                    <a:pt x="598" y="70"/>
                  </a:lnTo>
                  <a:lnTo>
                    <a:pt x="638" y="60"/>
                  </a:lnTo>
                  <a:lnTo>
                    <a:pt x="678" y="40"/>
                  </a:lnTo>
                  <a:lnTo>
                    <a:pt x="709" y="29"/>
                  </a:lnTo>
                  <a:lnTo>
                    <a:pt x="749" y="19"/>
                  </a:lnTo>
                  <a:lnTo>
                    <a:pt x="800" y="9"/>
                  </a:lnTo>
                  <a:lnTo>
                    <a:pt x="841" y="9"/>
                  </a:lnTo>
                  <a:lnTo>
                    <a:pt x="881" y="0"/>
                  </a:lnTo>
                  <a:lnTo>
                    <a:pt x="922" y="9"/>
                  </a:lnTo>
                  <a:lnTo>
                    <a:pt x="972" y="19"/>
                  </a:lnTo>
                  <a:lnTo>
                    <a:pt x="1023" y="29"/>
                  </a:lnTo>
                  <a:lnTo>
                    <a:pt x="1073" y="40"/>
                  </a:lnTo>
                  <a:lnTo>
                    <a:pt x="1124" y="40"/>
                  </a:lnTo>
                  <a:lnTo>
                    <a:pt x="1165" y="29"/>
                  </a:lnTo>
                  <a:lnTo>
                    <a:pt x="1206" y="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Freeform 328"/>
            <p:cNvSpPr>
              <a:spLocks/>
            </p:cNvSpPr>
            <p:nvPr/>
          </p:nvSpPr>
          <p:spPr bwMode="auto">
            <a:xfrm>
              <a:off x="2358" y="1931"/>
              <a:ext cx="314" cy="307"/>
            </a:xfrm>
            <a:custGeom>
              <a:avLst/>
              <a:gdLst>
                <a:gd name="T0" fmla="*/ 184 w 2198"/>
                <a:gd name="T1" fmla="*/ 3 h 2147"/>
                <a:gd name="T2" fmla="*/ 198 w 2198"/>
                <a:gd name="T3" fmla="*/ 7 h 2147"/>
                <a:gd name="T4" fmla="*/ 221 w 2198"/>
                <a:gd name="T5" fmla="*/ 17 h 2147"/>
                <a:gd name="T6" fmla="*/ 239 w 2198"/>
                <a:gd name="T7" fmla="*/ 27 h 2147"/>
                <a:gd name="T8" fmla="*/ 255 w 2198"/>
                <a:gd name="T9" fmla="*/ 38 h 2147"/>
                <a:gd name="T10" fmla="*/ 275 w 2198"/>
                <a:gd name="T11" fmla="*/ 56 h 2147"/>
                <a:gd name="T12" fmla="*/ 292 w 2198"/>
                <a:gd name="T13" fmla="*/ 74 h 2147"/>
                <a:gd name="T14" fmla="*/ 303 w 2198"/>
                <a:gd name="T15" fmla="*/ 94 h 2147"/>
                <a:gd name="T16" fmla="*/ 310 w 2198"/>
                <a:gd name="T17" fmla="*/ 116 h 2147"/>
                <a:gd name="T18" fmla="*/ 313 w 2198"/>
                <a:gd name="T19" fmla="*/ 139 h 2147"/>
                <a:gd name="T20" fmla="*/ 313 w 2198"/>
                <a:gd name="T21" fmla="*/ 162 h 2147"/>
                <a:gd name="T22" fmla="*/ 310 w 2198"/>
                <a:gd name="T23" fmla="*/ 185 h 2147"/>
                <a:gd name="T24" fmla="*/ 307 w 2198"/>
                <a:gd name="T25" fmla="*/ 209 h 2147"/>
                <a:gd name="T26" fmla="*/ 304 w 2198"/>
                <a:gd name="T27" fmla="*/ 232 h 2147"/>
                <a:gd name="T28" fmla="*/ 295 w 2198"/>
                <a:gd name="T29" fmla="*/ 249 h 2147"/>
                <a:gd name="T30" fmla="*/ 285 w 2198"/>
                <a:gd name="T31" fmla="*/ 264 h 2147"/>
                <a:gd name="T32" fmla="*/ 271 w 2198"/>
                <a:gd name="T33" fmla="*/ 275 h 2147"/>
                <a:gd name="T34" fmla="*/ 256 w 2198"/>
                <a:gd name="T35" fmla="*/ 285 h 2147"/>
                <a:gd name="T36" fmla="*/ 239 w 2198"/>
                <a:gd name="T37" fmla="*/ 293 h 2147"/>
                <a:gd name="T38" fmla="*/ 221 w 2198"/>
                <a:gd name="T39" fmla="*/ 300 h 2147"/>
                <a:gd name="T40" fmla="*/ 203 w 2198"/>
                <a:gd name="T41" fmla="*/ 303 h 2147"/>
                <a:gd name="T42" fmla="*/ 185 w 2198"/>
                <a:gd name="T43" fmla="*/ 306 h 2147"/>
                <a:gd name="T44" fmla="*/ 166 w 2198"/>
                <a:gd name="T45" fmla="*/ 307 h 2147"/>
                <a:gd name="T46" fmla="*/ 148 w 2198"/>
                <a:gd name="T47" fmla="*/ 306 h 2147"/>
                <a:gd name="T48" fmla="*/ 130 w 2198"/>
                <a:gd name="T49" fmla="*/ 304 h 2147"/>
                <a:gd name="T50" fmla="*/ 113 w 2198"/>
                <a:gd name="T51" fmla="*/ 301 h 2147"/>
                <a:gd name="T52" fmla="*/ 96 w 2198"/>
                <a:gd name="T53" fmla="*/ 297 h 2147"/>
                <a:gd name="T54" fmla="*/ 78 w 2198"/>
                <a:gd name="T55" fmla="*/ 290 h 2147"/>
                <a:gd name="T56" fmla="*/ 64 w 2198"/>
                <a:gd name="T57" fmla="*/ 280 h 2147"/>
                <a:gd name="T58" fmla="*/ 49 w 2198"/>
                <a:gd name="T59" fmla="*/ 268 h 2147"/>
                <a:gd name="T60" fmla="*/ 38 w 2198"/>
                <a:gd name="T61" fmla="*/ 253 h 2147"/>
                <a:gd name="T62" fmla="*/ 27 w 2198"/>
                <a:gd name="T63" fmla="*/ 239 h 2147"/>
                <a:gd name="T64" fmla="*/ 17 w 2198"/>
                <a:gd name="T65" fmla="*/ 223 h 2147"/>
                <a:gd name="T66" fmla="*/ 9 w 2198"/>
                <a:gd name="T67" fmla="*/ 207 h 2147"/>
                <a:gd name="T68" fmla="*/ 3 w 2198"/>
                <a:gd name="T69" fmla="*/ 190 h 2147"/>
                <a:gd name="T70" fmla="*/ 0 w 2198"/>
                <a:gd name="T71" fmla="*/ 172 h 2147"/>
                <a:gd name="T72" fmla="*/ 0 w 2198"/>
                <a:gd name="T73" fmla="*/ 153 h 2147"/>
                <a:gd name="T74" fmla="*/ 6 w 2198"/>
                <a:gd name="T75" fmla="*/ 135 h 2147"/>
                <a:gd name="T76" fmla="*/ 14 w 2198"/>
                <a:gd name="T77" fmla="*/ 116 h 2147"/>
                <a:gd name="T78" fmla="*/ 23 w 2198"/>
                <a:gd name="T79" fmla="*/ 96 h 2147"/>
                <a:gd name="T80" fmla="*/ 32 w 2198"/>
                <a:gd name="T81" fmla="*/ 74 h 2147"/>
                <a:gd name="T82" fmla="*/ 43 w 2198"/>
                <a:gd name="T83" fmla="*/ 55 h 2147"/>
                <a:gd name="T84" fmla="*/ 56 w 2198"/>
                <a:gd name="T85" fmla="*/ 36 h 2147"/>
                <a:gd name="T86" fmla="*/ 72 w 2198"/>
                <a:gd name="T87" fmla="*/ 19 h 2147"/>
                <a:gd name="T88" fmla="*/ 91 w 2198"/>
                <a:gd name="T89" fmla="*/ 9 h 2147"/>
                <a:gd name="T90" fmla="*/ 114 w 2198"/>
                <a:gd name="T91" fmla="*/ 1 h 2147"/>
                <a:gd name="T92" fmla="*/ 139 w 2198"/>
                <a:gd name="T93" fmla="*/ 3 h 2147"/>
                <a:gd name="T94" fmla="*/ 166 w 2198"/>
                <a:gd name="T95" fmla="*/ 4 h 214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198" h="2147">
                  <a:moveTo>
                    <a:pt x="1206" y="9"/>
                  </a:moveTo>
                  <a:lnTo>
                    <a:pt x="1226" y="9"/>
                  </a:lnTo>
                  <a:lnTo>
                    <a:pt x="1256" y="9"/>
                  </a:lnTo>
                  <a:lnTo>
                    <a:pt x="1287" y="19"/>
                  </a:lnTo>
                  <a:lnTo>
                    <a:pt x="1317" y="29"/>
                  </a:lnTo>
                  <a:lnTo>
                    <a:pt x="1338" y="29"/>
                  </a:lnTo>
                  <a:lnTo>
                    <a:pt x="1357" y="40"/>
                  </a:lnTo>
                  <a:lnTo>
                    <a:pt x="1388" y="50"/>
                  </a:lnTo>
                  <a:lnTo>
                    <a:pt x="1418" y="60"/>
                  </a:lnTo>
                  <a:lnTo>
                    <a:pt x="1469" y="80"/>
                  </a:lnTo>
                  <a:lnTo>
                    <a:pt x="1519" y="101"/>
                  </a:lnTo>
                  <a:lnTo>
                    <a:pt x="1550" y="120"/>
                  </a:lnTo>
                  <a:lnTo>
                    <a:pt x="1570" y="130"/>
                  </a:lnTo>
                  <a:lnTo>
                    <a:pt x="1601" y="151"/>
                  </a:lnTo>
                  <a:lnTo>
                    <a:pt x="1631" y="162"/>
                  </a:lnTo>
                  <a:lnTo>
                    <a:pt x="1672" y="191"/>
                  </a:lnTo>
                  <a:lnTo>
                    <a:pt x="1712" y="222"/>
                  </a:lnTo>
                  <a:lnTo>
                    <a:pt x="1733" y="232"/>
                  </a:lnTo>
                  <a:lnTo>
                    <a:pt x="1763" y="252"/>
                  </a:lnTo>
                  <a:lnTo>
                    <a:pt x="1784" y="263"/>
                  </a:lnTo>
                  <a:lnTo>
                    <a:pt x="1813" y="283"/>
                  </a:lnTo>
                  <a:lnTo>
                    <a:pt x="1844" y="313"/>
                  </a:lnTo>
                  <a:lnTo>
                    <a:pt x="1885" y="353"/>
                  </a:lnTo>
                  <a:lnTo>
                    <a:pt x="1925" y="395"/>
                  </a:lnTo>
                  <a:lnTo>
                    <a:pt x="1965" y="425"/>
                  </a:lnTo>
                  <a:lnTo>
                    <a:pt x="1996" y="456"/>
                  </a:lnTo>
                  <a:lnTo>
                    <a:pt x="2017" y="486"/>
                  </a:lnTo>
                  <a:lnTo>
                    <a:pt x="2047" y="515"/>
                  </a:lnTo>
                  <a:lnTo>
                    <a:pt x="2067" y="557"/>
                  </a:lnTo>
                  <a:lnTo>
                    <a:pt x="2087" y="587"/>
                  </a:lnTo>
                  <a:lnTo>
                    <a:pt x="2108" y="627"/>
                  </a:lnTo>
                  <a:lnTo>
                    <a:pt x="2118" y="658"/>
                  </a:lnTo>
                  <a:lnTo>
                    <a:pt x="2137" y="698"/>
                  </a:lnTo>
                  <a:lnTo>
                    <a:pt x="2148" y="738"/>
                  </a:lnTo>
                  <a:lnTo>
                    <a:pt x="2158" y="769"/>
                  </a:lnTo>
                  <a:lnTo>
                    <a:pt x="2168" y="810"/>
                  </a:lnTo>
                  <a:lnTo>
                    <a:pt x="2179" y="850"/>
                  </a:lnTo>
                  <a:lnTo>
                    <a:pt x="2179" y="891"/>
                  </a:lnTo>
                  <a:lnTo>
                    <a:pt x="2188" y="931"/>
                  </a:lnTo>
                  <a:lnTo>
                    <a:pt x="2188" y="972"/>
                  </a:lnTo>
                  <a:lnTo>
                    <a:pt x="2198" y="1013"/>
                  </a:lnTo>
                  <a:lnTo>
                    <a:pt x="2188" y="1053"/>
                  </a:lnTo>
                  <a:lnTo>
                    <a:pt x="2188" y="1093"/>
                  </a:lnTo>
                  <a:lnTo>
                    <a:pt x="2188" y="1134"/>
                  </a:lnTo>
                  <a:lnTo>
                    <a:pt x="2188" y="1175"/>
                  </a:lnTo>
                  <a:lnTo>
                    <a:pt x="2179" y="1215"/>
                  </a:lnTo>
                  <a:lnTo>
                    <a:pt x="2179" y="1255"/>
                  </a:lnTo>
                  <a:lnTo>
                    <a:pt x="2168" y="1297"/>
                  </a:lnTo>
                  <a:lnTo>
                    <a:pt x="2168" y="1337"/>
                  </a:lnTo>
                  <a:lnTo>
                    <a:pt x="2158" y="1377"/>
                  </a:lnTo>
                  <a:lnTo>
                    <a:pt x="2158" y="1417"/>
                  </a:lnTo>
                  <a:lnTo>
                    <a:pt x="2148" y="1459"/>
                  </a:lnTo>
                  <a:lnTo>
                    <a:pt x="2148" y="1499"/>
                  </a:lnTo>
                  <a:lnTo>
                    <a:pt x="2137" y="1539"/>
                  </a:lnTo>
                  <a:lnTo>
                    <a:pt x="2128" y="1579"/>
                  </a:lnTo>
                  <a:lnTo>
                    <a:pt x="2128" y="1621"/>
                  </a:lnTo>
                  <a:lnTo>
                    <a:pt x="2118" y="1661"/>
                  </a:lnTo>
                  <a:lnTo>
                    <a:pt x="2097" y="1691"/>
                  </a:lnTo>
                  <a:lnTo>
                    <a:pt x="2087" y="1712"/>
                  </a:lnTo>
                  <a:lnTo>
                    <a:pt x="2067" y="1743"/>
                  </a:lnTo>
                  <a:lnTo>
                    <a:pt x="2047" y="1772"/>
                  </a:lnTo>
                  <a:lnTo>
                    <a:pt x="2026" y="1793"/>
                  </a:lnTo>
                  <a:lnTo>
                    <a:pt x="2006" y="1823"/>
                  </a:lnTo>
                  <a:lnTo>
                    <a:pt x="1996" y="1844"/>
                  </a:lnTo>
                  <a:lnTo>
                    <a:pt x="1975" y="1863"/>
                  </a:lnTo>
                  <a:lnTo>
                    <a:pt x="1946" y="1884"/>
                  </a:lnTo>
                  <a:lnTo>
                    <a:pt x="1915" y="1905"/>
                  </a:lnTo>
                  <a:lnTo>
                    <a:pt x="1895" y="1924"/>
                  </a:lnTo>
                  <a:lnTo>
                    <a:pt x="1864" y="1945"/>
                  </a:lnTo>
                  <a:lnTo>
                    <a:pt x="1834" y="1966"/>
                  </a:lnTo>
                  <a:lnTo>
                    <a:pt x="1813" y="1985"/>
                  </a:lnTo>
                  <a:lnTo>
                    <a:pt x="1794" y="1995"/>
                  </a:lnTo>
                  <a:lnTo>
                    <a:pt x="1763" y="2016"/>
                  </a:lnTo>
                  <a:lnTo>
                    <a:pt x="1733" y="2025"/>
                  </a:lnTo>
                  <a:lnTo>
                    <a:pt x="1702" y="2036"/>
                  </a:lnTo>
                  <a:lnTo>
                    <a:pt x="1672" y="2046"/>
                  </a:lnTo>
                  <a:lnTo>
                    <a:pt x="1641" y="2067"/>
                  </a:lnTo>
                  <a:lnTo>
                    <a:pt x="1611" y="2077"/>
                  </a:lnTo>
                  <a:lnTo>
                    <a:pt x="1580" y="2086"/>
                  </a:lnTo>
                  <a:lnTo>
                    <a:pt x="1550" y="2097"/>
                  </a:lnTo>
                  <a:lnTo>
                    <a:pt x="1519" y="2107"/>
                  </a:lnTo>
                  <a:lnTo>
                    <a:pt x="1489" y="2107"/>
                  </a:lnTo>
                  <a:lnTo>
                    <a:pt x="1449" y="2117"/>
                  </a:lnTo>
                  <a:lnTo>
                    <a:pt x="1418" y="2117"/>
                  </a:lnTo>
                  <a:lnTo>
                    <a:pt x="1388" y="2128"/>
                  </a:lnTo>
                  <a:lnTo>
                    <a:pt x="1357" y="2128"/>
                  </a:lnTo>
                  <a:lnTo>
                    <a:pt x="1327" y="2137"/>
                  </a:lnTo>
                  <a:lnTo>
                    <a:pt x="1296" y="2137"/>
                  </a:lnTo>
                  <a:lnTo>
                    <a:pt x="1266" y="2147"/>
                  </a:lnTo>
                  <a:lnTo>
                    <a:pt x="1226" y="2147"/>
                  </a:lnTo>
                  <a:lnTo>
                    <a:pt x="1195" y="2147"/>
                  </a:lnTo>
                  <a:lnTo>
                    <a:pt x="1165" y="2147"/>
                  </a:lnTo>
                  <a:lnTo>
                    <a:pt x="1134" y="2147"/>
                  </a:lnTo>
                  <a:lnTo>
                    <a:pt x="1094" y="2137"/>
                  </a:lnTo>
                  <a:lnTo>
                    <a:pt x="1064" y="2137"/>
                  </a:lnTo>
                  <a:lnTo>
                    <a:pt x="1033" y="2137"/>
                  </a:lnTo>
                  <a:lnTo>
                    <a:pt x="1003" y="2137"/>
                  </a:lnTo>
                  <a:lnTo>
                    <a:pt x="972" y="2137"/>
                  </a:lnTo>
                  <a:lnTo>
                    <a:pt x="942" y="2128"/>
                  </a:lnTo>
                  <a:lnTo>
                    <a:pt x="911" y="2128"/>
                  </a:lnTo>
                  <a:lnTo>
                    <a:pt x="881" y="2128"/>
                  </a:lnTo>
                  <a:lnTo>
                    <a:pt x="850" y="2117"/>
                  </a:lnTo>
                  <a:lnTo>
                    <a:pt x="821" y="2117"/>
                  </a:lnTo>
                  <a:lnTo>
                    <a:pt x="790" y="2107"/>
                  </a:lnTo>
                  <a:lnTo>
                    <a:pt x="760" y="2107"/>
                  </a:lnTo>
                  <a:lnTo>
                    <a:pt x="729" y="2097"/>
                  </a:lnTo>
                  <a:lnTo>
                    <a:pt x="699" y="2086"/>
                  </a:lnTo>
                  <a:lnTo>
                    <a:pt x="669" y="2077"/>
                  </a:lnTo>
                  <a:lnTo>
                    <a:pt x="638" y="2067"/>
                  </a:lnTo>
                  <a:lnTo>
                    <a:pt x="608" y="2046"/>
                  </a:lnTo>
                  <a:lnTo>
                    <a:pt x="577" y="2036"/>
                  </a:lnTo>
                  <a:lnTo>
                    <a:pt x="547" y="2025"/>
                  </a:lnTo>
                  <a:lnTo>
                    <a:pt x="526" y="2016"/>
                  </a:lnTo>
                  <a:lnTo>
                    <a:pt x="497" y="1995"/>
                  </a:lnTo>
                  <a:lnTo>
                    <a:pt x="476" y="1975"/>
                  </a:lnTo>
                  <a:lnTo>
                    <a:pt x="446" y="1955"/>
                  </a:lnTo>
                  <a:lnTo>
                    <a:pt x="425" y="1945"/>
                  </a:lnTo>
                  <a:lnTo>
                    <a:pt x="394" y="1914"/>
                  </a:lnTo>
                  <a:lnTo>
                    <a:pt x="375" y="1894"/>
                  </a:lnTo>
                  <a:lnTo>
                    <a:pt x="344" y="1874"/>
                  </a:lnTo>
                  <a:lnTo>
                    <a:pt x="324" y="1854"/>
                  </a:lnTo>
                  <a:lnTo>
                    <a:pt x="303" y="1823"/>
                  </a:lnTo>
                  <a:lnTo>
                    <a:pt x="283" y="1802"/>
                  </a:lnTo>
                  <a:lnTo>
                    <a:pt x="263" y="1772"/>
                  </a:lnTo>
                  <a:lnTo>
                    <a:pt x="243" y="1752"/>
                  </a:lnTo>
                  <a:lnTo>
                    <a:pt x="223" y="1722"/>
                  </a:lnTo>
                  <a:lnTo>
                    <a:pt x="213" y="1701"/>
                  </a:lnTo>
                  <a:lnTo>
                    <a:pt x="192" y="1671"/>
                  </a:lnTo>
                  <a:lnTo>
                    <a:pt x="171" y="1651"/>
                  </a:lnTo>
                  <a:lnTo>
                    <a:pt x="152" y="1621"/>
                  </a:lnTo>
                  <a:lnTo>
                    <a:pt x="141" y="1590"/>
                  </a:lnTo>
                  <a:lnTo>
                    <a:pt x="121" y="1560"/>
                  </a:lnTo>
                  <a:lnTo>
                    <a:pt x="101" y="1539"/>
                  </a:lnTo>
                  <a:lnTo>
                    <a:pt x="91" y="1509"/>
                  </a:lnTo>
                  <a:lnTo>
                    <a:pt x="70" y="1478"/>
                  </a:lnTo>
                  <a:lnTo>
                    <a:pt x="60" y="1448"/>
                  </a:lnTo>
                  <a:lnTo>
                    <a:pt x="60" y="1417"/>
                  </a:lnTo>
                  <a:lnTo>
                    <a:pt x="40" y="1388"/>
                  </a:lnTo>
                  <a:lnTo>
                    <a:pt x="30" y="1357"/>
                  </a:lnTo>
                  <a:lnTo>
                    <a:pt x="20" y="1327"/>
                  </a:lnTo>
                  <a:lnTo>
                    <a:pt x="20" y="1297"/>
                  </a:lnTo>
                  <a:lnTo>
                    <a:pt x="9" y="1266"/>
                  </a:lnTo>
                  <a:lnTo>
                    <a:pt x="0" y="1236"/>
                  </a:lnTo>
                  <a:lnTo>
                    <a:pt x="0" y="1205"/>
                  </a:lnTo>
                  <a:lnTo>
                    <a:pt x="0" y="1175"/>
                  </a:lnTo>
                  <a:lnTo>
                    <a:pt x="0" y="1144"/>
                  </a:lnTo>
                  <a:lnTo>
                    <a:pt x="0" y="1104"/>
                  </a:lnTo>
                  <a:lnTo>
                    <a:pt x="0" y="1073"/>
                  </a:lnTo>
                  <a:lnTo>
                    <a:pt x="9" y="1043"/>
                  </a:lnTo>
                  <a:lnTo>
                    <a:pt x="20" y="1013"/>
                  </a:lnTo>
                  <a:lnTo>
                    <a:pt x="30" y="982"/>
                  </a:lnTo>
                  <a:lnTo>
                    <a:pt x="40" y="942"/>
                  </a:lnTo>
                  <a:lnTo>
                    <a:pt x="60" y="911"/>
                  </a:lnTo>
                  <a:lnTo>
                    <a:pt x="70" y="881"/>
                  </a:lnTo>
                  <a:lnTo>
                    <a:pt x="81" y="841"/>
                  </a:lnTo>
                  <a:lnTo>
                    <a:pt x="101" y="810"/>
                  </a:lnTo>
                  <a:lnTo>
                    <a:pt x="112" y="769"/>
                  </a:lnTo>
                  <a:lnTo>
                    <a:pt x="131" y="738"/>
                  </a:lnTo>
                  <a:lnTo>
                    <a:pt x="141" y="698"/>
                  </a:lnTo>
                  <a:lnTo>
                    <a:pt x="162" y="668"/>
                  </a:lnTo>
                  <a:lnTo>
                    <a:pt x="182" y="627"/>
                  </a:lnTo>
                  <a:lnTo>
                    <a:pt x="192" y="587"/>
                  </a:lnTo>
                  <a:lnTo>
                    <a:pt x="213" y="557"/>
                  </a:lnTo>
                  <a:lnTo>
                    <a:pt x="223" y="515"/>
                  </a:lnTo>
                  <a:lnTo>
                    <a:pt x="243" y="486"/>
                  </a:lnTo>
                  <a:lnTo>
                    <a:pt x="263" y="445"/>
                  </a:lnTo>
                  <a:lnTo>
                    <a:pt x="283" y="414"/>
                  </a:lnTo>
                  <a:lnTo>
                    <a:pt x="303" y="384"/>
                  </a:lnTo>
                  <a:lnTo>
                    <a:pt x="334" y="353"/>
                  </a:lnTo>
                  <a:lnTo>
                    <a:pt x="354" y="313"/>
                  </a:lnTo>
                  <a:lnTo>
                    <a:pt x="375" y="273"/>
                  </a:lnTo>
                  <a:lnTo>
                    <a:pt x="394" y="252"/>
                  </a:lnTo>
                  <a:lnTo>
                    <a:pt x="425" y="222"/>
                  </a:lnTo>
                  <a:lnTo>
                    <a:pt x="446" y="191"/>
                  </a:lnTo>
                  <a:lnTo>
                    <a:pt x="476" y="162"/>
                  </a:lnTo>
                  <a:lnTo>
                    <a:pt x="506" y="130"/>
                  </a:lnTo>
                  <a:lnTo>
                    <a:pt x="547" y="111"/>
                  </a:lnTo>
                  <a:lnTo>
                    <a:pt x="567" y="90"/>
                  </a:lnTo>
                  <a:lnTo>
                    <a:pt x="598" y="70"/>
                  </a:lnTo>
                  <a:lnTo>
                    <a:pt x="638" y="60"/>
                  </a:lnTo>
                  <a:lnTo>
                    <a:pt x="678" y="40"/>
                  </a:lnTo>
                  <a:lnTo>
                    <a:pt x="709" y="29"/>
                  </a:lnTo>
                  <a:lnTo>
                    <a:pt x="749" y="19"/>
                  </a:lnTo>
                  <a:lnTo>
                    <a:pt x="800" y="9"/>
                  </a:lnTo>
                  <a:lnTo>
                    <a:pt x="841" y="9"/>
                  </a:lnTo>
                  <a:lnTo>
                    <a:pt x="881" y="0"/>
                  </a:lnTo>
                  <a:lnTo>
                    <a:pt x="922" y="9"/>
                  </a:lnTo>
                  <a:lnTo>
                    <a:pt x="972" y="19"/>
                  </a:lnTo>
                  <a:lnTo>
                    <a:pt x="1023" y="29"/>
                  </a:lnTo>
                  <a:lnTo>
                    <a:pt x="1073" y="40"/>
                  </a:lnTo>
                  <a:lnTo>
                    <a:pt x="1124" y="40"/>
                  </a:lnTo>
                  <a:lnTo>
                    <a:pt x="1165" y="29"/>
                  </a:lnTo>
                  <a:lnTo>
                    <a:pt x="1206" y="9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329"/>
            <p:cNvSpPr>
              <a:spLocks/>
            </p:cNvSpPr>
            <p:nvPr/>
          </p:nvSpPr>
          <p:spPr bwMode="auto">
            <a:xfrm>
              <a:off x="935" y="1904"/>
              <a:ext cx="224" cy="294"/>
            </a:xfrm>
            <a:custGeom>
              <a:avLst/>
              <a:gdLst>
                <a:gd name="T0" fmla="*/ 82 w 1571"/>
                <a:gd name="T1" fmla="*/ 22 h 2057"/>
                <a:gd name="T2" fmla="*/ 90 w 1571"/>
                <a:gd name="T3" fmla="*/ 32 h 2057"/>
                <a:gd name="T4" fmla="*/ 100 w 1571"/>
                <a:gd name="T5" fmla="*/ 41 h 2057"/>
                <a:gd name="T6" fmla="*/ 114 w 1571"/>
                <a:gd name="T7" fmla="*/ 41 h 2057"/>
                <a:gd name="T8" fmla="*/ 126 w 1571"/>
                <a:gd name="T9" fmla="*/ 38 h 2057"/>
                <a:gd name="T10" fmla="*/ 137 w 1571"/>
                <a:gd name="T11" fmla="*/ 36 h 2057"/>
                <a:gd name="T12" fmla="*/ 146 w 1571"/>
                <a:gd name="T13" fmla="*/ 49 h 2057"/>
                <a:gd name="T14" fmla="*/ 160 w 1571"/>
                <a:gd name="T15" fmla="*/ 55 h 2057"/>
                <a:gd name="T16" fmla="*/ 165 w 1571"/>
                <a:gd name="T17" fmla="*/ 62 h 2057"/>
                <a:gd name="T18" fmla="*/ 163 w 1571"/>
                <a:gd name="T19" fmla="*/ 74 h 2057"/>
                <a:gd name="T20" fmla="*/ 162 w 1571"/>
                <a:gd name="T21" fmla="*/ 87 h 2057"/>
                <a:gd name="T22" fmla="*/ 162 w 1571"/>
                <a:gd name="T23" fmla="*/ 104 h 2057"/>
                <a:gd name="T24" fmla="*/ 163 w 1571"/>
                <a:gd name="T25" fmla="*/ 116 h 2057"/>
                <a:gd name="T26" fmla="*/ 166 w 1571"/>
                <a:gd name="T27" fmla="*/ 138 h 2057"/>
                <a:gd name="T28" fmla="*/ 172 w 1571"/>
                <a:gd name="T29" fmla="*/ 159 h 2057"/>
                <a:gd name="T30" fmla="*/ 179 w 1571"/>
                <a:gd name="T31" fmla="*/ 180 h 2057"/>
                <a:gd name="T32" fmla="*/ 187 w 1571"/>
                <a:gd name="T33" fmla="*/ 201 h 2057"/>
                <a:gd name="T34" fmla="*/ 195 w 1571"/>
                <a:gd name="T35" fmla="*/ 222 h 2057"/>
                <a:gd name="T36" fmla="*/ 205 w 1571"/>
                <a:gd name="T37" fmla="*/ 242 h 2057"/>
                <a:gd name="T38" fmla="*/ 214 w 1571"/>
                <a:gd name="T39" fmla="*/ 262 h 2057"/>
                <a:gd name="T40" fmla="*/ 224 w 1571"/>
                <a:gd name="T41" fmla="*/ 284 h 2057"/>
                <a:gd name="T42" fmla="*/ 208 w 1571"/>
                <a:gd name="T43" fmla="*/ 290 h 2057"/>
                <a:gd name="T44" fmla="*/ 194 w 1571"/>
                <a:gd name="T45" fmla="*/ 294 h 2057"/>
                <a:gd name="T46" fmla="*/ 178 w 1571"/>
                <a:gd name="T47" fmla="*/ 294 h 2057"/>
                <a:gd name="T48" fmla="*/ 163 w 1571"/>
                <a:gd name="T49" fmla="*/ 294 h 2057"/>
                <a:gd name="T50" fmla="*/ 149 w 1571"/>
                <a:gd name="T51" fmla="*/ 291 h 2057"/>
                <a:gd name="T52" fmla="*/ 134 w 1571"/>
                <a:gd name="T53" fmla="*/ 287 h 2057"/>
                <a:gd name="T54" fmla="*/ 120 w 1571"/>
                <a:gd name="T55" fmla="*/ 283 h 2057"/>
                <a:gd name="T56" fmla="*/ 107 w 1571"/>
                <a:gd name="T57" fmla="*/ 277 h 2057"/>
                <a:gd name="T58" fmla="*/ 93 w 1571"/>
                <a:gd name="T59" fmla="*/ 271 h 2057"/>
                <a:gd name="T60" fmla="*/ 78 w 1571"/>
                <a:gd name="T61" fmla="*/ 267 h 2057"/>
                <a:gd name="T62" fmla="*/ 64 w 1571"/>
                <a:gd name="T63" fmla="*/ 258 h 2057"/>
                <a:gd name="T64" fmla="*/ 51 w 1571"/>
                <a:gd name="T65" fmla="*/ 242 h 2057"/>
                <a:gd name="T66" fmla="*/ 39 w 1571"/>
                <a:gd name="T67" fmla="*/ 225 h 2057"/>
                <a:gd name="T68" fmla="*/ 28 w 1571"/>
                <a:gd name="T69" fmla="*/ 207 h 2057"/>
                <a:gd name="T70" fmla="*/ 19 w 1571"/>
                <a:gd name="T71" fmla="*/ 188 h 2057"/>
                <a:gd name="T72" fmla="*/ 12 w 1571"/>
                <a:gd name="T73" fmla="*/ 171 h 2057"/>
                <a:gd name="T74" fmla="*/ 6 w 1571"/>
                <a:gd name="T75" fmla="*/ 151 h 2057"/>
                <a:gd name="T76" fmla="*/ 1 w 1571"/>
                <a:gd name="T77" fmla="*/ 130 h 2057"/>
                <a:gd name="T78" fmla="*/ 0 w 1571"/>
                <a:gd name="T79" fmla="*/ 109 h 2057"/>
                <a:gd name="T80" fmla="*/ 1 w 1571"/>
                <a:gd name="T81" fmla="*/ 88 h 2057"/>
                <a:gd name="T82" fmla="*/ 4 w 1571"/>
                <a:gd name="T83" fmla="*/ 67 h 2057"/>
                <a:gd name="T84" fmla="*/ 7 w 1571"/>
                <a:gd name="T85" fmla="*/ 51 h 2057"/>
                <a:gd name="T86" fmla="*/ 12 w 1571"/>
                <a:gd name="T87" fmla="*/ 38 h 2057"/>
                <a:gd name="T88" fmla="*/ 19 w 1571"/>
                <a:gd name="T89" fmla="*/ 26 h 2057"/>
                <a:gd name="T90" fmla="*/ 26 w 1571"/>
                <a:gd name="T91" fmla="*/ 15 h 2057"/>
                <a:gd name="T92" fmla="*/ 37 w 1571"/>
                <a:gd name="T93" fmla="*/ 6 h 2057"/>
                <a:gd name="T94" fmla="*/ 51 w 1571"/>
                <a:gd name="T95" fmla="*/ 0 h 2057"/>
                <a:gd name="T96" fmla="*/ 67 w 1571"/>
                <a:gd name="T97" fmla="*/ 2 h 2057"/>
                <a:gd name="T98" fmla="*/ 78 w 1571"/>
                <a:gd name="T99" fmla="*/ 9 h 20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71" h="2057">
                  <a:moveTo>
                    <a:pt x="568" y="102"/>
                  </a:moveTo>
                  <a:lnTo>
                    <a:pt x="568" y="122"/>
                  </a:lnTo>
                  <a:lnTo>
                    <a:pt x="578" y="152"/>
                  </a:lnTo>
                  <a:lnTo>
                    <a:pt x="588" y="173"/>
                  </a:lnTo>
                  <a:lnTo>
                    <a:pt x="608" y="203"/>
                  </a:lnTo>
                  <a:lnTo>
                    <a:pt x="629" y="223"/>
                  </a:lnTo>
                  <a:lnTo>
                    <a:pt x="649" y="254"/>
                  </a:lnTo>
                  <a:lnTo>
                    <a:pt x="669" y="274"/>
                  </a:lnTo>
                  <a:lnTo>
                    <a:pt x="700" y="284"/>
                  </a:lnTo>
                  <a:lnTo>
                    <a:pt x="730" y="284"/>
                  </a:lnTo>
                  <a:lnTo>
                    <a:pt x="770" y="284"/>
                  </a:lnTo>
                  <a:lnTo>
                    <a:pt x="801" y="284"/>
                  </a:lnTo>
                  <a:lnTo>
                    <a:pt x="831" y="284"/>
                  </a:lnTo>
                  <a:lnTo>
                    <a:pt x="852" y="274"/>
                  </a:lnTo>
                  <a:lnTo>
                    <a:pt x="882" y="264"/>
                  </a:lnTo>
                  <a:lnTo>
                    <a:pt x="913" y="244"/>
                  </a:lnTo>
                  <a:lnTo>
                    <a:pt x="942" y="234"/>
                  </a:lnTo>
                  <a:lnTo>
                    <a:pt x="963" y="254"/>
                  </a:lnTo>
                  <a:lnTo>
                    <a:pt x="973" y="284"/>
                  </a:lnTo>
                  <a:lnTo>
                    <a:pt x="993" y="305"/>
                  </a:lnTo>
                  <a:lnTo>
                    <a:pt x="1024" y="345"/>
                  </a:lnTo>
                  <a:lnTo>
                    <a:pt x="1054" y="366"/>
                  </a:lnTo>
                  <a:lnTo>
                    <a:pt x="1085" y="385"/>
                  </a:lnTo>
                  <a:lnTo>
                    <a:pt x="1125" y="385"/>
                  </a:lnTo>
                  <a:lnTo>
                    <a:pt x="1176" y="385"/>
                  </a:lnTo>
                  <a:lnTo>
                    <a:pt x="1165" y="416"/>
                  </a:lnTo>
                  <a:lnTo>
                    <a:pt x="1156" y="436"/>
                  </a:lnTo>
                  <a:lnTo>
                    <a:pt x="1146" y="467"/>
                  </a:lnTo>
                  <a:lnTo>
                    <a:pt x="1146" y="497"/>
                  </a:lnTo>
                  <a:lnTo>
                    <a:pt x="1146" y="518"/>
                  </a:lnTo>
                  <a:lnTo>
                    <a:pt x="1135" y="547"/>
                  </a:lnTo>
                  <a:lnTo>
                    <a:pt x="1135" y="578"/>
                  </a:lnTo>
                  <a:lnTo>
                    <a:pt x="1135" y="608"/>
                  </a:lnTo>
                  <a:lnTo>
                    <a:pt x="1135" y="650"/>
                  </a:lnTo>
                  <a:lnTo>
                    <a:pt x="1135" y="709"/>
                  </a:lnTo>
                  <a:lnTo>
                    <a:pt x="1135" y="730"/>
                  </a:lnTo>
                  <a:lnTo>
                    <a:pt x="1135" y="761"/>
                  </a:lnTo>
                  <a:lnTo>
                    <a:pt x="1146" y="781"/>
                  </a:lnTo>
                  <a:lnTo>
                    <a:pt x="1146" y="812"/>
                  </a:lnTo>
                  <a:lnTo>
                    <a:pt x="1146" y="862"/>
                  </a:lnTo>
                  <a:lnTo>
                    <a:pt x="1156" y="913"/>
                  </a:lnTo>
                  <a:lnTo>
                    <a:pt x="1165" y="963"/>
                  </a:lnTo>
                  <a:lnTo>
                    <a:pt x="1186" y="1014"/>
                  </a:lnTo>
                  <a:lnTo>
                    <a:pt x="1196" y="1064"/>
                  </a:lnTo>
                  <a:lnTo>
                    <a:pt x="1207" y="1115"/>
                  </a:lnTo>
                  <a:lnTo>
                    <a:pt x="1226" y="1166"/>
                  </a:lnTo>
                  <a:lnTo>
                    <a:pt x="1247" y="1216"/>
                  </a:lnTo>
                  <a:lnTo>
                    <a:pt x="1257" y="1258"/>
                  </a:lnTo>
                  <a:lnTo>
                    <a:pt x="1277" y="1308"/>
                  </a:lnTo>
                  <a:lnTo>
                    <a:pt x="1298" y="1359"/>
                  </a:lnTo>
                  <a:lnTo>
                    <a:pt x="1308" y="1409"/>
                  </a:lnTo>
                  <a:lnTo>
                    <a:pt x="1329" y="1449"/>
                  </a:lnTo>
                  <a:lnTo>
                    <a:pt x="1348" y="1500"/>
                  </a:lnTo>
                  <a:lnTo>
                    <a:pt x="1369" y="1551"/>
                  </a:lnTo>
                  <a:lnTo>
                    <a:pt x="1399" y="1602"/>
                  </a:lnTo>
                  <a:lnTo>
                    <a:pt x="1419" y="1642"/>
                  </a:lnTo>
                  <a:lnTo>
                    <a:pt x="1440" y="1693"/>
                  </a:lnTo>
                  <a:lnTo>
                    <a:pt x="1460" y="1733"/>
                  </a:lnTo>
                  <a:lnTo>
                    <a:pt x="1480" y="1784"/>
                  </a:lnTo>
                  <a:lnTo>
                    <a:pt x="1500" y="1834"/>
                  </a:lnTo>
                  <a:lnTo>
                    <a:pt x="1531" y="1885"/>
                  </a:lnTo>
                  <a:lnTo>
                    <a:pt x="1551" y="1926"/>
                  </a:lnTo>
                  <a:lnTo>
                    <a:pt x="1571" y="1987"/>
                  </a:lnTo>
                  <a:lnTo>
                    <a:pt x="1531" y="1996"/>
                  </a:lnTo>
                  <a:lnTo>
                    <a:pt x="1500" y="2017"/>
                  </a:lnTo>
                  <a:lnTo>
                    <a:pt x="1460" y="2027"/>
                  </a:lnTo>
                  <a:lnTo>
                    <a:pt x="1430" y="2038"/>
                  </a:lnTo>
                  <a:lnTo>
                    <a:pt x="1388" y="2048"/>
                  </a:lnTo>
                  <a:lnTo>
                    <a:pt x="1358" y="2057"/>
                  </a:lnTo>
                  <a:lnTo>
                    <a:pt x="1318" y="2057"/>
                  </a:lnTo>
                  <a:lnTo>
                    <a:pt x="1287" y="2057"/>
                  </a:lnTo>
                  <a:lnTo>
                    <a:pt x="1247" y="2057"/>
                  </a:lnTo>
                  <a:lnTo>
                    <a:pt x="1216" y="2057"/>
                  </a:lnTo>
                  <a:lnTo>
                    <a:pt x="1176" y="2057"/>
                  </a:lnTo>
                  <a:lnTo>
                    <a:pt x="1146" y="2057"/>
                  </a:lnTo>
                  <a:lnTo>
                    <a:pt x="1115" y="2048"/>
                  </a:lnTo>
                  <a:lnTo>
                    <a:pt x="1085" y="2048"/>
                  </a:lnTo>
                  <a:lnTo>
                    <a:pt x="1045" y="2038"/>
                  </a:lnTo>
                  <a:lnTo>
                    <a:pt x="1014" y="2038"/>
                  </a:lnTo>
                  <a:lnTo>
                    <a:pt x="973" y="2017"/>
                  </a:lnTo>
                  <a:lnTo>
                    <a:pt x="942" y="2007"/>
                  </a:lnTo>
                  <a:lnTo>
                    <a:pt x="913" y="1996"/>
                  </a:lnTo>
                  <a:lnTo>
                    <a:pt x="882" y="1987"/>
                  </a:lnTo>
                  <a:lnTo>
                    <a:pt x="841" y="1977"/>
                  </a:lnTo>
                  <a:lnTo>
                    <a:pt x="811" y="1966"/>
                  </a:lnTo>
                  <a:lnTo>
                    <a:pt x="780" y="1946"/>
                  </a:lnTo>
                  <a:lnTo>
                    <a:pt x="751" y="1937"/>
                  </a:lnTo>
                  <a:lnTo>
                    <a:pt x="710" y="1926"/>
                  </a:lnTo>
                  <a:lnTo>
                    <a:pt x="679" y="1906"/>
                  </a:lnTo>
                  <a:lnTo>
                    <a:pt x="649" y="1895"/>
                  </a:lnTo>
                  <a:lnTo>
                    <a:pt x="618" y="1885"/>
                  </a:lnTo>
                  <a:lnTo>
                    <a:pt x="578" y="1876"/>
                  </a:lnTo>
                  <a:lnTo>
                    <a:pt x="547" y="1865"/>
                  </a:lnTo>
                  <a:lnTo>
                    <a:pt x="507" y="1855"/>
                  </a:lnTo>
                  <a:lnTo>
                    <a:pt x="487" y="1845"/>
                  </a:lnTo>
                  <a:lnTo>
                    <a:pt x="446" y="1804"/>
                  </a:lnTo>
                  <a:lnTo>
                    <a:pt x="416" y="1764"/>
                  </a:lnTo>
                  <a:lnTo>
                    <a:pt x="385" y="1733"/>
                  </a:lnTo>
                  <a:lnTo>
                    <a:pt x="355" y="1693"/>
                  </a:lnTo>
                  <a:lnTo>
                    <a:pt x="324" y="1653"/>
                  </a:lnTo>
                  <a:lnTo>
                    <a:pt x="294" y="1611"/>
                  </a:lnTo>
                  <a:lnTo>
                    <a:pt x="274" y="1571"/>
                  </a:lnTo>
                  <a:lnTo>
                    <a:pt x="244" y="1541"/>
                  </a:lnTo>
                  <a:lnTo>
                    <a:pt x="213" y="1491"/>
                  </a:lnTo>
                  <a:lnTo>
                    <a:pt x="193" y="1449"/>
                  </a:lnTo>
                  <a:lnTo>
                    <a:pt x="162" y="1409"/>
                  </a:lnTo>
                  <a:lnTo>
                    <a:pt x="152" y="1369"/>
                  </a:lnTo>
                  <a:lnTo>
                    <a:pt x="132" y="1318"/>
                  </a:lnTo>
                  <a:lnTo>
                    <a:pt x="112" y="1277"/>
                  </a:lnTo>
                  <a:lnTo>
                    <a:pt x="101" y="1237"/>
                  </a:lnTo>
                  <a:lnTo>
                    <a:pt x="82" y="1197"/>
                  </a:lnTo>
                  <a:lnTo>
                    <a:pt x="71" y="1146"/>
                  </a:lnTo>
                  <a:lnTo>
                    <a:pt x="51" y="1096"/>
                  </a:lnTo>
                  <a:lnTo>
                    <a:pt x="40" y="1054"/>
                  </a:lnTo>
                  <a:lnTo>
                    <a:pt x="31" y="1004"/>
                  </a:lnTo>
                  <a:lnTo>
                    <a:pt x="21" y="953"/>
                  </a:lnTo>
                  <a:lnTo>
                    <a:pt x="10" y="913"/>
                  </a:lnTo>
                  <a:lnTo>
                    <a:pt x="10" y="862"/>
                  </a:lnTo>
                  <a:lnTo>
                    <a:pt x="10" y="812"/>
                  </a:lnTo>
                  <a:lnTo>
                    <a:pt x="0" y="761"/>
                  </a:lnTo>
                  <a:lnTo>
                    <a:pt x="0" y="720"/>
                  </a:lnTo>
                  <a:lnTo>
                    <a:pt x="0" y="659"/>
                  </a:lnTo>
                  <a:lnTo>
                    <a:pt x="10" y="619"/>
                  </a:lnTo>
                  <a:lnTo>
                    <a:pt x="10" y="568"/>
                  </a:lnTo>
                  <a:lnTo>
                    <a:pt x="21" y="518"/>
                  </a:lnTo>
                  <a:lnTo>
                    <a:pt x="31" y="467"/>
                  </a:lnTo>
                  <a:lnTo>
                    <a:pt x="40" y="416"/>
                  </a:lnTo>
                  <a:lnTo>
                    <a:pt x="40" y="385"/>
                  </a:lnTo>
                  <a:lnTo>
                    <a:pt x="51" y="356"/>
                  </a:lnTo>
                  <a:lnTo>
                    <a:pt x="51" y="324"/>
                  </a:lnTo>
                  <a:lnTo>
                    <a:pt x="71" y="295"/>
                  </a:lnTo>
                  <a:lnTo>
                    <a:pt x="82" y="264"/>
                  </a:lnTo>
                  <a:lnTo>
                    <a:pt x="92" y="234"/>
                  </a:lnTo>
                  <a:lnTo>
                    <a:pt x="112" y="203"/>
                  </a:lnTo>
                  <a:lnTo>
                    <a:pt x="132" y="183"/>
                  </a:lnTo>
                  <a:lnTo>
                    <a:pt x="152" y="152"/>
                  </a:lnTo>
                  <a:lnTo>
                    <a:pt x="162" y="122"/>
                  </a:lnTo>
                  <a:lnTo>
                    <a:pt x="183" y="102"/>
                  </a:lnTo>
                  <a:lnTo>
                    <a:pt x="213" y="82"/>
                  </a:lnTo>
                  <a:lnTo>
                    <a:pt x="233" y="61"/>
                  </a:lnTo>
                  <a:lnTo>
                    <a:pt x="263" y="41"/>
                  </a:lnTo>
                  <a:lnTo>
                    <a:pt x="294" y="21"/>
                  </a:lnTo>
                  <a:lnTo>
                    <a:pt x="324" y="11"/>
                  </a:lnTo>
                  <a:lnTo>
                    <a:pt x="355" y="0"/>
                  </a:lnTo>
                  <a:lnTo>
                    <a:pt x="395" y="0"/>
                  </a:lnTo>
                  <a:lnTo>
                    <a:pt x="426" y="0"/>
                  </a:lnTo>
                  <a:lnTo>
                    <a:pt x="467" y="11"/>
                  </a:lnTo>
                  <a:lnTo>
                    <a:pt x="487" y="21"/>
                  </a:lnTo>
                  <a:lnTo>
                    <a:pt x="517" y="41"/>
                  </a:lnTo>
                  <a:lnTo>
                    <a:pt x="547" y="61"/>
                  </a:lnTo>
                  <a:lnTo>
                    <a:pt x="568" y="102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330"/>
            <p:cNvSpPr>
              <a:spLocks/>
            </p:cNvSpPr>
            <p:nvPr/>
          </p:nvSpPr>
          <p:spPr bwMode="auto">
            <a:xfrm>
              <a:off x="935" y="1904"/>
              <a:ext cx="224" cy="294"/>
            </a:xfrm>
            <a:custGeom>
              <a:avLst/>
              <a:gdLst>
                <a:gd name="T0" fmla="*/ 82 w 1571"/>
                <a:gd name="T1" fmla="*/ 22 h 2057"/>
                <a:gd name="T2" fmla="*/ 90 w 1571"/>
                <a:gd name="T3" fmla="*/ 32 h 2057"/>
                <a:gd name="T4" fmla="*/ 100 w 1571"/>
                <a:gd name="T5" fmla="*/ 41 h 2057"/>
                <a:gd name="T6" fmla="*/ 114 w 1571"/>
                <a:gd name="T7" fmla="*/ 41 h 2057"/>
                <a:gd name="T8" fmla="*/ 126 w 1571"/>
                <a:gd name="T9" fmla="*/ 38 h 2057"/>
                <a:gd name="T10" fmla="*/ 137 w 1571"/>
                <a:gd name="T11" fmla="*/ 36 h 2057"/>
                <a:gd name="T12" fmla="*/ 146 w 1571"/>
                <a:gd name="T13" fmla="*/ 49 h 2057"/>
                <a:gd name="T14" fmla="*/ 160 w 1571"/>
                <a:gd name="T15" fmla="*/ 55 h 2057"/>
                <a:gd name="T16" fmla="*/ 165 w 1571"/>
                <a:gd name="T17" fmla="*/ 62 h 2057"/>
                <a:gd name="T18" fmla="*/ 163 w 1571"/>
                <a:gd name="T19" fmla="*/ 74 h 2057"/>
                <a:gd name="T20" fmla="*/ 162 w 1571"/>
                <a:gd name="T21" fmla="*/ 87 h 2057"/>
                <a:gd name="T22" fmla="*/ 162 w 1571"/>
                <a:gd name="T23" fmla="*/ 104 h 2057"/>
                <a:gd name="T24" fmla="*/ 163 w 1571"/>
                <a:gd name="T25" fmla="*/ 116 h 2057"/>
                <a:gd name="T26" fmla="*/ 166 w 1571"/>
                <a:gd name="T27" fmla="*/ 138 h 2057"/>
                <a:gd name="T28" fmla="*/ 172 w 1571"/>
                <a:gd name="T29" fmla="*/ 159 h 2057"/>
                <a:gd name="T30" fmla="*/ 179 w 1571"/>
                <a:gd name="T31" fmla="*/ 180 h 2057"/>
                <a:gd name="T32" fmla="*/ 187 w 1571"/>
                <a:gd name="T33" fmla="*/ 201 h 2057"/>
                <a:gd name="T34" fmla="*/ 195 w 1571"/>
                <a:gd name="T35" fmla="*/ 222 h 2057"/>
                <a:gd name="T36" fmla="*/ 205 w 1571"/>
                <a:gd name="T37" fmla="*/ 242 h 2057"/>
                <a:gd name="T38" fmla="*/ 214 w 1571"/>
                <a:gd name="T39" fmla="*/ 262 h 2057"/>
                <a:gd name="T40" fmla="*/ 224 w 1571"/>
                <a:gd name="T41" fmla="*/ 284 h 2057"/>
                <a:gd name="T42" fmla="*/ 208 w 1571"/>
                <a:gd name="T43" fmla="*/ 290 h 2057"/>
                <a:gd name="T44" fmla="*/ 194 w 1571"/>
                <a:gd name="T45" fmla="*/ 294 h 2057"/>
                <a:gd name="T46" fmla="*/ 178 w 1571"/>
                <a:gd name="T47" fmla="*/ 294 h 2057"/>
                <a:gd name="T48" fmla="*/ 163 w 1571"/>
                <a:gd name="T49" fmla="*/ 294 h 2057"/>
                <a:gd name="T50" fmla="*/ 149 w 1571"/>
                <a:gd name="T51" fmla="*/ 291 h 2057"/>
                <a:gd name="T52" fmla="*/ 134 w 1571"/>
                <a:gd name="T53" fmla="*/ 287 h 2057"/>
                <a:gd name="T54" fmla="*/ 120 w 1571"/>
                <a:gd name="T55" fmla="*/ 283 h 2057"/>
                <a:gd name="T56" fmla="*/ 107 w 1571"/>
                <a:gd name="T57" fmla="*/ 277 h 2057"/>
                <a:gd name="T58" fmla="*/ 93 w 1571"/>
                <a:gd name="T59" fmla="*/ 271 h 2057"/>
                <a:gd name="T60" fmla="*/ 78 w 1571"/>
                <a:gd name="T61" fmla="*/ 267 h 2057"/>
                <a:gd name="T62" fmla="*/ 64 w 1571"/>
                <a:gd name="T63" fmla="*/ 258 h 2057"/>
                <a:gd name="T64" fmla="*/ 51 w 1571"/>
                <a:gd name="T65" fmla="*/ 242 h 2057"/>
                <a:gd name="T66" fmla="*/ 39 w 1571"/>
                <a:gd name="T67" fmla="*/ 225 h 2057"/>
                <a:gd name="T68" fmla="*/ 28 w 1571"/>
                <a:gd name="T69" fmla="*/ 207 h 2057"/>
                <a:gd name="T70" fmla="*/ 19 w 1571"/>
                <a:gd name="T71" fmla="*/ 188 h 2057"/>
                <a:gd name="T72" fmla="*/ 12 w 1571"/>
                <a:gd name="T73" fmla="*/ 171 h 2057"/>
                <a:gd name="T74" fmla="*/ 6 w 1571"/>
                <a:gd name="T75" fmla="*/ 151 h 2057"/>
                <a:gd name="T76" fmla="*/ 1 w 1571"/>
                <a:gd name="T77" fmla="*/ 130 h 2057"/>
                <a:gd name="T78" fmla="*/ 0 w 1571"/>
                <a:gd name="T79" fmla="*/ 109 h 2057"/>
                <a:gd name="T80" fmla="*/ 1 w 1571"/>
                <a:gd name="T81" fmla="*/ 88 h 2057"/>
                <a:gd name="T82" fmla="*/ 4 w 1571"/>
                <a:gd name="T83" fmla="*/ 67 h 2057"/>
                <a:gd name="T84" fmla="*/ 7 w 1571"/>
                <a:gd name="T85" fmla="*/ 51 h 2057"/>
                <a:gd name="T86" fmla="*/ 12 w 1571"/>
                <a:gd name="T87" fmla="*/ 38 h 2057"/>
                <a:gd name="T88" fmla="*/ 19 w 1571"/>
                <a:gd name="T89" fmla="*/ 26 h 2057"/>
                <a:gd name="T90" fmla="*/ 26 w 1571"/>
                <a:gd name="T91" fmla="*/ 15 h 2057"/>
                <a:gd name="T92" fmla="*/ 37 w 1571"/>
                <a:gd name="T93" fmla="*/ 6 h 2057"/>
                <a:gd name="T94" fmla="*/ 51 w 1571"/>
                <a:gd name="T95" fmla="*/ 0 h 2057"/>
                <a:gd name="T96" fmla="*/ 67 w 1571"/>
                <a:gd name="T97" fmla="*/ 2 h 2057"/>
                <a:gd name="T98" fmla="*/ 78 w 1571"/>
                <a:gd name="T99" fmla="*/ 9 h 20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71" h="2057">
                  <a:moveTo>
                    <a:pt x="568" y="102"/>
                  </a:moveTo>
                  <a:lnTo>
                    <a:pt x="568" y="122"/>
                  </a:lnTo>
                  <a:lnTo>
                    <a:pt x="578" y="152"/>
                  </a:lnTo>
                  <a:lnTo>
                    <a:pt x="588" y="173"/>
                  </a:lnTo>
                  <a:lnTo>
                    <a:pt x="608" y="203"/>
                  </a:lnTo>
                  <a:lnTo>
                    <a:pt x="629" y="223"/>
                  </a:lnTo>
                  <a:lnTo>
                    <a:pt x="649" y="254"/>
                  </a:lnTo>
                  <a:lnTo>
                    <a:pt x="669" y="274"/>
                  </a:lnTo>
                  <a:lnTo>
                    <a:pt x="700" y="284"/>
                  </a:lnTo>
                  <a:lnTo>
                    <a:pt x="730" y="284"/>
                  </a:lnTo>
                  <a:lnTo>
                    <a:pt x="770" y="284"/>
                  </a:lnTo>
                  <a:lnTo>
                    <a:pt x="801" y="284"/>
                  </a:lnTo>
                  <a:lnTo>
                    <a:pt x="831" y="284"/>
                  </a:lnTo>
                  <a:lnTo>
                    <a:pt x="852" y="274"/>
                  </a:lnTo>
                  <a:lnTo>
                    <a:pt x="882" y="264"/>
                  </a:lnTo>
                  <a:lnTo>
                    <a:pt x="913" y="244"/>
                  </a:lnTo>
                  <a:lnTo>
                    <a:pt x="942" y="234"/>
                  </a:lnTo>
                  <a:lnTo>
                    <a:pt x="963" y="254"/>
                  </a:lnTo>
                  <a:lnTo>
                    <a:pt x="973" y="284"/>
                  </a:lnTo>
                  <a:lnTo>
                    <a:pt x="993" y="305"/>
                  </a:lnTo>
                  <a:lnTo>
                    <a:pt x="1024" y="345"/>
                  </a:lnTo>
                  <a:lnTo>
                    <a:pt x="1054" y="366"/>
                  </a:lnTo>
                  <a:lnTo>
                    <a:pt x="1085" y="385"/>
                  </a:lnTo>
                  <a:lnTo>
                    <a:pt x="1125" y="385"/>
                  </a:lnTo>
                  <a:lnTo>
                    <a:pt x="1176" y="385"/>
                  </a:lnTo>
                  <a:lnTo>
                    <a:pt x="1165" y="416"/>
                  </a:lnTo>
                  <a:lnTo>
                    <a:pt x="1156" y="436"/>
                  </a:lnTo>
                  <a:lnTo>
                    <a:pt x="1146" y="467"/>
                  </a:lnTo>
                  <a:lnTo>
                    <a:pt x="1146" y="497"/>
                  </a:lnTo>
                  <a:lnTo>
                    <a:pt x="1146" y="518"/>
                  </a:lnTo>
                  <a:lnTo>
                    <a:pt x="1135" y="547"/>
                  </a:lnTo>
                  <a:lnTo>
                    <a:pt x="1135" y="578"/>
                  </a:lnTo>
                  <a:lnTo>
                    <a:pt x="1135" y="608"/>
                  </a:lnTo>
                  <a:lnTo>
                    <a:pt x="1135" y="650"/>
                  </a:lnTo>
                  <a:lnTo>
                    <a:pt x="1135" y="709"/>
                  </a:lnTo>
                  <a:lnTo>
                    <a:pt x="1135" y="730"/>
                  </a:lnTo>
                  <a:lnTo>
                    <a:pt x="1135" y="761"/>
                  </a:lnTo>
                  <a:lnTo>
                    <a:pt x="1146" y="781"/>
                  </a:lnTo>
                  <a:lnTo>
                    <a:pt x="1146" y="812"/>
                  </a:lnTo>
                  <a:lnTo>
                    <a:pt x="1146" y="862"/>
                  </a:lnTo>
                  <a:lnTo>
                    <a:pt x="1156" y="913"/>
                  </a:lnTo>
                  <a:lnTo>
                    <a:pt x="1165" y="963"/>
                  </a:lnTo>
                  <a:lnTo>
                    <a:pt x="1186" y="1014"/>
                  </a:lnTo>
                  <a:lnTo>
                    <a:pt x="1196" y="1064"/>
                  </a:lnTo>
                  <a:lnTo>
                    <a:pt x="1207" y="1115"/>
                  </a:lnTo>
                  <a:lnTo>
                    <a:pt x="1226" y="1166"/>
                  </a:lnTo>
                  <a:lnTo>
                    <a:pt x="1247" y="1216"/>
                  </a:lnTo>
                  <a:lnTo>
                    <a:pt x="1257" y="1258"/>
                  </a:lnTo>
                  <a:lnTo>
                    <a:pt x="1277" y="1308"/>
                  </a:lnTo>
                  <a:lnTo>
                    <a:pt x="1298" y="1359"/>
                  </a:lnTo>
                  <a:lnTo>
                    <a:pt x="1308" y="1409"/>
                  </a:lnTo>
                  <a:lnTo>
                    <a:pt x="1329" y="1449"/>
                  </a:lnTo>
                  <a:lnTo>
                    <a:pt x="1348" y="1500"/>
                  </a:lnTo>
                  <a:lnTo>
                    <a:pt x="1369" y="1551"/>
                  </a:lnTo>
                  <a:lnTo>
                    <a:pt x="1399" y="1602"/>
                  </a:lnTo>
                  <a:lnTo>
                    <a:pt x="1419" y="1642"/>
                  </a:lnTo>
                  <a:lnTo>
                    <a:pt x="1440" y="1693"/>
                  </a:lnTo>
                  <a:lnTo>
                    <a:pt x="1460" y="1733"/>
                  </a:lnTo>
                  <a:lnTo>
                    <a:pt x="1480" y="1784"/>
                  </a:lnTo>
                  <a:lnTo>
                    <a:pt x="1500" y="1834"/>
                  </a:lnTo>
                  <a:lnTo>
                    <a:pt x="1531" y="1885"/>
                  </a:lnTo>
                  <a:lnTo>
                    <a:pt x="1551" y="1926"/>
                  </a:lnTo>
                  <a:lnTo>
                    <a:pt x="1571" y="1987"/>
                  </a:lnTo>
                  <a:lnTo>
                    <a:pt x="1531" y="1996"/>
                  </a:lnTo>
                  <a:lnTo>
                    <a:pt x="1500" y="2017"/>
                  </a:lnTo>
                  <a:lnTo>
                    <a:pt x="1460" y="2027"/>
                  </a:lnTo>
                  <a:lnTo>
                    <a:pt x="1430" y="2038"/>
                  </a:lnTo>
                  <a:lnTo>
                    <a:pt x="1388" y="2048"/>
                  </a:lnTo>
                  <a:lnTo>
                    <a:pt x="1358" y="2057"/>
                  </a:lnTo>
                  <a:lnTo>
                    <a:pt x="1318" y="2057"/>
                  </a:lnTo>
                  <a:lnTo>
                    <a:pt x="1287" y="2057"/>
                  </a:lnTo>
                  <a:lnTo>
                    <a:pt x="1247" y="2057"/>
                  </a:lnTo>
                  <a:lnTo>
                    <a:pt x="1216" y="2057"/>
                  </a:lnTo>
                  <a:lnTo>
                    <a:pt x="1176" y="2057"/>
                  </a:lnTo>
                  <a:lnTo>
                    <a:pt x="1146" y="2057"/>
                  </a:lnTo>
                  <a:lnTo>
                    <a:pt x="1115" y="2048"/>
                  </a:lnTo>
                  <a:lnTo>
                    <a:pt x="1085" y="2048"/>
                  </a:lnTo>
                  <a:lnTo>
                    <a:pt x="1045" y="2038"/>
                  </a:lnTo>
                  <a:lnTo>
                    <a:pt x="1014" y="2038"/>
                  </a:lnTo>
                  <a:lnTo>
                    <a:pt x="973" y="2017"/>
                  </a:lnTo>
                  <a:lnTo>
                    <a:pt x="942" y="2007"/>
                  </a:lnTo>
                  <a:lnTo>
                    <a:pt x="913" y="1996"/>
                  </a:lnTo>
                  <a:lnTo>
                    <a:pt x="882" y="1987"/>
                  </a:lnTo>
                  <a:lnTo>
                    <a:pt x="841" y="1977"/>
                  </a:lnTo>
                  <a:lnTo>
                    <a:pt x="811" y="1966"/>
                  </a:lnTo>
                  <a:lnTo>
                    <a:pt x="780" y="1946"/>
                  </a:lnTo>
                  <a:lnTo>
                    <a:pt x="751" y="1937"/>
                  </a:lnTo>
                  <a:lnTo>
                    <a:pt x="710" y="1926"/>
                  </a:lnTo>
                  <a:lnTo>
                    <a:pt x="679" y="1906"/>
                  </a:lnTo>
                  <a:lnTo>
                    <a:pt x="649" y="1895"/>
                  </a:lnTo>
                  <a:lnTo>
                    <a:pt x="618" y="1885"/>
                  </a:lnTo>
                  <a:lnTo>
                    <a:pt x="578" y="1876"/>
                  </a:lnTo>
                  <a:lnTo>
                    <a:pt x="547" y="1865"/>
                  </a:lnTo>
                  <a:lnTo>
                    <a:pt x="507" y="1855"/>
                  </a:lnTo>
                  <a:lnTo>
                    <a:pt x="487" y="1845"/>
                  </a:lnTo>
                  <a:lnTo>
                    <a:pt x="446" y="1804"/>
                  </a:lnTo>
                  <a:lnTo>
                    <a:pt x="416" y="1764"/>
                  </a:lnTo>
                  <a:lnTo>
                    <a:pt x="385" y="1733"/>
                  </a:lnTo>
                  <a:lnTo>
                    <a:pt x="355" y="1693"/>
                  </a:lnTo>
                  <a:lnTo>
                    <a:pt x="324" y="1653"/>
                  </a:lnTo>
                  <a:lnTo>
                    <a:pt x="294" y="1611"/>
                  </a:lnTo>
                  <a:lnTo>
                    <a:pt x="274" y="1571"/>
                  </a:lnTo>
                  <a:lnTo>
                    <a:pt x="244" y="1541"/>
                  </a:lnTo>
                  <a:lnTo>
                    <a:pt x="213" y="1491"/>
                  </a:lnTo>
                  <a:lnTo>
                    <a:pt x="193" y="1449"/>
                  </a:lnTo>
                  <a:lnTo>
                    <a:pt x="162" y="1409"/>
                  </a:lnTo>
                  <a:lnTo>
                    <a:pt x="152" y="1369"/>
                  </a:lnTo>
                  <a:lnTo>
                    <a:pt x="132" y="1318"/>
                  </a:lnTo>
                  <a:lnTo>
                    <a:pt x="112" y="1277"/>
                  </a:lnTo>
                  <a:lnTo>
                    <a:pt x="101" y="1237"/>
                  </a:lnTo>
                  <a:lnTo>
                    <a:pt x="82" y="1197"/>
                  </a:lnTo>
                  <a:lnTo>
                    <a:pt x="71" y="1146"/>
                  </a:lnTo>
                  <a:lnTo>
                    <a:pt x="51" y="1096"/>
                  </a:lnTo>
                  <a:lnTo>
                    <a:pt x="40" y="1054"/>
                  </a:lnTo>
                  <a:lnTo>
                    <a:pt x="31" y="1004"/>
                  </a:lnTo>
                  <a:lnTo>
                    <a:pt x="21" y="953"/>
                  </a:lnTo>
                  <a:lnTo>
                    <a:pt x="10" y="913"/>
                  </a:lnTo>
                  <a:lnTo>
                    <a:pt x="10" y="862"/>
                  </a:lnTo>
                  <a:lnTo>
                    <a:pt x="10" y="812"/>
                  </a:lnTo>
                  <a:lnTo>
                    <a:pt x="0" y="761"/>
                  </a:lnTo>
                  <a:lnTo>
                    <a:pt x="0" y="720"/>
                  </a:lnTo>
                  <a:lnTo>
                    <a:pt x="0" y="659"/>
                  </a:lnTo>
                  <a:lnTo>
                    <a:pt x="10" y="619"/>
                  </a:lnTo>
                  <a:lnTo>
                    <a:pt x="10" y="568"/>
                  </a:lnTo>
                  <a:lnTo>
                    <a:pt x="21" y="518"/>
                  </a:lnTo>
                  <a:lnTo>
                    <a:pt x="31" y="467"/>
                  </a:lnTo>
                  <a:lnTo>
                    <a:pt x="40" y="416"/>
                  </a:lnTo>
                  <a:lnTo>
                    <a:pt x="40" y="385"/>
                  </a:lnTo>
                  <a:lnTo>
                    <a:pt x="51" y="356"/>
                  </a:lnTo>
                  <a:lnTo>
                    <a:pt x="51" y="324"/>
                  </a:lnTo>
                  <a:lnTo>
                    <a:pt x="71" y="295"/>
                  </a:lnTo>
                  <a:lnTo>
                    <a:pt x="82" y="264"/>
                  </a:lnTo>
                  <a:lnTo>
                    <a:pt x="92" y="234"/>
                  </a:lnTo>
                  <a:lnTo>
                    <a:pt x="112" y="203"/>
                  </a:lnTo>
                  <a:lnTo>
                    <a:pt x="132" y="183"/>
                  </a:lnTo>
                  <a:lnTo>
                    <a:pt x="152" y="152"/>
                  </a:lnTo>
                  <a:lnTo>
                    <a:pt x="162" y="122"/>
                  </a:lnTo>
                  <a:lnTo>
                    <a:pt x="183" y="102"/>
                  </a:lnTo>
                  <a:lnTo>
                    <a:pt x="213" y="82"/>
                  </a:lnTo>
                  <a:lnTo>
                    <a:pt x="233" y="61"/>
                  </a:lnTo>
                  <a:lnTo>
                    <a:pt x="263" y="41"/>
                  </a:lnTo>
                  <a:lnTo>
                    <a:pt x="294" y="21"/>
                  </a:lnTo>
                  <a:lnTo>
                    <a:pt x="324" y="11"/>
                  </a:lnTo>
                  <a:lnTo>
                    <a:pt x="355" y="0"/>
                  </a:lnTo>
                  <a:lnTo>
                    <a:pt x="395" y="0"/>
                  </a:lnTo>
                  <a:lnTo>
                    <a:pt x="426" y="0"/>
                  </a:lnTo>
                  <a:lnTo>
                    <a:pt x="467" y="11"/>
                  </a:lnTo>
                  <a:lnTo>
                    <a:pt x="487" y="21"/>
                  </a:lnTo>
                  <a:lnTo>
                    <a:pt x="517" y="41"/>
                  </a:lnTo>
                  <a:lnTo>
                    <a:pt x="547" y="61"/>
                  </a:lnTo>
                  <a:lnTo>
                    <a:pt x="568" y="102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331"/>
            <p:cNvSpPr>
              <a:spLocks/>
            </p:cNvSpPr>
            <p:nvPr/>
          </p:nvSpPr>
          <p:spPr bwMode="auto">
            <a:xfrm>
              <a:off x="1222" y="1930"/>
              <a:ext cx="590" cy="327"/>
            </a:xfrm>
            <a:custGeom>
              <a:avLst/>
              <a:gdLst>
                <a:gd name="T0" fmla="*/ 518 w 4135"/>
                <a:gd name="T1" fmla="*/ 42 h 2290"/>
                <a:gd name="T2" fmla="*/ 555 w 4135"/>
                <a:gd name="T3" fmla="*/ 61 h 2290"/>
                <a:gd name="T4" fmla="*/ 590 w 4135"/>
                <a:gd name="T5" fmla="*/ 80 h 2290"/>
                <a:gd name="T6" fmla="*/ 555 w 4135"/>
                <a:gd name="T7" fmla="*/ 77 h 2290"/>
                <a:gd name="T8" fmla="*/ 524 w 4135"/>
                <a:gd name="T9" fmla="*/ 62 h 2290"/>
                <a:gd name="T10" fmla="*/ 497 w 4135"/>
                <a:gd name="T11" fmla="*/ 61 h 2290"/>
                <a:gd name="T12" fmla="*/ 477 w 4135"/>
                <a:gd name="T13" fmla="*/ 83 h 2290"/>
                <a:gd name="T14" fmla="*/ 476 w 4135"/>
                <a:gd name="T15" fmla="*/ 113 h 2290"/>
                <a:gd name="T16" fmla="*/ 473 w 4135"/>
                <a:gd name="T17" fmla="*/ 146 h 2290"/>
                <a:gd name="T18" fmla="*/ 467 w 4135"/>
                <a:gd name="T19" fmla="*/ 179 h 2290"/>
                <a:gd name="T20" fmla="*/ 460 w 4135"/>
                <a:gd name="T21" fmla="*/ 214 h 2290"/>
                <a:gd name="T22" fmla="*/ 451 w 4135"/>
                <a:gd name="T23" fmla="*/ 247 h 2290"/>
                <a:gd name="T24" fmla="*/ 434 w 4135"/>
                <a:gd name="T25" fmla="*/ 271 h 2290"/>
                <a:gd name="T26" fmla="*/ 415 w 4135"/>
                <a:gd name="T27" fmla="*/ 291 h 2290"/>
                <a:gd name="T28" fmla="*/ 393 w 4135"/>
                <a:gd name="T29" fmla="*/ 305 h 2290"/>
                <a:gd name="T30" fmla="*/ 369 w 4135"/>
                <a:gd name="T31" fmla="*/ 317 h 2290"/>
                <a:gd name="T32" fmla="*/ 343 w 4135"/>
                <a:gd name="T33" fmla="*/ 326 h 2290"/>
                <a:gd name="T34" fmla="*/ 314 w 4135"/>
                <a:gd name="T35" fmla="*/ 327 h 2290"/>
                <a:gd name="T36" fmla="*/ 286 w 4135"/>
                <a:gd name="T37" fmla="*/ 323 h 2290"/>
                <a:gd name="T38" fmla="*/ 262 w 4135"/>
                <a:gd name="T39" fmla="*/ 315 h 2290"/>
                <a:gd name="T40" fmla="*/ 237 w 4135"/>
                <a:gd name="T41" fmla="*/ 304 h 2290"/>
                <a:gd name="T42" fmla="*/ 215 w 4135"/>
                <a:gd name="T43" fmla="*/ 289 h 2290"/>
                <a:gd name="T44" fmla="*/ 197 w 4135"/>
                <a:gd name="T45" fmla="*/ 271 h 2290"/>
                <a:gd name="T46" fmla="*/ 178 w 4135"/>
                <a:gd name="T47" fmla="*/ 250 h 2290"/>
                <a:gd name="T48" fmla="*/ 161 w 4135"/>
                <a:gd name="T49" fmla="*/ 229 h 2290"/>
                <a:gd name="T50" fmla="*/ 146 w 4135"/>
                <a:gd name="T51" fmla="*/ 207 h 2290"/>
                <a:gd name="T52" fmla="*/ 132 w 4135"/>
                <a:gd name="T53" fmla="*/ 184 h 2290"/>
                <a:gd name="T54" fmla="*/ 120 w 4135"/>
                <a:gd name="T55" fmla="*/ 162 h 2290"/>
                <a:gd name="T56" fmla="*/ 81 w 4135"/>
                <a:gd name="T57" fmla="*/ 117 h 2290"/>
                <a:gd name="T58" fmla="*/ 51 w 4135"/>
                <a:gd name="T59" fmla="*/ 117 h 2290"/>
                <a:gd name="T60" fmla="*/ 4 w 4135"/>
                <a:gd name="T61" fmla="*/ 143 h 2290"/>
                <a:gd name="T62" fmla="*/ 12 w 4135"/>
                <a:gd name="T63" fmla="*/ 116 h 2290"/>
                <a:gd name="T64" fmla="*/ 36 w 4135"/>
                <a:gd name="T65" fmla="*/ 103 h 2290"/>
                <a:gd name="T66" fmla="*/ 63 w 4135"/>
                <a:gd name="T67" fmla="*/ 99 h 2290"/>
                <a:gd name="T68" fmla="*/ 87 w 4135"/>
                <a:gd name="T69" fmla="*/ 91 h 2290"/>
                <a:gd name="T70" fmla="*/ 126 w 4135"/>
                <a:gd name="T71" fmla="*/ 71 h 2290"/>
                <a:gd name="T72" fmla="*/ 143 w 4135"/>
                <a:gd name="T73" fmla="*/ 51 h 2290"/>
                <a:gd name="T74" fmla="*/ 161 w 4135"/>
                <a:gd name="T75" fmla="*/ 33 h 2290"/>
                <a:gd name="T76" fmla="*/ 174 w 4135"/>
                <a:gd name="T77" fmla="*/ 25 h 2290"/>
                <a:gd name="T78" fmla="*/ 153 w 4135"/>
                <a:gd name="T79" fmla="*/ 59 h 2290"/>
                <a:gd name="T80" fmla="*/ 132 w 4135"/>
                <a:gd name="T81" fmla="*/ 85 h 2290"/>
                <a:gd name="T82" fmla="*/ 106 w 4135"/>
                <a:gd name="T83" fmla="*/ 101 h 2290"/>
                <a:gd name="T84" fmla="*/ 135 w 4135"/>
                <a:gd name="T85" fmla="*/ 109 h 2290"/>
                <a:gd name="T86" fmla="*/ 178 w 4135"/>
                <a:gd name="T87" fmla="*/ 107 h 2290"/>
                <a:gd name="T88" fmla="*/ 213 w 4135"/>
                <a:gd name="T89" fmla="*/ 101 h 2290"/>
                <a:gd name="T90" fmla="*/ 253 w 4135"/>
                <a:gd name="T91" fmla="*/ 93 h 2290"/>
                <a:gd name="T92" fmla="*/ 296 w 4135"/>
                <a:gd name="T93" fmla="*/ 84 h 2290"/>
                <a:gd name="T94" fmla="*/ 338 w 4135"/>
                <a:gd name="T95" fmla="*/ 81 h 2290"/>
                <a:gd name="T96" fmla="*/ 375 w 4135"/>
                <a:gd name="T97" fmla="*/ 75 h 2290"/>
                <a:gd name="T98" fmla="*/ 411 w 4135"/>
                <a:gd name="T99" fmla="*/ 69 h 2290"/>
                <a:gd name="T100" fmla="*/ 441 w 4135"/>
                <a:gd name="T101" fmla="*/ 64 h 2290"/>
                <a:gd name="T102" fmla="*/ 467 w 4135"/>
                <a:gd name="T103" fmla="*/ 61 h 2290"/>
                <a:gd name="T104" fmla="*/ 484 w 4135"/>
                <a:gd name="T105" fmla="*/ 46 h 2290"/>
                <a:gd name="T106" fmla="*/ 467 w 4135"/>
                <a:gd name="T107" fmla="*/ 22 h 2290"/>
                <a:gd name="T108" fmla="*/ 473 w 4135"/>
                <a:gd name="T109" fmla="*/ 0 h 2290"/>
                <a:gd name="T110" fmla="*/ 487 w 4135"/>
                <a:gd name="T111" fmla="*/ 19 h 22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135" h="2290">
                  <a:moveTo>
                    <a:pt x="3435" y="162"/>
                  </a:moveTo>
                  <a:lnTo>
                    <a:pt x="3476" y="192"/>
                  </a:lnTo>
                  <a:lnTo>
                    <a:pt x="3507" y="213"/>
                  </a:lnTo>
                  <a:lnTo>
                    <a:pt x="3547" y="243"/>
                  </a:lnTo>
                  <a:lnTo>
                    <a:pt x="3587" y="263"/>
                  </a:lnTo>
                  <a:lnTo>
                    <a:pt x="3628" y="294"/>
                  </a:lnTo>
                  <a:lnTo>
                    <a:pt x="3669" y="314"/>
                  </a:lnTo>
                  <a:lnTo>
                    <a:pt x="3719" y="345"/>
                  </a:lnTo>
                  <a:lnTo>
                    <a:pt x="3759" y="375"/>
                  </a:lnTo>
                  <a:lnTo>
                    <a:pt x="3810" y="395"/>
                  </a:lnTo>
                  <a:lnTo>
                    <a:pt x="3851" y="415"/>
                  </a:lnTo>
                  <a:lnTo>
                    <a:pt x="3892" y="425"/>
                  </a:lnTo>
                  <a:lnTo>
                    <a:pt x="3942" y="446"/>
                  </a:lnTo>
                  <a:lnTo>
                    <a:pt x="3982" y="467"/>
                  </a:lnTo>
                  <a:lnTo>
                    <a:pt x="4033" y="486"/>
                  </a:lnTo>
                  <a:lnTo>
                    <a:pt x="4085" y="497"/>
                  </a:lnTo>
                  <a:lnTo>
                    <a:pt x="4135" y="517"/>
                  </a:lnTo>
                  <a:lnTo>
                    <a:pt x="4135" y="557"/>
                  </a:lnTo>
                  <a:lnTo>
                    <a:pt x="4085" y="557"/>
                  </a:lnTo>
                  <a:lnTo>
                    <a:pt x="4043" y="568"/>
                  </a:lnTo>
                  <a:lnTo>
                    <a:pt x="4003" y="557"/>
                  </a:lnTo>
                  <a:lnTo>
                    <a:pt x="3973" y="557"/>
                  </a:lnTo>
                  <a:lnTo>
                    <a:pt x="3932" y="547"/>
                  </a:lnTo>
                  <a:lnTo>
                    <a:pt x="3892" y="537"/>
                  </a:lnTo>
                  <a:lnTo>
                    <a:pt x="3851" y="517"/>
                  </a:lnTo>
                  <a:lnTo>
                    <a:pt x="3820" y="507"/>
                  </a:lnTo>
                  <a:lnTo>
                    <a:pt x="3780" y="486"/>
                  </a:lnTo>
                  <a:lnTo>
                    <a:pt x="3740" y="467"/>
                  </a:lnTo>
                  <a:lnTo>
                    <a:pt x="3699" y="446"/>
                  </a:lnTo>
                  <a:lnTo>
                    <a:pt x="3669" y="436"/>
                  </a:lnTo>
                  <a:lnTo>
                    <a:pt x="3628" y="415"/>
                  </a:lnTo>
                  <a:lnTo>
                    <a:pt x="3597" y="406"/>
                  </a:lnTo>
                  <a:lnTo>
                    <a:pt x="3557" y="385"/>
                  </a:lnTo>
                  <a:lnTo>
                    <a:pt x="3526" y="375"/>
                  </a:lnTo>
                  <a:lnTo>
                    <a:pt x="3507" y="395"/>
                  </a:lnTo>
                  <a:lnTo>
                    <a:pt x="3486" y="425"/>
                  </a:lnTo>
                  <a:lnTo>
                    <a:pt x="3466" y="436"/>
                  </a:lnTo>
                  <a:lnTo>
                    <a:pt x="3446" y="456"/>
                  </a:lnTo>
                  <a:lnTo>
                    <a:pt x="3395" y="476"/>
                  </a:lnTo>
                  <a:lnTo>
                    <a:pt x="3345" y="497"/>
                  </a:lnTo>
                  <a:lnTo>
                    <a:pt x="3345" y="537"/>
                  </a:lnTo>
                  <a:lnTo>
                    <a:pt x="3345" y="578"/>
                  </a:lnTo>
                  <a:lnTo>
                    <a:pt x="3345" y="608"/>
                  </a:lnTo>
                  <a:lnTo>
                    <a:pt x="3345" y="648"/>
                  </a:lnTo>
                  <a:lnTo>
                    <a:pt x="3334" y="679"/>
                  </a:lnTo>
                  <a:lnTo>
                    <a:pt x="3334" y="719"/>
                  </a:lnTo>
                  <a:lnTo>
                    <a:pt x="3334" y="749"/>
                  </a:lnTo>
                  <a:lnTo>
                    <a:pt x="3334" y="791"/>
                  </a:lnTo>
                  <a:lnTo>
                    <a:pt x="3334" y="831"/>
                  </a:lnTo>
                  <a:lnTo>
                    <a:pt x="3324" y="871"/>
                  </a:lnTo>
                  <a:lnTo>
                    <a:pt x="3324" y="913"/>
                  </a:lnTo>
                  <a:lnTo>
                    <a:pt x="3324" y="942"/>
                  </a:lnTo>
                  <a:lnTo>
                    <a:pt x="3314" y="983"/>
                  </a:lnTo>
                  <a:lnTo>
                    <a:pt x="3314" y="1024"/>
                  </a:lnTo>
                  <a:lnTo>
                    <a:pt x="3303" y="1064"/>
                  </a:lnTo>
                  <a:lnTo>
                    <a:pt x="3303" y="1104"/>
                  </a:lnTo>
                  <a:lnTo>
                    <a:pt x="3294" y="1135"/>
                  </a:lnTo>
                  <a:lnTo>
                    <a:pt x="3294" y="1176"/>
                  </a:lnTo>
                  <a:lnTo>
                    <a:pt x="3284" y="1216"/>
                  </a:lnTo>
                  <a:lnTo>
                    <a:pt x="3273" y="1256"/>
                  </a:lnTo>
                  <a:lnTo>
                    <a:pt x="3263" y="1297"/>
                  </a:lnTo>
                  <a:lnTo>
                    <a:pt x="3263" y="1338"/>
                  </a:lnTo>
                  <a:lnTo>
                    <a:pt x="3253" y="1378"/>
                  </a:lnTo>
                  <a:lnTo>
                    <a:pt x="3244" y="1419"/>
                  </a:lnTo>
                  <a:lnTo>
                    <a:pt x="3233" y="1449"/>
                  </a:lnTo>
                  <a:lnTo>
                    <a:pt x="3223" y="1500"/>
                  </a:lnTo>
                  <a:lnTo>
                    <a:pt x="3212" y="1531"/>
                  </a:lnTo>
                  <a:lnTo>
                    <a:pt x="3202" y="1571"/>
                  </a:lnTo>
                  <a:lnTo>
                    <a:pt x="3183" y="1611"/>
                  </a:lnTo>
                  <a:lnTo>
                    <a:pt x="3172" y="1651"/>
                  </a:lnTo>
                  <a:lnTo>
                    <a:pt x="3162" y="1693"/>
                  </a:lnTo>
                  <a:lnTo>
                    <a:pt x="3162" y="1733"/>
                  </a:lnTo>
                  <a:lnTo>
                    <a:pt x="3141" y="1763"/>
                  </a:lnTo>
                  <a:lnTo>
                    <a:pt x="3122" y="1794"/>
                  </a:lnTo>
                  <a:lnTo>
                    <a:pt x="3101" y="1813"/>
                  </a:lnTo>
                  <a:lnTo>
                    <a:pt x="3080" y="1844"/>
                  </a:lnTo>
                  <a:lnTo>
                    <a:pt x="3061" y="1874"/>
                  </a:lnTo>
                  <a:lnTo>
                    <a:pt x="3040" y="1895"/>
                  </a:lnTo>
                  <a:lnTo>
                    <a:pt x="3021" y="1916"/>
                  </a:lnTo>
                  <a:lnTo>
                    <a:pt x="3000" y="1946"/>
                  </a:lnTo>
                  <a:lnTo>
                    <a:pt x="2979" y="1966"/>
                  </a:lnTo>
                  <a:lnTo>
                    <a:pt x="2949" y="1986"/>
                  </a:lnTo>
                  <a:lnTo>
                    <a:pt x="2929" y="2006"/>
                  </a:lnTo>
                  <a:lnTo>
                    <a:pt x="2909" y="2036"/>
                  </a:lnTo>
                  <a:lnTo>
                    <a:pt x="2878" y="2047"/>
                  </a:lnTo>
                  <a:lnTo>
                    <a:pt x="2857" y="2067"/>
                  </a:lnTo>
                  <a:lnTo>
                    <a:pt x="2838" y="2088"/>
                  </a:lnTo>
                  <a:lnTo>
                    <a:pt x="2817" y="2108"/>
                  </a:lnTo>
                  <a:lnTo>
                    <a:pt x="2787" y="2128"/>
                  </a:lnTo>
                  <a:lnTo>
                    <a:pt x="2756" y="2139"/>
                  </a:lnTo>
                  <a:lnTo>
                    <a:pt x="2726" y="2158"/>
                  </a:lnTo>
                  <a:lnTo>
                    <a:pt x="2695" y="2168"/>
                  </a:lnTo>
                  <a:lnTo>
                    <a:pt x="2676" y="2179"/>
                  </a:lnTo>
                  <a:lnTo>
                    <a:pt x="2645" y="2199"/>
                  </a:lnTo>
                  <a:lnTo>
                    <a:pt x="2615" y="2209"/>
                  </a:lnTo>
                  <a:lnTo>
                    <a:pt x="2584" y="2219"/>
                  </a:lnTo>
                  <a:lnTo>
                    <a:pt x="2554" y="2229"/>
                  </a:lnTo>
                  <a:lnTo>
                    <a:pt x="2523" y="2240"/>
                  </a:lnTo>
                  <a:lnTo>
                    <a:pt x="2493" y="2250"/>
                  </a:lnTo>
                  <a:lnTo>
                    <a:pt x="2462" y="2260"/>
                  </a:lnTo>
                  <a:lnTo>
                    <a:pt x="2432" y="2270"/>
                  </a:lnTo>
                  <a:lnTo>
                    <a:pt x="2402" y="2280"/>
                  </a:lnTo>
                  <a:lnTo>
                    <a:pt x="2361" y="2280"/>
                  </a:lnTo>
                  <a:lnTo>
                    <a:pt x="2341" y="2290"/>
                  </a:lnTo>
                  <a:lnTo>
                    <a:pt x="2300" y="2290"/>
                  </a:lnTo>
                  <a:lnTo>
                    <a:pt x="2260" y="2290"/>
                  </a:lnTo>
                  <a:lnTo>
                    <a:pt x="2230" y="2290"/>
                  </a:lnTo>
                  <a:lnTo>
                    <a:pt x="2199" y="2290"/>
                  </a:lnTo>
                  <a:lnTo>
                    <a:pt x="2169" y="2290"/>
                  </a:lnTo>
                  <a:lnTo>
                    <a:pt x="2128" y="2280"/>
                  </a:lnTo>
                  <a:lnTo>
                    <a:pt x="2098" y="2280"/>
                  </a:lnTo>
                  <a:lnTo>
                    <a:pt x="2068" y="2280"/>
                  </a:lnTo>
                  <a:lnTo>
                    <a:pt x="2037" y="2270"/>
                  </a:lnTo>
                  <a:lnTo>
                    <a:pt x="2007" y="2260"/>
                  </a:lnTo>
                  <a:lnTo>
                    <a:pt x="1976" y="2250"/>
                  </a:lnTo>
                  <a:lnTo>
                    <a:pt x="1946" y="2250"/>
                  </a:lnTo>
                  <a:lnTo>
                    <a:pt x="1915" y="2240"/>
                  </a:lnTo>
                  <a:lnTo>
                    <a:pt x="1885" y="2229"/>
                  </a:lnTo>
                  <a:lnTo>
                    <a:pt x="1854" y="2219"/>
                  </a:lnTo>
                  <a:lnTo>
                    <a:pt x="1835" y="2209"/>
                  </a:lnTo>
                  <a:lnTo>
                    <a:pt x="1804" y="2199"/>
                  </a:lnTo>
                  <a:lnTo>
                    <a:pt x="1774" y="2189"/>
                  </a:lnTo>
                  <a:lnTo>
                    <a:pt x="1743" y="2168"/>
                  </a:lnTo>
                  <a:lnTo>
                    <a:pt x="1713" y="2158"/>
                  </a:lnTo>
                  <a:lnTo>
                    <a:pt x="1692" y="2139"/>
                  </a:lnTo>
                  <a:lnTo>
                    <a:pt x="1662" y="2128"/>
                  </a:lnTo>
                  <a:lnTo>
                    <a:pt x="1642" y="2108"/>
                  </a:lnTo>
                  <a:lnTo>
                    <a:pt x="1612" y="2097"/>
                  </a:lnTo>
                  <a:lnTo>
                    <a:pt x="1581" y="2078"/>
                  </a:lnTo>
                  <a:lnTo>
                    <a:pt x="1561" y="2057"/>
                  </a:lnTo>
                  <a:lnTo>
                    <a:pt x="1540" y="2036"/>
                  </a:lnTo>
                  <a:lnTo>
                    <a:pt x="1509" y="2027"/>
                  </a:lnTo>
                  <a:lnTo>
                    <a:pt x="1490" y="1996"/>
                  </a:lnTo>
                  <a:lnTo>
                    <a:pt x="1469" y="1986"/>
                  </a:lnTo>
                  <a:lnTo>
                    <a:pt x="1439" y="1956"/>
                  </a:lnTo>
                  <a:lnTo>
                    <a:pt x="1419" y="1946"/>
                  </a:lnTo>
                  <a:lnTo>
                    <a:pt x="1389" y="1916"/>
                  </a:lnTo>
                  <a:lnTo>
                    <a:pt x="1378" y="1895"/>
                  </a:lnTo>
                  <a:lnTo>
                    <a:pt x="1347" y="1874"/>
                  </a:lnTo>
                  <a:lnTo>
                    <a:pt x="1328" y="1855"/>
                  </a:lnTo>
                  <a:lnTo>
                    <a:pt x="1307" y="1824"/>
                  </a:lnTo>
                  <a:lnTo>
                    <a:pt x="1287" y="1804"/>
                  </a:lnTo>
                  <a:lnTo>
                    <a:pt x="1257" y="1773"/>
                  </a:lnTo>
                  <a:lnTo>
                    <a:pt x="1246" y="1754"/>
                  </a:lnTo>
                  <a:lnTo>
                    <a:pt x="1227" y="1723"/>
                  </a:lnTo>
                  <a:lnTo>
                    <a:pt x="1206" y="1702"/>
                  </a:lnTo>
                  <a:lnTo>
                    <a:pt x="1185" y="1682"/>
                  </a:lnTo>
                  <a:lnTo>
                    <a:pt x="1166" y="1651"/>
                  </a:lnTo>
                  <a:lnTo>
                    <a:pt x="1145" y="1632"/>
                  </a:lnTo>
                  <a:lnTo>
                    <a:pt x="1125" y="1601"/>
                  </a:lnTo>
                  <a:lnTo>
                    <a:pt x="1105" y="1581"/>
                  </a:lnTo>
                  <a:lnTo>
                    <a:pt x="1095" y="1550"/>
                  </a:lnTo>
                  <a:lnTo>
                    <a:pt x="1074" y="1531"/>
                  </a:lnTo>
                  <a:lnTo>
                    <a:pt x="1054" y="1500"/>
                  </a:lnTo>
                  <a:lnTo>
                    <a:pt x="1034" y="1470"/>
                  </a:lnTo>
                  <a:lnTo>
                    <a:pt x="1023" y="1449"/>
                  </a:lnTo>
                  <a:lnTo>
                    <a:pt x="1003" y="1419"/>
                  </a:lnTo>
                  <a:lnTo>
                    <a:pt x="994" y="1399"/>
                  </a:lnTo>
                  <a:lnTo>
                    <a:pt x="973" y="1368"/>
                  </a:lnTo>
                  <a:lnTo>
                    <a:pt x="962" y="1348"/>
                  </a:lnTo>
                  <a:lnTo>
                    <a:pt x="943" y="1317"/>
                  </a:lnTo>
                  <a:lnTo>
                    <a:pt x="922" y="1287"/>
                  </a:lnTo>
                  <a:lnTo>
                    <a:pt x="912" y="1256"/>
                  </a:lnTo>
                  <a:lnTo>
                    <a:pt x="902" y="1237"/>
                  </a:lnTo>
                  <a:lnTo>
                    <a:pt x="882" y="1206"/>
                  </a:lnTo>
                  <a:lnTo>
                    <a:pt x="872" y="1186"/>
                  </a:lnTo>
                  <a:lnTo>
                    <a:pt x="851" y="1155"/>
                  </a:lnTo>
                  <a:lnTo>
                    <a:pt x="841" y="1135"/>
                  </a:lnTo>
                  <a:lnTo>
                    <a:pt x="740" y="892"/>
                  </a:lnTo>
                  <a:lnTo>
                    <a:pt x="699" y="861"/>
                  </a:lnTo>
                  <a:lnTo>
                    <a:pt x="659" y="852"/>
                  </a:lnTo>
                  <a:lnTo>
                    <a:pt x="628" y="841"/>
                  </a:lnTo>
                  <a:lnTo>
                    <a:pt x="598" y="831"/>
                  </a:lnTo>
                  <a:lnTo>
                    <a:pt x="567" y="821"/>
                  </a:lnTo>
                  <a:lnTo>
                    <a:pt x="527" y="821"/>
                  </a:lnTo>
                  <a:lnTo>
                    <a:pt x="497" y="821"/>
                  </a:lnTo>
                  <a:lnTo>
                    <a:pt x="466" y="821"/>
                  </a:lnTo>
                  <a:lnTo>
                    <a:pt x="426" y="821"/>
                  </a:lnTo>
                  <a:lnTo>
                    <a:pt x="395" y="821"/>
                  </a:lnTo>
                  <a:lnTo>
                    <a:pt x="355" y="821"/>
                  </a:lnTo>
                  <a:lnTo>
                    <a:pt x="325" y="831"/>
                  </a:lnTo>
                  <a:lnTo>
                    <a:pt x="283" y="831"/>
                  </a:lnTo>
                  <a:lnTo>
                    <a:pt x="253" y="841"/>
                  </a:lnTo>
                  <a:lnTo>
                    <a:pt x="213" y="852"/>
                  </a:lnTo>
                  <a:lnTo>
                    <a:pt x="182" y="861"/>
                  </a:lnTo>
                  <a:lnTo>
                    <a:pt x="31" y="1003"/>
                  </a:lnTo>
                  <a:lnTo>
                    <a:pt x="0" y="972"/>
                  </a:lnTo>
                  <a:lnTo>
                    <a:pt x="0" y="942"/>
                  </a:lnTo>
                  <a:lnTo>
                    <a:pt x="20" y="913"/>
                  </a:lnTo>
                  <a:lnTo>
                    <a:pt x="31" y="871"/>
                  </a:lnTo>
                  <a:lnTo>
                    <a:pt x="50" y="841"/>
                  </a:lnTo>
                  <a:lnTo>
                    <a:pt x="81" y="810"/>
                  </a:lnTo>
                  <a:lnTo>
                    <a:pt x="102" y="791"/>
                  </a:lnTo>
                  <a:lnTo>
                    <a:pt x="132" y="770"/>
                  </a:lnTo>
                  <a:lnTo>
                    <a:pt x="162" y="749"/>
                  </a:lnTo>
                  <a:lnTo>
                    <a:pt x="193" y="740"/>
                  </a:lnTo>
                  <a:lnTo>
                    <a:pt x="222" y="730"/>
                  </a:lnTo>
                  <a:lnTo>
                    <a:pt x="253" y="719"/>
                  </a:lnTo>
                  <a:lnTo>
                    <a:pt x="283" y="709"/>
                  </a:lnTo>
                  <a:lnTo>
                    <a:pt x="314" y="709"/>
                  </a:lnTo>
                  <a:lnTo>
                    <a:pt x="344" y="699"/>
                  </a:lnTo>
                  <a:lnTo>
                    <a:pt x="386" y="699"/>
                  </a:lnTo>
                  <a:lnTo>
                    <a:pt x="416" y="690"/>
                  </a:lnTo>
                  <a:lnTo>
                    <a:pt x="445" y="690"/>
                  </a:lnTo>
                  <a:lnTo>
                    <a:pt x="476" y="690"/>
                  </a:lnTo>
                  <a:lnTo>
                    <a:pt x="506" y="690"/>
                  </a:lnTo>
                  <a:lnTo>
                    <a:pt x="527" y="679"/>
                  </a:lnTo>
                  <a:lnTo>
                    <a:pt x="557" y="659"/>
                  </a:lnTo>
                  <a:lnTo>
                    <a:pt x="578" y="648"/>
                  </a:lnTo>
                  <a:lnTo>
                    <a:pt x="609" y="638"/>
                  </a:lnTo>
                  <a:lnTo>
                    <a:pt x="649" y="618"/>
                  </a:lnTo>
                  <a:lnTo>
                    <a:pt x="699" y="608"/>
                  </a:lnTo>
                  <a:lnTo>
                    <a:pt x="740" y="587"/>
                  </a:lnTo>
                  <a:lnTo>
                    <a:pt x="790" y="557"/>
                  </a:lnTo>
                  <a:lnTo>
                    <a:pt x="831" y="526"/>
                  </a:lnTo>
                  <a:lnTo>
                    <a:pt x="882" y="497"/>
                  </a:lnTo>
                  <a:lnTo>
                    <a:pt x="902" y="467"/>
                  </a:lnTo>
                  <a:lnTo>
                    <a:pt x="912" y="446"/>
                  </a:lnTo>
                  <a:lnTo>
                    <a:pt x="933" y="425"/>
                  </a:lnTo>
                  <a:lnTo>
                    <a:pt x="952" y="406"/>
                  </a:lnTo>
                  <a:lnTo>
                    <a:pt x="973" y="375"/>
                  </a:lnTo>
                  <a:lnTo>
                    <a:pt x="1003" y="355"/>
                  </a:lnTo>
                  <a:lnTo>
                    <a:pt x="1023" y="335"/>
                  </a:lnTo>
                  <a:lnTo>
                    <a:pt x="1044" y="314"/>
                  </a:lnTo>
                  <a:lnTo>
                    <a:pt x="1064" y="294"/>
                  </a:lnTo>
                  <a:lnTo>
                    <a:pt x="1084" y="274"/>
                  </a:lnTo>
                  <a:lnTo>
                    <a:pt x="1105" y="253"/>
                  </a:lnTo>
                  <a:lnTo>
                    <a:pt x="1125" y="233"/>
                  </a:lnTo>
                  <a:lnTo>
                    <a:pt x="1145" y="202"/>
                  </a:lnTo>
                  <a:lnTo>
                    <a:pt x="1166" y="183"/>
                  </a:lnTo>
                  <a:lnTo>
                    <a:pt x="1175" y="152"/>
                  </a:lnTo>
                  <a:lnTo>
                    <a:pt x="1196" y="122"/>
                  </a:lnTo>
                  <a:lnTo>
                    <a:pt x="1236" y="122"/>
                  </a:lnTo>
                  <a:lnTo>
                    <a:pt x="1216" y="173"/>
                  </a:lnTo>
                  <a:lnTo>
                    <a:pt x="1196" y="213"/>
                  </a:lnTo>
                  <a:lnTo>
                    <a:pt x="1175" y="263"/>
                  </a:lnTo>
                  <a:lnTo>
                    <a:pt x="1156" y="304"/>
                  </a:lnTo>
                  <a:lnTo>
                    <a:pt x="1125" y="355"/>
                  </a:lnTo>
                  <a:lnTo>
                    <a:pt x="1095" y="395"/>
                  </a:lnTo>
                  <a:lnTo>
                    <a:pt x="1074" y="415"/>
                  </a:lnTo>
                  <a:lnTo>
                    <a:pt x="1064" y="436"/>
                  </a:lnTo>
                  <a:lnTo>
                    <a:pt x="1054" y="467"/>
                  </a:lnTo>
                  <a:lnTo>
                    <a:pt x="1034" y="486"/>
                  </a:lnTo>
                  <a:lnTo>
                    <a:pt x="994" y="526"/>
                  </a:lnTo>
                  <a:lnTo>
                    <a:pt x="962" y="568"/>
                  </a:lnTo>
                  <a:lnTo>
                    <a:pt x="922" y="598"/>
                  </a:lnTo>
                  <a:lnTo>
                    <a:pt x="882" y="638"/>
                  </a:lnTo>
                  <a:lnTo>
                    <a:pt x="861" y="648"/>
                  </a:lnTo>
                  <a:lnTo>
                    <a:pt x="831" y="659"/>
                  </a:lnTo>
                  <a:lnTo>
                    <a:pt x="811" y="679"/>
                  </a:lnTo>
                  <a:lnTo>
                    <a:pt x="790" y="690"/>
                  </a:lnTo>
                  <a:lnTo>
                    <a:pt x="740" y="709"/>
                  </a:lnTo>
                  <a:lnTo>
                    <a:pt x="699" y="740"/>
                  </a:lnTo>
                  <a:lnTo>
                    <a:pt x="740" y="740"/>
                  </a:lnTo>
                  <a:lnTo>
                    <a:pt x="790" y="749"/>
                  </a:lnTo>
                  <a:lnTo>
                    <a:pt x="841" y="749"/>
                  </a:lnTo>
                  <a:lnTo>
                    <a:pt x="891" y="760"/>
                  </a:lnTo>
                  <a:lnTo>
                    <a:pt x="943" y="760"/>
                  </a:lnTo>
                  <a:lnTo>
                    <a:pt x="994" y="760"/>
                  </a:lnTo>
                  <a:lnTo>
                    <a:pt x="1044" y="760"/>
                  </a:lnTo>
                  <a:lnTo>
                    <a:pt x="1095" y="760"/>
                  </a:lnTo>
                  <a:lnTo>
                    <a:pt x="1145" y="749"/>
                  </a:lnTo>
                  <a:lnTo>
                    <a:pt x="1206" y="749"/>
                  </a:lnTo>
                  <a:lnTo>
                    <a:pt x="1246" y="749"/>
                  </a:lnTo>
                  <a:lnTo>
                    <a:pt x="1307" y="740"/>
                  </a:lnTo>
                  <a:lnTo>
                    <a:pt x="1358" y="730"/>
                  </a:lnTo>
                  <a:lnTo>
                    <a:pt x="1408" y="719"/>
                  </a:lnTo>
                  <a:lnTo>
                    <a:pt x="1429" y="719"/>
                  </a:lnTo>
                  <a:lnTo>
                    <a:pt x="1459" y="709"/>
                  </a:lnTo>
                  <a:lnTo>
                    <a:pt x="1490" y="709"/>
                  </a:lnTo>
                  <a:lnTo>
                    <a:pt x="1520" y="709"/>
                  </a:lnTo>
                  <a:lnTo>
                    <a:pt x="1561" y="690"/>
                  </a:lnTo>
                  <a:lnTo>
                    <a:pt x="1621" y="679"/>
                  </a:lnTo>
                  <a:lnTo>
                    <a:pt x="1673" y="669"/>
                  </a:lnTo>
                  <a:lnTo>
                    <a:pt x="1723" y="659"/>
                  </a:lnTo>
                  <a:lnTo>
                    <a:pt x="1774" y="648"/>
                  </a:lnTo>
                  <a:lnTo>
                    <a:pt x="1824" y="638"/>
                  </a:lnTo>
                  <a:lnTo>
                    <a:pt x="1875" y="629"/>
                  </a:lnTo>
                  <a:lnTo>
                    <a:pt x="1925" y="618"/>
                  </a:lnTo>
                  <a:lnTo>
                    <a:pt x="1976" y="608"/>
                  </a:lnTo>
                  <a:lnTo>
                    <a:pt x="2027" y="598"/>
                  </a:lnTo>
                  <a:lnTo>
                    <a:pt x="2077" y="587"/>
                  </a:lnTo>
                  <a:lnTo>
                    <a:pt x="2128" y="587"/>
                  </a:lnTo>
                  <a:lnTo>
                    <a:pt x="2179" y="587"/>
                  </a:lnTo>
                  <a:lnTo>
                    <a:pt x="2230" y="578"/>
                  </a:lnTo>
                  <a:lnTo>
                    <a:pt x="2281" y="578"/>
                  </a:lnTo>
                  <a:lnTo>
                    <a:pt x="2341" y="578"/>
                  </a:lnTo>
                  <a:lnTo>
                    <a:pt x="2371" y="568"/>
                  </a:lnTo>
                  <a:lnTo>
                    <a:pt x="2412" y="557"/>
                  </a:lnTo>
                  <a:lnTo>
                    <a:pt x="2453" y="547"/>
                  </a:lnTo>
                  <a:lnTo>
                    <a:pt x="2493" y="547"/>
                  </a:lnTo>
                  <a:lnTo>
                    <a:pt x="2533" y="537"/>
                  </a:lnTo>
                  <a:lnTo>
                    <a:pt x="2574" y="537"/>
                  </a:lnTo>
                  <a:lnTo>
                    <a:pt x="2625" y="526"/>
                  </a:lnTo>
                  <a:lnTo>
                    <a:pt x="2665" y="526"/>
                  </a:lnTo>
                  <a:lnTo>
                    <a:pt x="2706" y="517"/>
                  </a:lnTo>
                  <a:lnTo>
                    <a:pt x="2746" y="507"/>
                  </a:lnTo>
                  <a:lnTo>
                    <a:pt x="2798" y="507"/>
                  </a:lnTo>
                  <a:lnTo>
                    <a:pt x="2838" y="497"/>
                  </a:lnTo>
                  <a:lnTo>
                    <a:pt x="2878" y="486"/>
                  </a:lnTo>
                  <a:lnTo>
                    <a:pt x="2918" y="476"/>
                  </a:lnTo>
                  <a:lnTo>
                    <a:pt x="2969" y="467"/>
                  </a:lnTo>
                  <a:lnTo>
                    <a:pt x="3010" y="467"/>
                  </a:lnTo>
                  <a:lnTo>
                    <a:pt x="3030" y="446"/>
                  </a:lnTo>
                  <a:lnTo>
                    <a:pt x="3061" y="446"/>
                  </a:lnTo>
                  <a:lnTo>
                    <a:pt x="3091" y="446"/>
                  </a:lnTo>
                  <a:lnTo>
                    <a:pt x="3122" y="446"/>
                  </a:lnTo>
                  <a:lnTo>
                    <a:pt x="3152" y="436"/>
                  </a:lnTo>
                  <a:lnTo>
                    <a:pt x="3183" y="436"/>
                  </a:lnTo>
                  <a:lnTo>
                    <a:pt x="3212" y="436"/>
                  </a:lnTo>
                  <a:lnTo>
                    <a:pt x="3244" y="436"/>
                  </a:lnTo>
                  <a:lnTo>
                    <a:pt x="3273" y="425"/>
                  </a:lnTo>
                  <a:lnTo>
                    <a:pt x="3303" y="425"/>
                  </a:lnTo>
                  <a:lnTo>
                    <a:pt x="3324" y="406"/>
                  </a:lnTo>
                  <a:lnTo>
                    <a:pt x="3345" y="395"/>
                  </a:lnTo>
                  <a:lnTo>
                    <a:pt x="3364" y="375"/>
                  </a:lnTo>
                  <a:lnTo>
                    <a:pt x="3385" y="355"/>
                  </a:lnTo>
                  <a:lnTo>
                    <a:pt x="3395" y="324"/>
                  </a:lnTo>
                  <a:lnTo>
                    <a:pt x="3406" y="294"/>
                  </a:lnTo>
                  <a:lnTo>
                    <a:pt x="3375" y="263"/>
                  </a:lnTo>
                  <a:lnTo>
                    <a:pt x="3345" y="243"/>
                  </a:lnTo>
                  <a:lnTo>
                    <a:pt x="3324" y="213"/>
                  </a:lnTo>
                  <a:lnTo>
                    <a:pt x="3303" y="183"/>
                  </a:lnTo>
                  <a:lnTo>
                    <a:pt x="3273" y="152"/>
                  </a:lnTo>
                  <a:lnTo>
                    <a:pt x="3263" y="122"/>
                  </a:lnTo>
                  <a:lnTo>
                    <a:pt x="3253" y="81"/>
                  </a:lnTo>
                  <a:lnTo>
                    <a:pt x="3263" y="51"/>
                  </a:lnTo>
                  <a:lnTo>
                    <a:pt x="3273" y="20"/>
                  </a:lnTo>
                  <a:lnTo>
                    <a:pt x="3294" y="11"/>
                  </a:lnTo>
                  <a:lnTo>
                    <a:pt x="3314" y="0"/>
                  </a:lnTo>
                  <a:lnTo>
                    <a:pt x="3324" y="0"/>
                  </a:lnTo>
                  <a:lnTo>
                    <a:pt x="3345" y="11"/>
                  </a:lnTo>
                  <a:lnTo>
                    <a:pt x="3364" y="40"/>
                  </a:lnTo>
                  <a:lnTo>
                    <a:pt x="3385" y="71"/>
                  </a:lnTo>
                  <a:lnTo>
                    <a:pt x="3395" y="101"/>
                  </a:lnTo>
                  <a:lnTo>
                    <a:pt x="3415" y="131"/>
                  </a:lnTo>
                  <a:lnTo>
                    <a:pt x="343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332"/>
            <p:cNvSpPr>
              <a:spLocks/>
            </p:cNvSpPr>
            <p:nvPr/>
          </p:nvSpPr>
          <p:spPr bwMode="auto">
            <a:xfrm>
              <a:off x="1222" y="1930"/>
              <a:ext cx="590" cy="327"/>
            </a:xfrm>
            <a:custGeom>
              <a:avLst/>
              <a:gdLst>
                <a:gd name="T0" fmla="*/ 518 w 4135"/>
                <a:gd name="T1" fmla="*/ 42 h 2290"/>
                <a:gd name="T2" fmla="*/ 555 w 4135"/>
                <a:gd name="T3" fmla="*/ 61 h 2290"/>
                <a:gd name="T4" fmla="*/ 590 w 4135"/>
                <a:gd name="T5" fmla="*/ 80 h 2290"/>
                <a:gd name="T6" fmla="*/ 555 w 4135"/>
                <a:gd name="T7" fmla="*/ 77 h 2290"/>
                <a:gd name="T8" fmla="*/ 524 w 4135"/>
                <a:gd name="T9" fmla="*/ 62 h 2290"/>
                <a:gd name="T10" fmla="*/ 497 w 4135"/>
                <a:gd name="T11" fmla="*/ 61 h 2290"/>
                <a:gd name="T12" fmla="*/ 477 w 4135"/>
                <a:gd name="T13" fmla="*/ 83 h 2290"/>
                <a:gd name="T14" fmla="*/ 476 w 4135"/>
                <a:gd name="T15" fmla="*/ 113 h 2290"/>
                <a:gd name="T16" fmla="*/ 473 w 4135"/>
                <a:gd name="T17" fmla="*/ 146 h 2290"/>
                <a:gd name="T18" fmla="*/ 467 w 4135"/>
                <a:gd name="T19" fmla="*/ 179 h 2290"/>
                <a:gd name="T20" fmla="*/ 460 w 4135"/>
                <a:gd name="T21" fmla="*/ 214 h 2290"/>
                <a:gd name="T22" fmla="*/ 451 w 4135"/>
                <a:gd name="T23" fmla="*/ 247 h 2290"/>
                <a:gd name="T24" fmla="*/ 434 w 4135"/>
                <a:gd name="T25" fmla="*/ 271 h 2290"/>
                <a:gd name="T26" fmla="*/ 415 w 4135"/>
                <a:gd name="T27" fmla="*/ 291 h 2290"/>
                <a:gd name="T28" fmla="*/ 393 w 4135"/>
                <a:gd name="T29" fmla="*/ 305 h 2290"/>
                <a:gd name="T30" fmla="*/ 369 w 4135"/>
                <a:gd name="T31" fmla="*/ 317 h 2290"/>
                <a:gd name="T32" fmla="*/ 343 w 4135"/>
                <a:gd name="T33" fmla="*/ 326 h 2290"/>
                <a:gd name="T34" fmla="*/ 314 w 4135"/>
                <a:gd name="T35" fmla="*/ 327 h 2290"/>
                <a:gd name="T36" fmla="*/ 286 w 4135"/>
                <a:gd name="T37" fmla="*/ 323 h 2290"/>
                <a:gd name="T38" fmla="*/ 262 w 4135"/>
                <a:gd name="T39" fmla="*/ 315 h 2290"/>
                <a:gd name="T40" fmla="*/ 237 w 4135"/>
                <a:gd name="T41" fmla="*/ 304 h 2290"/>
                <a:gd name="T42" fmla="*/ 215 w 4135"/>
                <a:gd name="T43" fmla="*/ 289 h 2290"/>
                <a:gd name="T44" fmla="*/ 197 w 4135"/>
                <a:gd name="T45" fmla="*/ 271 h 2290"/>
                <a:gd name="T46" fmla="*/ 178 w 4135"/>
                <a:gd name="T47" fmla="*/ 250 h 2290"/>
                <a:gd name="T48" fmla="*/ 161 w 4135"/>
                <a:gd name="T49" fmla="*/ 229 h 2290"/>
                <a:gd name="T50" fmla="*/ 146 w 4135"/>
                <a:gd name="T51" fmla="*/ 207 h 2290"/>
                <a:gd name="T52" fmla="*/ 132 w 4135"/>
                <a:gd name="T53" fmla="*/ 184 h 2290"/>
                <a:gd name="T54" fmla="*/ 120 w 4135"/>
                <a:gd name="T55" fmla="*/ 162 h 2290"/>
                <a:gd name="T56" fmla="*/ 81 w 4135"/>
                <a:gd name="T57" fmla="*/ 117 h 2290"/>
                <a:gd name="T58" fmla="*/ 51 w 4135"/>
                <a:gd name="T59" fmla="*/ 117 h 2290"/>
                <a:gd name="T60" fmla="*/ 4 w 4135"/>
                <a:gd name="T61" fmla="*/ 143 h 2290"/>
                <a:gd name="T62" fmla="*/ 12 w 4135"/>
                <a:gd name="T63" fmla="*/ 116 h 2290"/>
                <a:gd name="T64" fmla="*/ 36 w 4135"/>
                <a:gd name="T65" fmla="*/ 103 h 2290"/>
                <a:gd name="T66" fmla="*/ 63 w 4135"/>
                <a:gd name="T67" fmla="*/ 99 h 2290"/>
                <a:gd name="T68" fmla="*/ 87 w 4135"/>
                <a:gd name="T69" fmla="*/ 91 h 2290"/>
                <a:gd name="T70" fmla="*/ 126 w 4135"/>
                <a:gd name="T71" fmla="*/ 71 h 2290"/>
                <a:gd name="T72" fmla="*/ 143 w 4135"/>
                <a:gd name="T73" fmla="*/ 51 h 2290"/>
                <a:gd name="T74" fmla="*/ 161 w 4135"/>
                <a:gd name="T75" fmla="*/ 33 h 2290"/>
                <a:gd name="T76" fmla="*/ 174 w 4135"/>
                <a:gd name="T77" fmla="*/ 25 h 2290"/>
                <a:gd name="T78" fmla="*/ 153 w 4135"/>
                <a:gd name="T79" fmla="*/ 59 h 2290"/>
                <a:gd name="T80" fmla="*/ 132 w 4135"/>
                <a:gd name="T81" fmla="*/ 85 h 2290"/>
                <a:gd name="T82" fmla="*/ 106 w 4135"/>
                <a:gd name="T83" fmla="*/ 101 h 2290"/>
                <a:gd name="T84" fmla="*/ 135 w 4135"/>
                <a:gd name="T85" fmla="*/ 109 h 2290"/>
                <a:gd name="T86" fmla="*/ 178 w 4135"/>
                <a:gd name="T87" fmla="*/ 107 h 2290"/>
                <a:gd name="T88" fmla="*/ 213 w 4135"/>
                <a:gd name="T89" fmla="*/ 101 h 2290"/>
                <a:gd name="T90" fmla="*/ 253 w 4135"/>
                <a:gd name="T91" fmla="*/ 93 h 2290"/>
                <a:gd name="T92" fmla="*/ 296 w 4135"/>
                <a:gd name="T93" fmla="*/ 84 h 2290"/>
                <a:gd name="T94" fmla="*/ 338 w 4135"/>
                <a:gd name="T95" fmla="*/ 81 h 2290"/>
                <a:gd name="T96" fmla="*/ 375 w 4135"/>
                <a:gd name="T97" fmla="*/ 75 h 2290"/>
                <a:gd name="T98" fmla="*/ 411 w 4135"/>
                <a:gd name="T99" fmla="*/ 69 h 2290"/>
                <a:gd name="T100" fmla="*/ 441 w 4135"/>
                <a:gd name="T101" fmla="*/ 64 h 2290"/>
                <a:gd name="T102" fmla="*/ 467 w 4135"/>
                <a:gd name="T103" fmla="*/ 61 h 2290"/>
                <a:gd name="T104" fmla="*/ 484 w 4135"/>
                <a:gd name="T105" fmla="*/ 46 h 2290"/>
                <a:gd name="T106" fmla="*/ 467 w 4135"/>
                <a:gd name="T107" fmla="*/ 22 h 2290"/>
                <a:gd name="T108" fmla="*/ 473 w 4135"/>
                <a:gd name="T109" fmla="*/ 0 h 2290"/>
                <a:gd name="T110" fmla="*/ 487 w 4135"/>
                <a:gd name="T111" fmla="*/ 19 h 22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135" h="2290">
                  <a:moveTo>
                    <a:pt x="3435" y="162"/>
                  </a:moveTo>
                  <a:lnTo>
                    <a:pt x="3476" y="192"/>
                  </a:lnTo>
                  <a:lnTo>
                    <a:pt x="3507" y="213"/>
                  </a:lnTo>
                  <a:lnTo>
                    <a:pt x="3547" y="243"/>
                  </a:lnTo>
                  <a:lnTo>
                    <a:pt x="3587" y="263"/>
                  </a:lnTo>
                  <a:lnTo>
                    <a:pt x="3628" y="294"/>
                  </a:lnTo>
                  <a:lnTo>
                    <a:pt x="3669" y="314"/>
                  </a:lnTo>
                  <a:lnTo>
                    <a:pt x="3719" y="345"/>
                  </a:lnTo>
                  <a:lnTo>
                    <a:pt x="3759" y="375"/>
                  </a:lnTo>
                  <a:lnTo>
                    <a:pt x="3810" y="395"/>
                  </a:lnTo>
                  <a:lnTo>
                    <a:pt x="3851" y="415"/>
                  </a:lnTo>
                  <a:lnTo>
                    <a:pt x="3892" y="425"/>
                  </a:lnTo>
                  <a:lnTo>
                    <a:pt x="3942" y="446"/>
                  </a:lnTo>
                  <a:lnTo>
                    <a:pt x="3982" y="467"/>
                  </a:lnTo>
                  <a:lnTo>
                    <a:pt x="4033" y="486"/>
                  </a:lnTo>
                  <a:lnTo>
                    <a:pt x="4085" y="497"/>
                  </a:lnTo>
                  <a:lnTo>
                    <a:pt x="4135" y="517"/>
                  </a:lnTo>
                  <a:lnTo>
                    <a:pt x="4135" y="557"/>
                  </a:lnTo>
                  <a:lnTo>
                    <a:pt x="4085" y="557"/>
                  </a:lnTo>
                  <a:lnTo>
                    <a:pt x="4043" y="568"/>
                  </a:lnTo>
                  <a:lnTo>
                    <a:pt x="4003" y="557"/>
                  </a:lnTo>
                  <a:lnTo>
                    <a:pt x="3973" y="557"/>
                  </a:lnTo>
                  <a:lnTo>
                    <a:pt x="3932" y="547"/>
                  </a:lnTo>
                  <a:lnTo>
                    <a:pt x="3892" y="537"/>
                  </a:lnTo>
                  <a:lnTo>
                    <a:pt x="3851" y="517"/>
                  </a:lnTo>
                  <a:lnTo>
                    <a:pt x="3820" y="507"/>
                  </a:lnTo>
                  <a:lnTo>
                    <a:pt x="3780" y="486"/>
                  </a:lnTo>
                  <a:lnTo>
                    <a:pt x="3740" y="467"/>
                  </a:lnTo>
                  <a:lnTo>
                    <a:pt x="3699" y="446"/>
                  </a:lnTo>
                  <a:lnTo>
                    <a:pt x="3669" y="436"/>
                  </a:lnTo>
                  <a:lnTo>
                    <a:pt x="3628" y="415"/>
                  </a:lnTo>
                  <a:lnTo>
                    <a:pt x="3597" y="406"/>
                  </a:lnTo>
                  <a:lnTo>
                    <a:pt x="3557" y="385"/>
                  </a:lnTo>
                  <a:lnTo>
                    <a:pt x="3526" y="375"/>
                  </a:lnTo>
                  <a:lnTo>
                    <a:pt x="3507" y="395"/>
                  </a:lnTo>
                  <a:lnTo>
                    <a:pt x="3486" y="425"/>
                  </a:lnTo>
                  <a:lnTo>
                    <a:pt x="3466" y="436"/>
                  </a:lnTo>
                  <a:lnTo>
                    <a:pt x="3446" y="456"/>
                  </a:lnTo>
                  <a:lnTo>
                    <a:pt x="3395" y="476"/>
                  </a:lnTo>
                  <a:lnTo>
                    <a:pt x="3345" y="497"/>
                  </a:lnTo>
                  <a:lnTo>
                    <a:pt x="3345" y="537"/>
                  </a:lnTo>
                  <a:lnTo>
                    <a:pt x="3345" y="578"/>
                  </a:lnTo>
                  <a:lnTo>
                    <a:pt x="3345" y="608"/>
                  </a:lnTo>
                  <a:lnTo>
                    <a:pt x="3345" y="648"/>
                  </a:lnTo>
                  <a:lnTo>
                    <a:pt x="3334" y="679"/>
                  </a:lnTo>
                  <a:lnTo>
                    <a:pt x="3334" y="719"/>
                  </a:lnTo>
                  <a:lnTo>
                    <a:pt x="3334" y="749"/>
                  </a:lnTo>
                  <a:lnTo>
                    <a:pt x="3334" y="791"/>
                  </a:lnTo>
                  <a:lnTo>
                    <a:pt x="3334" y="831"/>
                  </a:lnTo>
                  <a:lnTo>
                    <a:pt x="3324" y="871"/>
                  </a:lnTo>
                  <a:lnTo>
                    <a:pt x="3324" y="913"/>
                  </a:lnTo>
                  <a:lnTo>
                    <a:pt x="3324" y="942"/>
                  </a:lnTo>
                  <a:lnTo>
                    <a:pt x="3314" y="983"/>
                  </a:lnTo>
                  <a:lnTo>
                    <a:pt x="3314" y="1024"/>
                  </a:lnTo>
                  <a:lnTo>
                    <a:pt x="3303" y="1064"/>
                  </a:lnTo>
                  <a:lnTo>
                    <a:pt x="3303" y="1104"/>
                  </a:lnTo>
                  <a:lnTo>
                    <a:pt x="3294" y="1135"/>
                  </a:lnTo>
                  <a:lnTo>
                    <a:pt x="3294" y="1176"/>
                  </a:lnTo>
                  <a:lnTo>
                    <a:pt x="3284" y="1216"/>
                  </a:lnTo>
                  <a:lnTo>
                    <a:pt x="3273" y="1256"/>
                  </a:lnTo>
                  <a:lnTo>
                    <a:pt x="3263" y="1297"/>
                  </a:lnTo>
                  <a:lnTo>
                    <a:pt x="3263" y="1338"/>
                  </a:lnTo>
                  <a:lnTo>
                    <a:pt x="3253" y="1378"/>
                  </a:lnTo>
                  <a:lnTo>
                    <a:pt x="3244" y="1419"/>
                  </a:lnTo>
                  <a:lnTo>
                    <a:pt x="3233" y="1449"/>
                  </a:lnTo>
                  <a:lnTo>
                    <a:pt x="3223" y="1500"/>
                  </a:lnTo>
                  <a:lnTo>
                    <a:pt x="3212" y="1531"/>
                  </a:lnTo>
                  <a:lnTo>
                    <a:pt x="3202" y="1571"/>
                  </a:lnTo>
                  <a:lnTo>
                    <a:pt x="3183" y="1611"/>
                  </a:lnTo>
                  <a:lnTo>
                    <a:pt x="3172" y="1651"/>
                  </a:lnTo>
                  <a:lnTo>
                    <a:pt x="3162" y="1693"/>
                  </a:lnTo>
                  <a:lnTo>
                    <a:pt x="3162" y="1733"/>
                  </a:lnTo>
                  <a:lnTo>
                    <a:pt x="3141" y="1763"/>
                  </a:lnTo>
                  <a:lnTo>
                    <a:pt x="3122" y="1794"/>
                  </a:lnTo>
                  <a:lnTo>
                    <a:pt x="3101" y="1813"/>
                  </a:lnTo>
                  <a:lnTo>
                    <a:pt x="3080" y="1844"/>
                  </a:lnTo>
                  <a:lnTo>
                    <a:pt x="3061" y="1874"/>
                  </a:lnTo>
                  <a:lnTo>
                    <a:pt x="3040" y="1895"/>
                  </a:lnTo>
                  <a:lnTo>
                    <a:pt x="3021" y="1916"/>
                  </a:lnTo>
                  <a:lnTo>
                    <a:pt x="3000" y="1946"/>
                  </a:lnTo>
                  <a:lnTo>
                    <a:pt x="2979" y="1966"/>
                  </a:lnTo>
                  <a:lnTo>
                    <a:pt x="2949" y="1986"/>
                  </a:lnTo>
                  <a:lnTo>
                    <a:pt x="2929" y="2006"/>
                  </a:lnTo>
                  <a:lnTo>
                    <a:pt x="2909" y="2036"/>
                  </a:lnTo>
                  <a:lnTo>
                    <a:pt x="2878" y="2047"/>
                  </a:lnTo>
                  <a:lnTo>
                    <a:pt x="2857" y="2067"/>
                  </a:lnTo>
                  <a:lnTo>
                    <a:pt x="2838" y="2088"/>
                  </a:lnTo>
                  <a:lnTo>
                    <a:pt x="2817" y="2108"/>
                  </a:lnTo>
                  <a:lnTo>
                    <a:pt x="2787" y="2128"/>
                  </a:lnTo>
                  <a:lnTo>
                    <a:pt x="2756" y="2139"/>
                  </a:lnTo>
                  <a:lnTo>
                    <a:pt x="2726" y="2158"/>
                  </a:lnTo>
                  <a:lnTo>
                    <a:pt x="2695" y="2168"/>
                  </a:lnTo>
                  <a:lnTo>
                    <a:pt x="2676" y="2179"/>
                  </a:lnTo>
                  <a:lnTo>
                    <a:pt x="2645" y="2199"/>
                  </a:lnTo>
                  <a:lnTo>
                    <a:pt x="2615" y="2209"/>
                  </a:lnTo>
                  <a:lnTo>
                    <a:pt x="2584" y="2219"/>
                  </a:lnTo>
                  <a:lnTo>
                    <a:pt x="2554" y="2229"/>
                  </a:lnTo>
                  <a:lnTo>
                    <a:pt x="2523" y="2240"/>
                  </a:lnTo>
                  <a:lnTo>
                    <a:pt x="2493" y="2250"/>
                  </a:lnTo>
                  <a:lnTo>
                    <a:pt x="2462" y="2260"/>
                  </a:lnTo>
                  <a:lnTo>
                    <a:pt x="2432" y="2270"/>
                  </a:lnTo>
                  <a:lnTo>
                    <a:pt x="2402" y="2280"/>
                  </a:lnTo>
                  <a:lnTo>
                    <a:pt x="2361" y="2280"/>
                  </a:lnTo>
                  <a:lnTo>
                    <a:pt x="2341" y="2290"/>
                  </a:lnTo>
                  <a:lnTo>
                    <a:pt x="2300" y="2290"/>
                  </a:lnTo>
                  <a:lnTo>
                    <a:pt x="2260" y="2290"/>
                  </a:lnTo>
                  <a:lnTo>
                    <a:pt x="2230" y="2290"/>
                  </a:lnTo>
                  <a:lnTo>
                    <a:pt x="2199" y="2290"/>
                  </a:lnTo>
                  <a:lnTo>
                    <a:pt x="2169" y="2290"/>
                  </a:lnTo>
                  <a:lnTo>
                    <a:pt x="2128" y="2280"/>
                  </a:lnTo>
                  <a:lnTo>
                    <a:pt x="2098" y="2280"/>
                  </a:lnTo>
                  <a:lnTo>
                    <a:pt x="2068" y="2280"/>
                  </a:lnTo>
                  <a:lnTo>
                    <a:pt x="2037" y="2270"/>
                  </a:lnTo>
                  <a:lnTo>
                    <a:pt x="2007" y="2260"/>
                  </a:lnTo>
                  <a:lnTo>
                    <a:pt x="1976" y="2250"/>
                  </a:lnTo>
                  <a:lnTo>
                    <a:pt x="1946" y="2250"/>
                  </a:lnTo>
                  <a:lnTo>
                    <a:pt x="1915" y="2240"/>
                  </a:lnTo>
                  <a:lnTo>
                    <a:pt x="1885" y="2229"/>
                  </a:lnTo>
                  <a:lnTo>
                    <a:pt x="1854" y="2219"/>
                  </a:lnTo>
                  <a:lnTo>
                    <a:pt x="1835" y="2209"/>
                  </a:lnTo>
                  <a:lnTo>
                    <a:pt x="1804" y="2199"/>
                  </a:lnTo>
                  <a:lnTo>
                    <a:pt x="1774" y="2189"/>
                  </a:lnTo>
                  <a:lnTo>
                    <a:pt x="1743" y="2168"/>
                  </a:lnTo>
                  <a:lnTo>
                    <a:pt x="1713" y="2158"/>
                  </a:lnTo>
                  <a:lnTo>
                    <a:pt x="1692" y="2139"/>
                  </a:lnTo>
                  <a:lnTo>
                    <a:pt x="1662" y="2128"/>
                  </a:lnTo>
                  <a:lnTo>
                    <a:pt x="1642" y="2108"/>
                  </a:lnTo>
                  <a:lnTo>
                    <a:pt x="1612" y="2097"/>
                  </a:lnTo>
                  <a:lnTo>
                    <a:pt x="1581" y="2078"/>
                  </a:lnTo>
                  <a:lnTo>
                    <a:pt x="1561" y="2057"/>
                  </a:lnTo>
                  <a:lnTo>
                    <a:pt x="1540" y="2036"/>
                  </a:lnTo>
                  <a:lnTo>
                    <a:pt x="1509" y="2027"/>
                  </a:lnTo>
                  <a:lnTo>
                    <a:pt x="1490" y="1996"/>
                  </a:lnTo>
                  <a:lnTo>
                    <a:pt x="1469" y="1986"/>
                  </a:lnTo>
                  <a:lnTo>
                    <a:pt x="1439" y="1956"/>
                  </a:lnTo>
                  <a:lnTo>
                    <a:pt x="1419" y="1946"/>
                  </a:lnTo>
                  <a:lnTo>
                    <a:pt x="1389" y="1916"/>
                  </a:lnTo>
                  <a:lnTo>
                    <a:pt x="1378" y="1895"/>
                  </a:lnTo>
                  <a:lnTo>
                    <a:pt x="1347" y="1874"/>
                  </a:lnTo>
                  <a:lnTo>
                    <a:pt x="1328" y="1855"/>
                  </a:lnTo>
                  <a:lnTo>
                    <a:pt x="1307" y="1824"/>
                  </a:lnTo>
                  <a:lnTo>
                    <a:pt x="1287" y="1804"/>
                  </a:lnTo>
                  <a:lnTo>
                    <a:pt x="1257" y="1773"/>
                  </a:lnTo>
                  <a:lnTo>
                    <a:pt x="1246" y="1754"/>
                  </a:lnTo>
                  <a:lnTo>
                    <a:pt x="1227" y="1723"/>
                  </a:lnTo>
                  <a:lnTo>
                    <a:pt x="1206" y="1702"/>
                  </a:lnTo>
                  <a:lnTo>
                    <a:pt x="1185" y="1682"/>
                  </a:lnTo>
                  <a:lnTo>
                    <a:pt x="1166" y="1651"/>
                  </a:lnTo>
                  <a:lnTo>
                    <a:pt x="1145" y="1632"/>
                  </a:lnTo>
                  <a:lnTo>
                    <a:pt x="1125" y="1601"/>
                  </a:lnTo>
                  <a:lnTo>
                    <a:pt x="1105" y="1581"/>
                  </a:lnTo>
                  <a:lnTo>
                    <a:pt x="1095" y="1550"/>
                  </a:lnTo>
                  <a:lnTo>
                    <a:pt x="1074" y="1531"/>
                  </a:lnTo>
                  <a:lnTo>
                    <a:pt x="1054" y="1500"/>
                  </a:lnTo>
                  <a:lnTo>
                    <a:pt x="1034" y="1470"/>
                  </a:lnTo>
                  <a:lnTo>
                    <a:pt x="1023" y="1449"/>
                  </a:lnTo>
                  <a:lnTo>
                    <a:pt x="1003" y="1419"/>
                  </a:lnTo>
                  <a:lnTo>
                    <a:pt x="994" y="1399"/>
                  </a:lnTo>
                  <a:lnTo>
                    <a:pt x="973" y="1368"/>
                  </a:lnTo>
                  <a:lnTo>
                    <a:pt x="962" y="1348"/>
                  </a:lnTo>
                  <a:lnTo>
                    <a:pt x="943" y="1317"/>
                  </a:lnTo>
                  <a:lnTo>
                    <a:pt x="922" y="1287"/>
                  </a:lnTo>
                  <a:lnTo>
                    <a:pt x="912" y="1256"/>
                  </a:lnTo>
                  <a:lnTo>
                    <a:pt x="902" y="1237"/>
                  </a:lnTo>
                  <a:lnTo>
                    <a:pt x="882" y="1206"/>
                  </a:lnTo>
                  <a:lnTo>
                    <a:pt x="872" y="1186"/>
                  </a:lnTo>
                  <a:lnTo>
                    <a:pt x="851" y="1155"/>
                  </a:lnTo>
                  <a:lnTo>
                    <a:pt x="841" y="1135"/>
                  </a:lnTo>
                  <a:lnTo>
                    <a:pt x="740" y="892"/>
                  </a:lnTo>
                  <a:lnTo>
                    <a:pt x="699" y="861"/>
                  </a:lnTo>
                  <a:lnTo>
                    <a:pt x="659" y="852"/>
                  </a:lnTo>
                  <a:lnTo>
                    <a:pt x="628" y="841"/>
                  </a:lnTo>
                  <a:lnTo>
                    <a:pt x="598" y="831"/>
                  </a:lnTo>
                  <a:lnTo>
                    <a:pt x="567" y="821"/>
                  </a:lnTo>
                  <a:lnTo>
                    <a:pt x="527" y="821"/>
                  </a:lnTo>
                  <a:lnTo>
                    <a:pt x="497" y="821"/>
                  </a:lnTo>
                  <a:lnTo>
                    <a:pt x="466" y="821"/>
                  </a:lnTo>
                  <a:lnTo>
                    <a:pt x="426" y="821"/>
                  </a:lnTo>
                  <a:lnTo>
                    <a:pt x="395" y="821"/>
                  </a:lnTo>
                  <a:lnTo>
                    <a:pt x="355" y="821"/>
                  </a:lnTo>
                  <a:lnTo>
                    <a:pt x="325" y="831"/>
                  </a:lnTo>
                  <a:lnTo>
                    <a:pt x="283" y="831"/>
                  </a:lnTo>
                  <a:lnTo>
                    <a:pt x="253" y="841"/>
                  </a:lnTo>
                  <a:lnTo>
                    <a:pt x="213" y="852"/>
                  </a:lnTo>
                  <a:lnTo>
                    <a:pt x="182" y="861"/>
                  </a:lnTo>
                  <a:lnTo>
                    <a:pt x="31" y="1003"/>
                  </a:lnTo>
                  <a:lnTo>
                    <a:pt x="0" y="972"/>
                  </a:lnTo>
                  <a:lnTo>
                    <a:pt x="0" y="942"/>
                  </a:lnTo>
                  <a:lnTo>
                    <a:pt x="20" y="913"/>
                  </a:lnTo>
                  <a:lnTo>
                    <a:pt x="31" y="871"/>
                  </a:lnTo>
                  <a:lnTo>
                    <a:pt x="50" y="841"/>
                  </a:lnTo>
                  <a:lnTo>
                    <a:pt x="81" y="810"/>
                  </a:lnTo>
                  <a:lnTo>
                    <a:pt x="102" y="791"/>
                  </a:lnTo>
                  <a:lnTo>
                    <a:pt x="132" y="770"/>
                  </a:lnTo>
                  <a:lnTo>
                    <a:pt x="162" y="749"/>
                  </a:lnTo>
                  <a:lnTo>
                    <a:pt x="193" y="740"/>
                  </a:lnTo>
                  <a:lnTo>
                    <a:pt x="222" y="730"/>
                  </a:lnTo>
                  <a:lnTo>
                    <a:pt x="253" y="719"/>
                  </a:lnTo>
                  <a:lnTo>
                    <a:pt x="283" y="709"/>
                  </a:lnTo>
                  <a:lnTo>
                    <a:pt x="314" y="709"/>
                  </a:lnTo>
                  <a:lnTo>
                    <a:pt x="344" y="699"/>
                  </a:lnTo>
                  <a:lnTo>
                    <a:pt x="386" y="699"/>
                  </a:lnTo>
                  <a:lnTo>
                    <a:pt x="416" y="690"/>
                  </a:lnTo>
                  <a:lnTo>
                    <a:pt x="445" y="690"/>
                  </a:lnTo>
                  <a:lnTo>
                    <a:pt x="476" y="690"/>
                  </a:lnTo>
                  <a:lnTo>
                    <a:pt x="506" y="690"/>
                  </a:lnTo>
                  <a:lnTo>
                    <a:pt x="527" y="679"/>
                  </a:lnTo>
                  <a:lnTo>
                    <a:pt x="557" y="659"/>
                  </a:lnTo>
                  <a:lnTo>
                    <a:pt x="578" y="648"/>
                  </a:lnTo>
                  <a:lnTo>
                    <a:pt x="609" y="638"/>
                  </a:lnTo>
                  <a:lnTo>
                    <a:pt x="649" y="618"/>
                  </a:lnTo>
                  <a:lnTo>
                    <a:pt x="699" y="608"/>
                  </a:lnTo>
                  <a:lnTo>
                    <a:pt x="740" y="587"/>
                  </a:lnTo>
                  <a:lnTo>
                    <a:pt x="790" y="557"/>
                  </a:lnTo>
                  <a:lnTo>
                    <a:pt x="831" y="526"/>
                  </a:lnTo>
                  <a:lnTo>
                    <a:pt x="882" y="497"/>
                  </a:lnTo>
                  <a:lnTo>
                    <a:pt x="902" y="467"/>
                  </a:lnTo>
                  <a:lnTo>
                    <a:pt x="912" y="446"/>
                  </a:lnTo>
                  <a:lnTo>
                    <a:pt x="933" y="425"/>
                  </a:lnTo>
                  <a:lnTo>
                    <a:pt x="952" y="406"/>
                  </a:lnTo>
                  <a:lnTo>
                    <a:pt x="973" y="375"/>
                  </a:lnTo>
                  <a:lnTo>
                    <a:pt x="1003" y="355"/>
                  </a:lnTo>
                  <a:lnTo>
                    <a:pt x="1023" y="335"/>
                  </a:lnTo>
                  <a:lnTo>
                    <a:pt x="1044" y="314"/>
                  </a:lnTo>
                  <a:lnTo>
                    <a:pt x="1064" y="294"/>
                  </a:lnTo>
                  <a:lnTo>
                    <a:pt x="1084" y="274"/>
                  </a:lnTo>
                  <a:lnTo>
                    <a:pt x="1105" y="253"/>
                  </a:lnTo>
                  <a:lnTo>
                    <a:pt x="1125" y="233"/>
                  </a:lnTo>
                  <a:lnTo>
                    <a:pt x="1145" y="202"/>
                  </a:lnTo>
                  <a:lnTo>
                    <a:pt x="1166" y="183"/>
                  </a:lnTo>
                  <a:lnTo>
                    <a:pt x="1175" y="152"/>
                  </a:lnTo>
                  <a:lnTo>
                    <a:pt x="1196" y="122"/>
                  </a:lnTo>
                  <a:lnTo>
                    <a:pt x="1236" y="122"/>
                  </a:lnTo>
                  <a:lnTo>
                    <a:pt x="1216" y="173"/>
                  </a:lnTo>
                  <a:lnTo>
                    <a:pt x="1196" y="213"/>
                  </a:lnTo>
                  <a:lnTo>
                    <a:pt x="1175" y="263"/>
                  </a:lnTo>
                  <a:lnTo>
                    <a:pt x="1156" y="304"/>
                  </a:lnTo>
                  <a:lnTo>
                    <a:pt x="1125" y="355"/>
                  </a:lnTo>
                  <a:lnTo>
                    <a:pt x="1095" y="395"/>
                  </a:lnTo>
                  <a:lnTo>
                    <a:pt x="1074" y="415"/>
                  </a:lnTo>
                  <a:lnTo>
                    <a:pt x="1064" y="436"/>
                  </a:lnTo>
                  <a:lnTo>
                    <a:pt x="1054" y="467"/>
                  </a:lnTo>
                  <a:lnTo>
                    <a:pt x="1034" y="486"/>
                  </a:lnTo>
                  <a:lnTo>
                    <a:pt x="994" y="526"/>
                  </a:lnTo>
                  <a:lnTo>
                    <a:pt x="962" y="568"/>
                  </a:lnTo>
                  <a:lnTo>
                    <a:pt x="922" y="598"/>
                  </a:lnTo>
                  <a:lnTo>
                    <a:pt x="882" y="638"/>
                  </a:lnTo>
                  <a:lnTo>
                    <a:pt x="861" y="648"/>
                  </a:lnTo>
                  <a:lnTo>
                    <a:pt x="831" y="659"/>
                  </a:lnTo>
                  <a:lnTo>
                    <a:pt x="811" y="679"/>
                  </a:lnTo>
                  <a:lnTo>
                    <a:pt x="790" y="690"/>
                  </a:lnTo>
                  <a:lnTo>
                    <a:pt x="740" y="709"/>
                  </a:lnTo>
                  <a:lnTo>
                    <a:pt x="699" y="740"/>
                  </a:lnTo>
                  <a:lnTo>
                    <a:pt x="740" y="740"/>
                  </a:lnTo>
                  <a:lnTo>
                    <a:pt x="790" y="749"/>
                  </a:lnTo>
                  <a:lnTo>
                    <a:pt x="841" y="749"/>
                  </a:lnTo>
                  <a:lnTo>
                    <a:pt x="891" y="760"/>
                  </a:lnTo>
                  <a:lnTo>
                    <a:pt x="943" y="760"/>
                  </a:lnTo>
                  <a:lnTo>
                    <a:pt x="994" y="760"/>
                  </a:lnTo>
                  <a:lnTo>
                    <a:pt x="1044" y="760"/>
                  </a:lnTo>
                  <a:lnTo>
                    <a:pt x="1095" y="760"/>
                  </a:lnTo>
                  <a:lnTo>
                    <a:pt x="1145" y="749"/>
                  </a:lnTo>
                  <a:lnTo>
                    <a:pt x="1206" y="749"/>
                  </a:lnTo>
                  <a:lnTo>
                    <a:pt x="1246" y="749"/>
                  </a:lnTo>
                  <a:lnTo>
                    <a:pt x="1307" y="740"/>
                  </a:lnTo>
                  <a:lnTo>
                    <a:pt x="1358" y="730"/>
                  </a:lnTo>
                  <a:lnTo>
                    <a:pt x="1408" y="719"/>
                  </a:lnTo>
                  <a:lnTo>
                    <a:pt x="1429" y="719"/>
                  </a:lnTo>
                  <a:lnTo>
                    <a:pt x="1459" y="709"/>
                  </a:lnTo>
                  <a:lnTo>
                    <a:pt x="1490" y="709"/>
                  </a:lnTo>
                  <a:lnTo>
                    <a:pt x="1520" y="709"/>
                  </a:lnTo>
                  <a:lnTo>
                    <a:pt x="1561" y="690"/>
                  </a:lnTo>
                  <a:lnTo>
                    <a:pt x="1621" y="679"/>
                  </a:lnTo>
                  <a:lnTo>
                    <a:pt x="1673" y="669"/>
                  </a:lnTo>
                  <a:lnTo>
                    <a:pt x="1723" y="659"/>
                  </a:lnTo>
                  <a:lnTo>
                    <a:pt x="1774" y="648"/>
                  </a:lnTo>
                  <a:lnTo>
                    <a:pt x="1824" y="638"/>
                  </a:lnTo>
                  <a:lnTo>
                    <a:pt x="1875" y="629"/>
                  </a:lnTo>
                  <a:lnTo>
                    <a:pt x="1925" y="618"/>
                  </a:lnTo>
                  <a:lnTo>
                    <a:pt x="1976" y="608"/>
                  </a:lnTo>
                  <a:lnTo>
                    <a:pt x="2027" y="598"/>
                  </a:lnTo>
                  <a:lnTo>
                    <a:pt x="2077" y="587"/>
                  </a:lnTo>
                  <a:lnTo>
                    <a:pt x="2128" y="587"/>
                  </a:lnTo>
                  <a:lnTo>
                    <a:pt x="2179" y="587"/>
                  </a:lnTo>
                  <a:lnTo>
                    <a:pt x="2230" y="578"/>
                  </a:lnTo>
                  <a:lnTo>
                    <a:pt x="2281" y="578"/>
                  </a:lnTo>
                  <a:lnTo>
                    <a:pt x="2341" y="578"/>
                  </a:lnTo>
                  <a:lnTo>
                    <a:pt x="2371" y="568"/>
                  </a:lnTo>
                  <a:lnTo>
                    <a:pt x="2412" y="557"/>
                  </a:lnTo>
                  <a:lnTo>
                    <a:pt x="2453" y="547"/>
                  </a:lnTo>
                  <a:lnTo>
                    <a:pt x="2493" y="547"/>
                  </a:lnTo>
                  <a:lnTo>
                    <a:pt x="2533" y="537"/>
                  </a:lnTo>
                  <a:lnTo>
                    <a:pt x="2574" y="537"/>
                  </a:lnTo>
                  <a:lnTo>
                    <a:pt x="2625" y="526"/>
                  </a:lnTo>
                  <a:lnTo>
                    <a:pt x="2665" y="526"/>
                  </a:lnTo>
                  <a:lnTo>
                    <a:pt x="2706" y="517"/>
                  </a:lnTo>
                  <a:lnTo>
                    <a:pt x="2746" y="507"/>
                  </a:lnTo>
                  <a:lnTo>
                    <a:pt x="2798" y="507"/>
                  </a:lnTo>
                  <a:lnTo>
                    <a:pt x="2838" y="497"/>
                  </a:lnTo>
                  <a:lnTo>
                    <a:pt x="2878" y="486"/>
                  </a:lnTo>
                  <a:lnTo>
                    <a:pt x="2918" y="476"/>
                  </a:lnTo>
                  <a:lnTo>
                    <a:pt x="2969" y="467"/>
                  </a:lnTo>
                  <a:lnTo>
                    <a:pt x="3010" y="467"/>
                  </a:lnTo>
                  <a:lnTo>
                    <a:pt x="3030" y="446"/>
                  </a:lnTo>
                  <a:lnTo>
                    <a:pt x="3061" y="446"/>
                  </a:lnTo>
                  <a:lnTo>
                    <a:pt x="3091" y="446"/>
                  </a:lnTo>
                  <a:lnTo>
                    <a:pt x="3122" y="446"/>
                  </a:lnTo>
                  <a:lnTo>
                    <a:pt x="3152" y="436"/>
                  </a:lnTo>
                  <a:lnTo>
                    <a:pt x="3183" y="436"/>
                  </a:lnTo>
                  <a:lnTo>
                    <a:pt x="3212" y="436"/>
                  </a:lnTo>
                  <a:lnTo>
                    <a:pt x="3244" y="436"/>
                  </a:lnTo>
                  <a:lnTo>
                    <a:pt x="3273" y="425"/>
                  </a:lnTo>
                  <a:lnTo>
                    <a:pt x="3303" y="425"/>
                  </a:lnTo>
                  <a:lnTo>
                    <a:pt x="3324" y="406"/>
                  </a:lnTo>
                  <a:lnTo>
                    <a:pt x="3345" y="395"/>
                  </a:lnTo>
                  <a:lnTo>
                    <a:pt x="3364" y="375"/>
                  </a:lnTo>
                  <a:lnTo>
                    <a:pt x="3385" y="355"/>
                  </a:lnTo>
                  <a:lnTo>
                    <a:pt x="3395" y="324"/>
                  </a:lnTo>
                  <a:lnTo>
                    <a:pt x="3406" y="294"/>
                  </a:lnTo>
                  <a:lnTo>
                    <a:pt x="3375" y="263"/>
                  </a:lnTo>
                  <a:lnTo>
                    <a:pt x="3345" y="243"/>
                  </a:lnTo>
                  <a:lnTo>
                    <a:pt x="3324" y="213"/>
                  </a:lnTo>
                  <a:lnTo>
                    <a:pt x="3303" y="183"/>
                  </a:lnTo>
                  <a:lnTo>
                    <a:pt x="3273" y="152"/>
                  </a:lnTo>
                  <a:lnTo>
                    <a:pt x="3263" y="122"/>
                  </a:lnTo>
                  <a:lnTo>
                    <a:pt x="3253" y="81"/>
                  </a:lnTo>
                  <a:lnTo>
                    <a:pt x="3263" y="51"/>
                  </a:lnTo>
                  <a:lnTo>
                    <a:pt x="3273" y="20"/>
                  </a:lnTo>
                  <a:lnTo>
                    <a:pt x="3294" y="11"/>
                  </a:lnTo>
                  <a:lnTo>
                    <a:pt x="3314" y="0"/>
                  </a:lnTo>
                  <a:lnTo>
                    <a:pt x="3324" y="0"/>
                  </a:lnTo>
                  <a:lnTo>
                    <a:pt x="3345" y="11"/>
                  </a:lnTo>
                  <a:lnTo>
                    <a:pt x="3364" y="40"/>
                  </a:lnTo>
                  <a:lnTo>
                    <a:pt x="3385" y="71"/>
                  </a:lnTo>
                  <a:lnTo>
                    <a:pt x="3395" y="101"/>
                  </a:lnTo>
                  <a:lnTo>
                    <a:pt x="3415" y="131"/>
                  </a:lnTo>
                  <a:lnTo>
                    <a:pt x="3435" y="16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333"/>
            <p:cNvSpPr>
              <a:spLocks/>
            </p:cNvSpPr>
            <p:nvPr/>
          </p:nvSpPr>
          <p:spPr bwMode="auto">
            <a:xfrm>
              <a:off x="973" y="1957"/>
              <a:ext cx="113" cy="173"/>
            </a:xfrm>
            <a:custGeom>
              <a:avLst/>
              <a:gdLst>
                <a:gd name="T0" fmla="*/ 68 w 791"/>
                <a:gd name="T1" fmla="*/ 29 h 1207"/>
                <a:gd name="T2" fmla="*/ 68 w 791"/>
                <a:gd name="T3" fmla="*/ 42 h 1207"/>
                <a:gd name="T4" fmla="*/ 67 w 791"/>
                <a:gd name="T5" fmla="*/ 57 h 1207"/>
                <a:gd name="T6" fmla="*/ 64 w 791"/>
                <a:gd name="T7" fmla="*/ 71 h 1207"/>
                <a:gd name="T8" fmla="*/ 61 w 791"/>
                <a:gd name="T9" fmla="*/ 86 h 1207"/>
                <a:gd name="T10" fmla="*/ 58 w 791"/>
                <a:gd name="T11" fmla="*/ 102 h 1207"/>
                <a:gd name="T12" fmla="*/ 58 w 791"/>
                <a:gd name="T13" fmla="*/ 115 h 1207"/>
                <a:gd name="T14" fmla="*/ 58 w 791"/>
                <a:gd name="T15" fmla="*/ 128 h 1207"/>
                <a:gd name="T16" fmla="*/ 64 w 791"/>
                <a:gd name="T17" fmla="*/ 139 h 1207"/>
                <a:gd name="T18" fmla="*/ 74 w 791"/>
                <a:gd name="T19" fmla="*/ 150 h 1207"/>
                <a:gd name="T20" fmla="*/ 90 w 791"/>
                <a:gd name="T21" fmla="*/ 157 h 1207"/>
                <a:gd name="T22" fmla="*/ 107 w 791"/>
                <a:gd name="T23" fmla="*/ 173 h 1207"/>
                <a:gd name="T24" fmla="*/ 93 w 791"/>
                <a:gd name="T25" fmla="*/ 171 h 1207"/>
                <a:gd name="T26" fmla="*/ 78 w 791"/>
                <a:gd name="T27" fmla="*/ 167 h 1207"/>
                <a:gd name="T28" fmla="*/ 65 w 791"/>
                <a:gd name="T29" fmla="*/ 160 h 1207"/>
                <a:gd name="T30" fmla="*/ 54 w 791"/>
                <a:gd name="T31" fmla="*/ 150 h 1207"/>
                <a:gd name="T32" fmla="*/ 46 w 791"/>
                <a:gd name="T33" fmla="*/ 137 h 1207"/>
                <a:gd name="T34" fmla="*/ 45 w 791"/>
                <a:gd name="T35" fmla="*/ 124 h 1207"/>
                <a:gd name="T36" fmla="*/ 45 w 791"/>
                <a:gd name="T37" fmla="*/ 109 h 1207"/>
                <a:gd name="T38" fmla="*/ 45 w 791"/>
                <a:gd name="T39" fmla="*/ 96 h 1207"/>
                <a:gd name="T40" fmla="*/ 46 w 791"/>
                <a:gd name="T41" fmla="*/ 81 h 1207"/>
                <a:gd name="T42" fmla="*/ 52 w 791"/>
                <a:gd name="T43" fmla="*/ 70 h 1207"/>
                <a:gd name="T44" fmla="*/ 55 w 791"/>
                <a:gd name="T45" fmla="*/ 57 h 1207"/>
                <a:gd name="T46" fmla="*/ 55 w 791"/>
                <a:gd name="T47" fmla="*/ 42 h 1207"/>
                <a:gd name="T48" fmla="*/ 52 w 791"/>
                <a:gd name="T49" fmla="*/ 31 h 1207"/>
                <a:gd name="T50" fmla="*/ 41 w 791"/>
                <a:gd name="T51" fmla="*/ 36 h 1207"/>
                <a:gd name="T52" fmla="*/ 32 w 791"/>
                <a:gd name="T53" fmla="*/ 47 h 1207"/>
                <a:gd name="T54" fmla="*/ 28 w 791"/>
                <a:gd name="T55" fmla="*/ 58 h 1207"/>
                <a:gd name="T56" fmla="*/ 23 w 791"/>
                <a:gd name="T57" fmla="*/ 71 h 1207"/>
                <a:gd name="T58" fmla="*/ 19 w 791"/>
                <a:gd name="T59" fmla="*/ 84 h 1207"/>
                <a:gd name="T60" fmla="*/ 19 w 791"/>
                <a:gd name="T61" fmla="*/ 124 h 1207"/>
                <a:gd name="T62" fmla="*/ 13 w 791"/>
                <a:gd name="T63" fmla="*/ 118 h 1207"/>
                <a:gd name="T64" fmla="*/ 9 w 791"/>
                <a:gd name="T65" fmla="*/ 99 h 1207"/>
                <a:gd name="T66" fmla="*/ 9 w 791"/>
                <a:gd name="T67" fmla="*/ 80 h 1207"/>
                <a:gd name="T68" fmla="*/ 12 w 791"/>
                <a:gd name="T69" fmla="*/ 63 h 1207"/>
                <a:gd name="T70" fmla="*/ 19 w 791"/>
                <a:gd name="T71" fmla="*/ 47 h 1207"/>
                <a:gd name="T72" fmla="*/ 29 w 791"/>
                <a:gd name="T73" fmla="*/ 32 h 1207"/>
                <a:gd name="T74" fmla="*/ 42 w 791"/>
                <a:gd name="T75" fmla="*/ 19 h 1207"/>
                <a:gd name="T76" fmla="*/ 25 w 791"/>
                <a:gd name="T77" fmla="*/ 12 h 1207"/>
                <a:gd name="T78" fmla="*/ 7 w 791"/>
                <a:gd name="T79" fmla="*/ 15 h 1207"/>
                <a:gd name="T80" fmla="*/ 4 w 791"/>
                <a:gd name="T81" fmla="*/ 9 h 1207"/>
                <a:gd name="T82" fmla="*/ 17 w 791"/>
                <a:gd name="T83" fmla="*/ 3 h 1207"/>
                <a:gd name="T84" fmla="*/ 31 w 791"/>
                <a:gd name="T85" fmla="*/ 0 h 1207"/>
                <a:gd name="T86" fmla="*/ 45 w 791"/>
                <a:gd name="T87" fmla="*/ 1 h 1207"/>
                <a:gd name="T88" fmla="*/ 57 w 791"/>
                <a:gd name="T89" fmla="*/ 7 h 1207"/>
                <a:gd name="T90" fmla="*/ 67 w 791"/>
                <a:gd name="T91" fmla="*/ 22 h 120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91" h="1207">
                  <a:moveTo>
                    <a:pt x="467" y="153"/>
                  </a:moveTo>
                  <a:lnTo>
                    <a:pt x="477" y="172"/>
                  </a:lnTo>
                  <a:lnTo>
                    <a:pt x="477" y="203"/>
                  </a:lnTo>
                  <a:lnTo>
                    <a:pt x="477" y="233"/>
                  </a:lnTo>
                  <a:lnTo>
                    <a:pt x="488" y="264"/>
                  </a:lnTo>
                  <a:lnTo>
                    <a:pt x="477" y="294"/>
                  </a:lnTo>
                  <a:lnTo>
                    <a:pt x="477" y="325"/>
                  </a:lnTo>
                  <a:lnTo>
                    <a:pt x="467" y="365"/>
                  </a:lnTo>
                  <a:lnTo>
                    <a:pt x="467" y="395"/>
                  </a:lnTo>
                  <a:lnTo>
                    <a:pt x="456" y="426"/>
                  </a:lnTo>
                  <a:lnTo>
                    <a:pt x="456" y="467"/>
                  </a:lnTo>
                  <a:lnTo>
                    <a:pt x="447" y="498"/>
                  </a:lnTo>
                  <a:lnTo>
                    <a:pt x="437" y="538"/>
                  </a:lnTo>
                  <a:lnTo>
                    <a:pt x="427" y="568"/>
                  </a:lnTo>
                  <a:lnTo>
                    <a:pt x="427" y="599"/>
                  </a:lnTo>
                  <a:lnTo>
                    <a:pt x="416" y="639"/>
                  </a:lnTo>
                  <a:lnTo>
                    <a:pt x="416" y="679"/>
                  </a:lnTo>
                  <a:lnTo>
                    <a:pt x="406" y="710"/>
                  </a:lnTo>
                  <a:lnTo>
                    <a:pt x="396" y="740"/>
                  </a:lnTo>
                  <a:lnTo>
                    <a:pt x="396" y="771"/>
                  </a:lnTo>
                  <a:lnTo>
                    <a:pt x="406" y="801"/>
                  </a:lnTo>
                  <a:lnTo>
                    <a:pt x="406" y="832"/>
                  </a:lnTo>
                  <a:lnTo>
                    <a:pt x="406" y="862"/>
                  </a:lnTo>
                  <a:lnTo>
                    <a:pt x="406" y="892"/>
                  </a:lnTo>
                  <a:lnTo>
                    <a:pt x="427" y="923"/>
                  </a:lnTo>
                  <a:lnTo>
                    <a:pt x="437" y="943"/>
                  </a:lnTo>
                  <a:lnTo>
                    <a:pt x="447" y="973"/>
                  </a:lnTo>
                  <a:lnTo>
                    <a:pt x="467" y="994"/>
                  </a:lnTo>
                  <a:lnTo>
                    <a:pt x="498" y="1024"/>
                  </a:lnTo>
                  <a:lnTo>
                    <a:pt x="517" y="1045"/>
                  </a:lnTo>
                  <a:lnTo>
                    <a:pt x="548" y="1055"/>
                  </a:lnTo>
                  <a:lnTo>
                    <a:pt x="589" y="1074"/>
                  </a:lnTo>
                  <a:lnTo>
                    <a:pt x="629" y="1095"/>
                  </a:lnTo>
                  <a:lnTo>
                    <a:pt x="791" y="1095"/>
                  </a:lnTo>
                  <a:lnTo>
                    <a:pt x="791" y="1207"/>
                  </a:lnTo>
                  <a:lnTo>
                    <a:pt x="751" y="1207"/>
                  </a:lnTo>
                  <a:lnTo>
                    <a:pt x="721" y="1207"/>
                  </a:lnTo>
                  <a:lnTo>
                    <a:pt x="690" y="1196"/>
                  </a:lnTo>
                  <a:lnTo>
                    <a:pt x="650" y="1196"/>
                  </a:lnTo>
                  <a:lnTo>
                    <a:pt x="619" y="1186"/>
                  </a:lnTo>
                  <a:lnTo>
                    <a:pt x="578" y="1176"/>
                  </a:lnTo>
                  <a:lnTo>
                    <a:pt x="548" y="1166"/>
                  </a:lnTo>
                  <a:lnTo>
                    <a:pt x="528" y="1156"/>
                  </a:lnTo>
                  <a:lnTo>
                    <a:pt x="488" y="1135"/>
                  </a:lnTo>
                  <a:lnTo>
                    <a:pt x="456" y="1116"/>
                  </a:lnTo>
                  <a:lnTo>
                    <a:pt x="427" y="1095"/>
                  </a:lnTo>
                  <a:lnTo>
                    <a:pt x="406" y="1074"/>
                  </a:lnTo>
                  <a:lnTo>
                    <a:pt x="376" y="1045"/>
                  </a:lnTo>
                  <a:lnTo>
                    <a:pt x="355" y="1024"/>
                  </a:lnTo>
                  <a:lnTo>
                    <a:pt x="336" y="984"/>
                  </a:lnTo>
                  <a:lnTo>
                    <a:pt x="325" y="953"/>
                  </a:lnTo>
                  <a:lnTo>
                    <a:pt x="315" y="923"/>
                  </a:lnTo>
                  <a:lnTo>
                    <a:pt x="315" y="892"/>
                  </a:lnTo>
                  <a:lnTo>
                    <a:pt x="315" y="862"/>
                  </a:lnTo>
                  <a:lnTo>
                    <a:pt x="315" y="832"/>
                  </a:lnTo>
                  <a:lnTo>
                    <a:pt x="315" y="791"/>
                  </a:lnTo>
                  <a:lnTo>
                    <a:pt x="315" y="761"/>
                  </a:lnTo>
                  <a:lnTo>
                    <a:pt x="315" y="730"/>
                  </a:lnTo>
                  <a:lnTo>
                    <a:pt x="315" y="700"/>
                  </a:lnTo>
                  <a:lnTo>
                    <a:pt x="315" y="669"/>
                  </a:lnTo>
                  <a:lnTo>
                    <a:pt x="315" y="629"/>
                  </a:lnTo>
                  <a:lnTo>
                    <a:pt x="315" y="599"/>
                  </a:lnTo>
                  <a:lnTo>
                    <a:pt x="325" y="568"/>
                  </a:lnTo>
                  <a:lnTo>
                    <a:pt x="336" y="538"/>
                  </a:lnTo>
                  <a:lnTo>
                    <a:pt x="345" y="507"/>
                  </a:lnTo>
                  <a:lnTo>
                    <a:pt x="366" y="487"/>
                  </a:lnTo>
                  <a:lnTo>
                    <a:pt x="386" y="456"/>
                  </a:lnTo>
                  <a:lnTo>
                    <a:pt x="386" y="416"/>
                  </a:lnTo>
                  <a:lnTo>
                    <a:pt x="386" y="395"/>
                  </a:lnTo>
                  <a:lnTo>
                    <a:pt x="386" y="355"/>
                  </a:lnTo>
                  <a:lnTo>
                    <a:pt x="396" y="325"/>
                  </a:lnTo>
                  <a:lnTo>
                    <a:pt x="386" y="294"/>
                  </a:lnTo>
                  <a:lnTo>
                    <a:pt x="386" y="264"/>
                  </a:lnTo>
                  <a:lnTo>
                    <a:pt x="376" y="233"/>
                  </a:lnTo>
                  <a:lnTo>
                    <a:pt x="366" y="214"/>
                  </a:lnTo>
                  <a:lnTo>
                    <a:pt x="336" y="223"/>
                  </a:lnTo>
                  <a:lnTo>
                    <a:pt x="305" y="233"/>
                  </a:lnTo>
                  <a:lnTo>
                    <a:pt x="284" y="254"/>
                  </a:lnTo>
                  <a:lnTo>
                    <a:pt x="265" y="284"/>
                  </a:lnTo>
                  <a:lnTo>
                    <a:pt x="244" y="305"/>
                  </a:lnTo>
                  <a:lnTo>
                    <a:pt x="224" y="325"/>
                  </a:lnTo>
                  <a:lnTo>
                    <a:pt x="214" y="355"/>
                  </a:lnTo>
                  <a:lnTo>
                    <a:pt x="204" y="386"/>
                  </a:lnTo>
                  <a:lnTo>
                    <a:pt x="193" y="406"/>
                  </a:lnTo>
                  <a:lnTo>
                    <a:pt x="183" y="437"/>
                  </a:lnTo>
                  <a:lnTo>
                    <a:pt x="173" y="467"/>
                  </a:lnTo>
                  <a:lnTo>
                    <a:pt x="163" y="498"/>
                  </a:lnTo>
                  <a:lnTo>
                    <a:pt x="153" y="527"/>
                  </a:lnTo>
                  <a:lnTo>
                    <a:pt x="143" y="557"/>
                  </a:lnTo>
                  <a:lnTo>
                    <a:pt x="132" y="588"/>
                  </a:lnTo>
                  <a:lnTo>
                    <a:pt x="122" y="618"/>
                  </a:lnTo>
                  <a:lnTo>
                    <a:pt x="163" y="872"/>
                  </a:lnTo>
                  <a:lnTo>
                    <a:pt x="132" y="862"/>
                  </a:lnTo>
                  <a:lnTo>
                    <a:pt x="112" y="852"/>
                  </a:lnTo>
                  <a:lnTo>
                    <a:pt x="92" y="832"/>
                  </a:lnTo>
                  <a:lnTo>
                    <a:pt x="92" y="822"/>
                  </a:lnTo>
                  <a:lnTo>
                    <a:pt x="72" y="771"/>
                  </a:lnTo>
                  <a:lnTo>
                    <a:pt x="61" y="730"/>
                  </a:lnTo>
                  <a:lnTo>
                    <a:pt x="61" y="689"/>
                  </a:lnTo>
                  <a:lnTo>
                    <a:pt x="61" y="649"/>
                  </a:lnTo>
                  <a:lnTo>
                    <a:pt x="61" y="599"/>
                  </a:lnTo>
                  <a:lnTo>
                    <a:pt x="61" y="557"/>
                  </a:lnTo>
                  <a:lnTo>
                    <a:pt x="61" y="517"/>
                  </a:lnTo>
                  <a:lnTo>
                    <a:pt x="72" y="477"/>
                  </a:lnTo>
                  <a:lnTo>
                    <a:pt x="82" y="437"/>
                  </a:lnTo>
                  <a:lnTo>
                    <a:pt x="103" y="395"/>
                  </a:lnTo>
                  <a:lnTo>
                    <a:pt x="112" y="355"/>
                  </a:lnTo>
                  <a:lnTo>
                    <a:pt x="132" y="325"/>
                  </a:lnTo>
                  <a:lnTo>
                    <a:pt x="153" y="284"/>
                  </a:lnTo>
                  <a:lnTo>
                    <a:pt x="173" y="254"/>
                  </a:lnTo>
                  <a:lnTo>
                    <a:pt x="204" y="223"/>
                  </a:lnTo>
                  <a:lnTo>
                    <a:pt x="224" y="193"/>
                  </a:lnTo>
                  <a:lnTo>
                    <a:pt x="254" y="163"/>
                  </a:lnTo>
                  <a:lnTo>
                    <a:pt x="294" y="132"/>
                  </a:lnTo>
                  <a:lnTo>
                    <a:pt x="254" y="102"/>
                  </a:lnTo>
                  <a:lnTo>
                    <a:pt x="224" y="92"/>
                  </a:lnTo>
                  <a:lnTo>
                    <a:pt x="173" y="82"/>
                  </a:lnTo>
                  <a:lnTo>
                    <a:pt x="132" y="92"/>
                  </a:lnTo>
                  <a:lnTo>
                    <a:pt x="92" y="102"/>
                  </a:lnTo>
                  <a:lnTo>
                    <a:pt x="52" y="102"/>
                  </a:lnTo>
                  <a:lnTo>
                    <a:pt x="21" y="92"/>
                  </a:lnTo>
                  <a:lnTo>
                    <a:pt x="0" y="71"/>
                  </a:lnTo>
                  <a:lnTo>
                    <a:pt x="31" y="61"/>
                  </a:lnTo>
                  <a:lnTo>
                    <a:pt x="61" y="41"/>
                  </a:lnTo>
                  <a:lnTo>
                    <a:pt x="82" y="31"/>
                  </a:lnTo>
                  <a:lnTo>
                    <a:pt x="122" y="21"/>
                  </a:lnTo>
                  <a:lnTo>
                    <a:pt x="153" y="10"/>
                  </a:lnTo>
                  <a:lnTo>
                    <a:pt x="183" y="0"/>
                  </a:lnTo>
                  <a:lnTo>
                    <a:pt x="214" y="0"/>
                  </a:lnTo>
                  <a:lnTo>
                    <a:pt x="254" y="0"/>
                  </a:lnTo>
                  <a:lnTo>
                    <a:pt x="284" y="0"/>
                  </a:lnTo>
                  <a:lnTo>
                    <a:pt x="315" y="10"/>
                  </a:lnTo>
                  <a:lnTo>
                    <a:pt x="345" y="21"/>
                  </a:lnTo>
                  <a:lnTo>
                    <a:pt x="376" y="31"/>
                  </a:lnTo>
                  <a:lnTo>
                    <a:pt x="396" y="51"/>
                  </a:lnTo>
                  <a:lnTo>
                    <a:pt x="427" y="71"/>
                  </a:lnTo>
                  <a:lnTo>
                    <a:pt x="447" y="102"/>
                  </a:lnTo>
                  <a:lnTo>
                    <a:pt x="467" y="1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Freeform 334"/>
            <p:cNvSpPr>
              <a:spLocks/>
            </p:cNvSpPr>
            <p:nvPr/>
          </p:nvSpPr>
          <p:spPr bwMode="auto">
            <a:xfrm>
              <a:off x="973" y="1957"/>
              <a:ext cx="113" cy="173"/>
            </a:xfrm>
            <a:custGeom>
              <a:avLst/>
              <a:gdLst>
                <a:gd name="T0" fmla="*/ 68 w 791"/>
                <a:gd name="T1" fmla="*/ 29 h 1207"/>
                <a:gd name="T2" fmla="*/ 68 w 791"/>
                <a:gd name="T3" fmla="*/ 42 h 1207"/>
                <a:gd name="T4" fmla="*/ 67 w 791"/>
                <a:gd name="T5" fmla="*/ 57 h 1207"/>
                <a:gd name="T6" fmla="*/ 64 w 791"/>
                <a:gd name="T7" fmla="*/ 71 h 1207"/>
                <a:gd name="T8" fmla="*/ 61 w 791"/>
                <a:gd name="T9" fmla="*/ 86 h 1207"/>
                <a:gd name="T10" fmla="*/ 58 w 791"/>
                <a:gd name="T11" fmla="*/ 102 h 1207"/>
                <a:gd name="T12" fmla="*/ 58 w 791"/>
                <a:gd name="T13" fmla="*/ 115 h 1207"/>
                <a:gd name="T14" fmla="*/ 58 w 791"/>
                <a:gd name="T15" fmla="*/ 128 h 1207"/>
                <a:gd name="T16" fmla="*/ 64 w 791"/>
                <a:gd name="T17" fmla="*/ 139 h 1207"/>
                <a:gd name="T18" fmla="*/ 74 w 791"/>
                <a:gd name="T19" fmla="*/ 150 h 1207"/>
                <a:gd name="T20" fmla="*/ 90 w 791"/>
                <a:gd name="T21" fmla="*/ 157 h 1207"/>
                <a:gd name="T22" fmla="*/ 107 w 791"/>
                <a:gd name="T23" fmla="*/ 173 h 1207"/>
                <a:gd name="T24" fmla="*/ 93 w 791"/>
                <a:gd name="T25" fmla="*/ 171 h 1207"/>
                <a:gd name="T26" fmla="*/ 78 w 791"/>
                <a:gd name="T27" fmla="*/ 167 h 1207"/>
                <a:gd name="T28" fmla="*/ 65 w 791"/>
                <a:gd name="T29" fmla="*/ 160 h 1207"/>
                <a:gd name="T30" fmla="*/ 54 w 791"/>
                <a:gd name="T31" fmla="*/ 150 h 1207"/>
                <a:gd name="T32" fmla="*/ 46 w 791"/>
                <a:gd name="T33" fmla="*/ 137 h 1207"/>
                <a:gd name="T34" fmla="*/ 45 w 791"/>
                <a:gd name="T35" fmla="*/ 124 h 1207"/>
                <a:gd name="T36" fmla="*/ 45 w 791"/>
                <a:gd name="T37" fmla="*/ 109 h 1207"/>
                <a:gd name="T38" fmla="*/ 45 w 791"/>
                <a:gd name="T39" fmla="*/ 96 h 1207"/>
                <a:gd name="T40" fmla="*/ 46 w 791"/>
                <a:gd name="T41" fmla="*/ 81 h 1207"/>
                <a:gd name="T42" fmla="*/ 52 w 791"/>
                <a:gd name="T43" fmla="*/ 70 h 1207"/>
                <a:gd name="T44" fmla="*/ 55 w 791"/>
                <a:gd name="T45" fmla="*/ 57 h 1207"/>
                <a:gd name="T46" fmla="*/ 55 w 791"/>
                <a:gd name="T47" fmla="*/ 42 h 1207"/>
                <a:gd name="T48" fmla="*/ 52 w 791"/>
                <a:gd name="T49" fmla="*/ 31 h 1207"/>
                <a:gd name="T50" fmla="*/ 41 w 791"/>
                <a:gd name="T51" fmla="*/ 36 h 1207"/>
                <a:gd name="T52" fmla="*/ 32 w 791"/>
                <a:gd name="T53" fmla="*/ 47 h 1207"/>
                <a:gd name="T54" fmla="*/ 28 w 791"/>
                <a:gd name="T55" fmla="*/ 58 h 1207"/>
                <a:gd name="T56" fmla="*/ 23 w 791"/>
                <a:gd name="T57" fmla="*/ 71 h 1207"/>
                <a:gd name="T58" fmla="*/ 19 w 791"/>
                <a:gd name="T59" fmla="*/ 84 h 1207"/>
                <a:gd name="T60" fmla="*/ 19 w 791"/>
                <a:gd name="T61" fmla="*/ 124 h 1207"/>
                <a:gd name="T62" fmla="*/ 13 w 791"/>
                <a:gd name="T63" fmla="*/ 118 h 1207"/>
                <a:gd name="T64" fmla="*/ 9 w 791"/>
                <a:gd name="T65" fmla="*/ 99 h 1207"/>
                <a:gd name="T66" fmla="*/ 9 w 791"/>
                <a:gd name="T67" fmla="*/ 80 h 1207"/>
                <a:gd name="T68" fmla="*/ 12 w 791"/>
                <a:gd name="T69" fmla="*/ 63 h 1207"/>
                <a:gd name="T70" fmla="*/ 19 w 791"/>
                <a:gd name="T71" fmla="*/ 47 h 1207"/>
                <a:gd name="T72" fmla="*/ 29 w 791"/>
                <a:gd name="T73" fmla="*/ 32 h 1207"/>
                <a:gd name="T74" fmla="*/ 42 w 791"/>
                <a:gd name="T75" fmla="*/ 19 h 1207"/>
                <a:gd name="T76" fmla="*/ 25 w 791"/>
                <a:gd name="T77" fmla="*/ 12 h 1207"/>
                <a:gd name="T78" fmla="*/ 7 w 791"/>
                <a:gd name="T79" fmla="*/ 15 h 1207"/>
                <a:gd name="T80" fmla="*/ 4 w 791"/>
                <a:gd name="T81" fmla="*/ 9 h 1207"/>
                <a:gd name="T82" fmla="*/ 17 w 791"/>
                <a:gd name="T83" fmla="*/ 3 h 1207"/>
                <a:gd name="T84" fmla="*/ 31 w 791"/>
                <a:gd name="T85" fmla="*/ 0 h 1207"/>
                <a:gd name="T86" fmla="*/ 45 w 791"/>
                <a:gd name="T87" fmla="*/ 1 h 1207"/>
                <a:gd name="T88" fmla="*/ 57 w 791"/>
                <a:gd name="T89" fmla="*/ 7 h 1207"/>
                <a:gd name="T90" fmla="*/ 67 w 791"/>
                <a:gd name="T91" fmla="*/ 22 h 120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91" h="1207">
                  <a:moveTo>
                    <a:pt x="467" y="153"/>
                  </a:moveTo>
                  <a:lnTo>
                    <a:pt x="477" y="172"/>
                  </a:lnTo>
                  <a:lnTo>
                    <a:pt x="477" y="203"/>
                  </a:lnTo>
                  <a:lnTo>
                    <a:pt x="477" y="233"/>
                  </a:lnTo>
                  <a:lnTo>
                    <a:pt x="488" y="264"/>
                  </a:lnTo>
                  <a:lnTo>
                    <a:pt x="477" y="294"/>
                  </a:lnTo>
                  <a:lnTo>
                    <a:pt x="477" y="325"/>
                  </a:lnTo>
                  <a:lnTo>
                    <a:pt x="467" y="365"/>
                  </a:lnTo>
                  <a:lnTo>
                    <a:pt x="467" y="395"/>
                  </a:lnTo>
                  <a:lnTo>
                    <a:pt x="456" y="426"/>
                  </a:lnTo>
                  <a:lnTo>
                    <a:pt x="456" y="467"/>
                  </a:lnTo>
                  <a:lnTo>
                    <a:pt x="447" y="498"/>
                  </a:lnTo>
                  <a:lnTo>
                    <a:pt x="437" y="538"/>
                  </a:lnTo>
                  <a:lnTo>
                    <a:pt x="427" y="568"/>
                  </a:lnTo>
                  <a:lnTo>
                    <a:pt x="427" y="599"/>
                  </a:lnTo>
                  <a:lnTo>
                    <a:pt x="416" y="639"/>
                  </a:lnTo>
                  <a:lnTo>
                    <a:pt x="416" y="679"/>
                  </a:lnTo>
                  <a:lnTo>
                    <a:pt x="406" y="710"/>
                  </a:lnTo>
                  <a:lnTo>
                    <a:pt x="396" y="740"/>
                  </a:lnTo>
                  <a:lnTo>
                    <a:pt x="396" y="771"/>
                  </a:lnTo>
                  <a:lnTo>
                    <a:pt x="406" y="801"/>
                  </a:lnTo>
                  <a:lnTo>
                    <a:pt x="406" y="832"/>
                  </a:lnTo>
                  <a:lnTo>
                    <a:pt x="406" y="862"/>
                  </a:lnTo>
                  <a:lnTo>
                    <a:pt x="406" y="892"/>
                  </a:lnTo>
                  <a:lnTo>
                    <a:pt x="427" y="923"/>
                  </a:lnTo>
                  <a:lnTo>
                    <a:pt x="437" y="943"/>
                  </a:lnTo>
                  <a:lnTo>
                    <a:pt x="447" y="973"/>
                  </a:lnTo>
                  <a:lnTo>
                    <a:pt x="467" y="994"/>
                  </a:lnTo>
                  <a:lnTo>
                    <a:pt x="498" y="1024"/>
                  </a:lnTo>
                  <a:lnTo>
                    <a:pt x="517" y="1045"/>
                  </a:lnTo>
                  <a:lnTo>
                    <a:pt x="548" y="1055"/>
                  </a:lnTo>
                  <a:lnTo>
                    <a:pt x="589" y="1074"/>
                  </a:lnTo>
                  <a:lnTo>
                    <a:pt x="629" y="1095"/>
                  </a:lnTo>
                  <a:lnTo>
                    <a:pt x="791" y="1095"/>
                  </a:lnTo>
                  <a:lnTo>
                    <a:pt x="791" y="1207"/>
                  </a:lnTo>
                  <a:lnTo>
                    <a:pt x="751" y="1207"/>
                  </a:lnTo>
                  <a:lnTo>
                    <a:pt x="721" y="1207"/>
                  </a:lnTo>
                  <a:lnTo>
                    <a:pt x="690" y="1196"/>
                  </a:lnTo>
                  <a:lnTo>
                    <a:pt x="650" y="1196"/>
                  </a:lnTo>
                  <a:lnTo>
                    <a:pt x="619" y="1186"/>
                  </a:lnTo>
                  <a:lnTo>
                    <a:pt x="578" y="1176"/>
                  </a:lnTo>
                  <a:lnTo>
                    <a:pt x="548" y="1166"/>
                  </a:lnTo>
                  <a:lnTo>
                    <a:pt x="528" y="1156"/>
                  </a:lnTo>
                  <a:lnTo>
                    <a:pt x="488" y="1135"/>
                  </a:lnTo>
                  <a:lnTo>
                    <a:pt x="456" y="1116"/>
                  </a:lnTo>
                  <a:lnTo>
                    <a:pt x="427" y="1095"/>
                  </a:lnTo>
                  <a:lnTo>
                    <a:pt x="406" y="1074"/>
                  </a:lnTo>
                  <a:lnTo>
                    <a:pt x="376" y="1045"/>
                  </a:lnTo>
                  <a:lnTo>
                    <a:pt x="355" y="1024"/>
                  </a:lnTo>
                  <a:lnTo>
                    <a:pt x="336" y="984"/>
                  </a:lnTo>
                  <a:lnTo>
                    <a:pt x="325" y="953"/>
                  </a:lnTo>
                  <a:lnTo>
                    <a:pt x="315" y="923"/>
                  </a:lnTo>
                  <a:lnTo>
                    <a:pt x="315" y="892"/>
                  </a:lnTo>
                  <a:lnTo>
                    <a:pt x="315" y="862"/>
                  </a:lnTo>
                  <a:lnTo>
                    <a:pt x="315" y="832"/>
                  </a:lnTo>
                  <a:lnTo>
                    <a:pt x="315" y="791"/>
                  </a:lnTo>
                  <a:lnTo>
                    <a:pt x="315" y="761"/>
                  </a:lnTo>
                  <a:lnTo>
                    <a:pt x="315" y="730"/>
                  </a:lnTo>
                  <a:lnTo>
                    <a:pt x="315" y="700"/>
                  </a:lnTo>
                  <a:lnTo>
                    <a:pt x="315" y="669"/>
                  </a:lnTo>
                  <a:lnTo>
                    <a:pt x="315" y="629"/>
                  </a:lnTo>
                  <a:lnTo>
                    <a:pt x="315" y="599"/>
                  </a:lnTo>
                  <a:lnTo>
                    <a:pt x="325" y="568"/>
                  </a:lnTo>
                  <a:lnTo>
                    <a:pt x="336" y="538"/>
                  </a:lnTo>
                  <a:lnTo>
                    <a:pt x="345" y="507"/>
                  </a:lnTo>
                  <a:lnTo>
                    <a:pt x="366" y="487"/>
                  </a:lnTo>
                  <a:lnTo>
                    <a:pt x="386" y="456"/>
                  </a:lnTo>
                  <a:lnTo>
                    <a:pt x="386" y="416"/>
                  </a:lnTo>
                  <a:lnTo>
                    <a:pt x="386" y="395"/>
                  </a:lnTo>
                  <a:lnTo>
                    <a:pt x="386" y="355"/>
                  </a:lnTo>
                  <a:lnTo>
                    <a:pt x="396" y="325"/>
                  </a:lnTo>
                  <a:lnTo>
                    <a:pt x="386" y="294"/>
                  </a:lnTo>
                  <a:lnTo>
                    <a:pt x="386" y="264"/>
                  </a:lnTo>
                  <a:lnTo>
                    <a:pt x="376" y="233"/>
                  </a:lnTo>
                  <a:lnTo>
                    <a:pt x="366" y="214"/>
                  </a:lnTo>
                  <a:lnTo>
                    <a:pt x="336" y="223"/>
                  </a:lnTo>
                  <a:lnTo>
                    <a:pt x="305" y="233"/>
                  </a:lnTo>
                  <a:lnTo>
                    <a:pt x="284" y="254"/>
                  </a:lnTo>
                  <a:lnTo>
                    <a:pt x="265" y="284"/>
                  </a:lnTo>
                  <a:lnTo>
                    <a:pt x="244" y="305"/>
                  </a:lnTo>
                  <a:lnTo>
                    <a:pt x="224" y="325"/>
                  </a:lnTo>
                  <a:lnTo>
                    <a:pt x="214" y="355"/>
                  </a:lnTo>
                  <a:lnTo>
                    <a:pt x="204" y="386"/>
                  </a:lnTo>
                  <a:lnTo>
                    <a:pt x="193" y="406"/>
                  </a:lnTo>
                  <a:lnTo>
                    <a:pt x="183" y="437"/>
                  </a:lnTo>
                  <a:lnTo>
                    <a:pt x="173" y="467"/>
                  </a:lnTo>
                  <a:lnTo>
                    <a:pt x="163" y="498"/>
                  </a:lnTo>
                  <a:lnTo>
                    <a:pt x="153" y="527"/>
                  </a:lnTo>
                  <a:lnTo>
                    <a:pt x="143" y="557"/>
                  </a:lnTo>
                  <a:lnTo>
                    <a:pt x="132" y="588"/>
                  </a:lnTo>
                  <a:lnTo>
                    <a:pt x="122" y="618"/>
                  </a:lnTo>
                  <a:lnTo>
                    <a:pt x="163" y="872"/>
                  </a:lnTo>
                  <a:lnTo>
                    <a:pt x="132" y="862"/>
                  </a:lnTo>
                  <a:lnTo>
                    <a:pt x="112" y="852"/>
                  </a:lnTo>
                  <a:lnTo>
                    <a:pt x="92" y="832"/>
                  </a:lnTo>
                  <a:lnTo>
                    <a:pt x="92" y="822"/>
                  </a:lnTo>
                  <a:lnTo>
                    <a:pt x="72" y="771"/>
                  </a:lnTo>
                  <a:lnTo>
                    <a:pt x="61" y="730"/>
                  </a:lnTo>
                  <a:lnTo>
                    <a:pt x="61" y="689"/>
                  </a:lnTo>
                  <a:lnTo>
                    <a:pt x="61" y="649"/>
                  </a:lnTo>
                  <a:lnTo>
                    <a:pt x="61" y="599"/>
                  </a:lnTo>
                  <a:lnTo>
                    <a:pt x="61" y="557"/>
                  </a:lnTo>
                  <a:lnTo>
                    <a:pt x="61" y="517"/>
                  </a:lnTo>
                  <a:lnTo>
                    <a:pt x="72" y="477"/>
                  </a:lnTo>
                  <a:lnTo>
                    <a:pt x="82" y="437"/>
                  </a:lnTo>
                  <a:lnTo>
                    <a:pt x="103" y="395"/>
                  </a:lnTo>
                  <a:lnTo>
                    <a:pt x="112" y="355"/>
                  </a:lnTo>
                  <a:lnTo>
                    <a:pt x="132" y="325"/>
                  </a:lnTo>
                  <a:lnTo>
                    <a:pt x="153" y="284"/>
                  </a:lnTo>
                  <a:lnTo>
                    <a:pt x="173" y="254"/>
                  </a:lnTo>
                  <a:lnTo>
                    <a:pt x="204" y="223"/>
                  </a:lnTo>
                  <a:lnTo>
                    <a:pt x="224" y="193"/>
                  </a:lnTo>
                  <a:lnTo>
                    <a:pt x="254" y="163"/>
                  </a:lnTo>
                  <a:lnTo>
                    <a:pt x="294" y="132"/>
                  </a:lnTo>
                  <a:lnTo>
                    <a:pt x="254" y="102"/>
                  </a:lnTo>
                  <a:lnTo>
                    <a:pt x="224" y="92"/>
                  </a:lnTo>
                  <a:lnTo>
                    <a:pt x="173" y="82"/>
                  </a:lnTo>
                  <a:lnTo>
                    <a:pt x="132" y="92"/>
                  </a:lnTo>
                  <a:lnTo>
                    <a:pt x="92" y="102"/>
                  </a:lnTo>
                  <a:lnTo>
                    <a:pt x="52" y="102"/>
                  </a:lnTo>
                  <a:lnTo>
                    <a:pt x="21" y="92"/>
                  </a:lnTo>
                  <a:lnTo>
                    <a:pt x="0" y="71"/>
                  </a:lnTo>
                  <a:lnTo>
                    <a:pt x="31" y="61"/>
                  </a:lnTo>
                  <a:lnTo>
                    <a:pt x="61" y="41"/>
                  </a:lnTo>
                  <a:lnTo>
                    <a:pt x="82" y="31"/>
                  </a:lnTo>
                  <a:lnTo>
                    <a:pt x="122" y="21"/>
                  </a:lnTo>
                  <a:lnTo>
                    <a:pt x="153" y="10"/>
                  </a:lnTo>
                  <a:lnTo>
                    <a:pt x="183" y="0"/>
                  </a:lnTo>
                  <a:lnTo>
                    <a:pt x="214" y="0"/>
                  </a:lnTo>
                  <a:lnTo>
                    <a:pt x="254" y="0"/>
                  </a:lnTo>
                  <a:lnTo>
                    <a:pt x="284" y="0"/>
                  </a:lnTo>
                  <a:lnTo>
                    <a:pt x="315" y="10"/>
                  </a:lnTo>
                  <a:lnTo>
                    <a:pt x="345" y="21"/>
                  </a:lnTo>
                  <a:lnTo>
                    <a:pt x="376" y="31"/>
                  </a:lnTo>
                  <a:lnTo>
                    <a:pt x="396" y="51"/>
                  </a:lnTo>
                  <a:lnTo>
                    <a:pt x="427" y="71"/>
                  </a:lnTo>
                  <a:lnTo>
                    <a:pt x="447" y="102"/>
                  </a:lnTo>
                  <a:lnTo>
                    <a:pt x="467" y="1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Freeform 335"/>
            <p:cNvSpPr>
              <a:spLocks/>
            </p:cNvSpPr>
            <p:nvPr/>
          </p:nvSpPr>
          <p:spPr bwMode="auto">
            <a:xfrm>
              <a:off x="2446" y="1991"/>
              <a:ext cx="109" cy="183"/>
            </a:xfrm>
            <a:custGeom>
              <a:avLst/>
              <a:gdLst>
                <a:gd name="T0" fmla="*/ 49 w 761"/>
                <a:gd name="T1" fmla="*/ 4 h 1287"/>
                <a:gd name="T2" fmla="*/ 54 w 761"/>
                <a:gd name="T3" fmla="*/ 14 h 1287"/>
                <a:gd name="T4" fmla="*/ 58 w 761"/>
                <a:gd name="T5" fmla="*/ 23 h 1287"/>
                <a:gd name="T6" fmla="*/ 63 w 761"/>
                <a:gd name="T7" fmla="*/ 33 h 1287"/>
                <a:gd name="T8" fmla="*/ 67 w 761"/>
                <a:gd name="T9" fmla="*/ 43 h 1287"/>
                <a:gd name="T10" fmla="*/ 71 w 761"/>
                <a:gd name="T11" fmla="*/ 52 h 1287"/>
                <a:gd name="T12" fmla="*/ 76 w 761"/>
                <a:gd name="T13" fmla="*/ 62 h 1287"/>
                <a:gd name="T14" fmla="*/ 80 w 761"/>
                <a:gd name="T15" fmla="*/ 72 h 1287"/>
                <a:gd name="T16" fmla="*/ 83 w 761"/>
                <a:gd name="T17" fmla="*/ 82 h 1287"/>
                <a:gd name="T18" fmla="*/ 87 w 761"/>
                <a:gd name="T19" fmla="*/ 92 h 1287"/>
                <a:gd name="T20" fmla="*/ 90 w 761"/>
                <a:gd name="T21" fmla="*/ 102 h 1287"/>
                <a:gd name="T22" fmla="*/ 95 w 761"/>
                <a:gd name="T23" fmla="*/ 112 h 1287"/>
                <a:gd name="T24" fmla="*/ 99 w 761"/>
                <a:gd name="T25" fmla="*/ 123 h 1287"/>
                <a:gd name="T26" fmla="*/ 102 w 761"/>
                <a:gd name="T27" fmla="*/ 133 h 1287"/>
                <a:gd name="T28" fmla="*/ 105 w 761"/>
                <a:gd name="T29" fmla="*/ 143 h 1287"/>
                <a:gd name="T30" fmla="*/ 108 w 761"/>
                <a:gd name="T31" fmla="*/ 154 h 1287"/>
                <a:gd name="T32" fmla="*/ 100 w 761"/>
                <a:gd name="T33" fmla="*/ 169 h 1287"/>
                <a:gd name="T34" fmla="*/ 95 w 761"/>
                <a:gd name="T35" fmla="*/ 167 h 1287"/>
                <a:gd name="T36" fmla="*/ 92 w 761"/>
                <a:gd name="T37" fmla="*/ 157 h 1287"/>
                <a:gd name="T38" fmla="*/ 90 w 761"/>
                <a:gd name="T39" fmla="*/ 149 h 1287"/>
                <a:gd name="T40" fmla="*/ 87 w 761"/>
                <a:gd name="T41" fmla="*/ 138 h 1287"/>
                <a:gd name="T42" fmla="*/ 84 w 761"/>
                <a:gd name="T43" fmla="*/ 131 h 1287"/>
                <a:gd name="T44" fmla="*/ 81 w 761"/>
                <a:gd name="T45" fmla="*/ 121 h 1287"/>
                <a:gd name="T46" fmla="*/ 77 w 761"/>
                <a:gd name="T47" fmla="*/ 114 h 1287"/>
                <a:gd name="T48" fmla="*/ 74 w 761"/>
                <a:gd name="T49" fmla="*/ 105 h 1287"/>
                <a:gd name="T50" fmla="*/ 71 w 761"/>
                <a:gd name="T51" fmla="*/ 97 h 1287"/>
                <a:gd name="T52" fmla="*/ 58 w 761"/>
                <a:gd name="T53" fmla="*/ 104 h 1287"/>
                <a:gd name="T54" fmla="*/ 44 w 761"/>
                <a:gd name="T55" fmla="*/ 105 h 1287"/>
                <a:gd name="T56" fmla="*/ 31 w 761"/>
                <a:gd name="T57" fmla="*/ 107 h 1287"/>
                <a:gd name="T58" fmla="*/ 16 w 761"/>
                <a:gd name="T59" fmla="*/ 112 h 1287"/>
                <a:gd name="T60" fmla="*/ 15 w 761"/>
                <a:gd name="T61" fmla="*/ 121 h 1287"/>
                <a:gd name="T62" fmla="*/ 15 w 761"/>
                <a:gd name="T63" fmla="*/ 131 h 1287"/>
                <a:gd name="T64" fmla="*/ 13 w 761"/>
                <a:gd name="T65" fmla="*/ 140 h 1287"/>
                <a:gd name="T66" fmla="*/ 12 w 761"/>
                <a:gd name="T67" fmla="*/ 150 h 1287"/>
                <a:gd name="T68" fmla="*/ 9 w 761"/>
                <a:gd name="T69" fmla="*/ 159 h 1287"/>
                <a:gd name="T70" fmla="*/ 7 w 761"/>
                <a:gd name="T71" fmla="*/ 167 h 1287"/>
                <a:gd name="T72" fmla="*/ 3 w 761"/>
                <a:gd name="T73" fmla="*/ 176 h 1287"/>
                <a:gd name="T74" fmla="*/ 0 w 761"/>
                <a:gd name="T75" fmla="*/ 183 h 1287"/>
                <a:gd name="T76" fmla="*/ 0 w 761"/>
                <a:gd name="T77" fmla="*/ 172 h 1287"/>
                <a:gd name="T78" fmla="*/ 2 w 761"/>
                <a:gd name="T79" fmla="*/ 160 h 1287"/>
                <a:gd name="T80" fmla="*/ 2 w 761"/>
                <a:gd name="T81" fmla="*/ 149 h 1287"/>
                <a:gd name="T82" fmla="*/ 3 w 761"/>
                <a:gd name="T83" fmla="*/ 137 h 1287"/>
                <a:gd name="T84" fmla="*/ 4 w 761"/>
                <a:gd name="T85" fmla="*/ 126 h 1287"/>
                <a:gd name="T86" fmla="*/ 6 w 761"/>
                <a:gd name="T87" fmla="*/ 114 h 1287"/>
                <a:gd name="T88" fmla="*/ 9 w 761"/>
                <a:gd name="T89" fmla="*/ 102 h 1287"/>
                <a:gd name="T90" fmla="*/ 10 w 761"/>
                <a:gd name="T91" fmla="*/ 92 h 1287"/>
                <a:gd name="T92" fmla="*/ 12 w 761"/>
                <a:gd name="T93" fmla="*/ 81 h 1287"/>
                <a:gd name="T94" fmla="*/ 13 w 761"/>
                <a:gd name="T95" fmla="*/ 69 h 1287"/>
                <a:gd name="T96" fmla="*/ 16 w 761"/>
                <a:gd name="T97" fmla="*/ 58 h 1287"/>
                <a:gd name="T98" fmla="*/ 19 w 761"/>
                <a:gd name="T99" fmla="*/ 48 h 1287"/>
                <a:gd name="T100" fmla="*/ 22 w 761"/>
                <a:gd name="T101" fmla="*/ 36 h 1287"/>
                <a:gd name="T102" fmla="*/ 25 w 761"/>
                <a:gd name="T103" fmla="*/ 25 h 1287"/>
                <a:gd name="T104" fmla="*/ 29 w 761"/>
                <a:gd name="T105" fmla="*/ 14 h 1287"/>
                <a:gd name="T106" fmla="*/ 33 w 761"/>
                <a:gd name="T107" fmla="*/ 4 h 1287"/>
                <a:gd name="T108" fmla="*/ 39 w 761"/>
                <a:gd name="T109" fmla="*/ 2 h 1287"/>
                <a:gd name="T110" fmla="*/ 48 w 761"/>
                <a:gd name="T111" fmla="*/ 0 h 12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61" h="1287">
                  <a:moveTo>
                    <a:pt x="336" y="0"/>
                  </a:moveTo>
                  <a:lnTo>
                    <a:pt x="345" y="31"/>
                  </a:lnTo>
                  <a:lnTo>
                    <a:pt x="366" y="61"/>
                  </a:lnTo>
                  <a:lnTo>
                    <a:pt x="376" y="101"/>
                  </a:lnTo>
                  <a:lnTo>
                    <a:pt x="395" y="132"/>
                  </a:lnTo>
                  <a:lnTo>
                    <a:pt x="406" y="162"/>
                  </a:lnTo>
                  <a:lnTo>
                    <a:pt x="416" y="204"/>
                  </a:lnTo>
                  <a:lnTo>
                    <a:pt x="437" y="234"/>
                  </a:lnTo>
                  <a:lnTo>
                    <a:pt x="447" y="274"/>
                  </a:lnTo>
                  <a:lnTo>
                    <a:pt x="467" y="305"/>
                  </a:lnTo>
                  <a:lnTo>
                    <a:pt x="477" y="335"/>
                  </a:lnTo>
                  <a:lnTo>
                    <a:pt x="498" y="366"/>
                  </a:lnTo>
                  <a:lnTo>
                    <a:pt x="507" y="406"/>
                  </a:lnTo>
                  <a:lnTo>
                    <a:pt x="528" y="436"/>
                  </a:lnTo>
                  <a:lnTo>
                    <a:pt x="538" y="477"/>
                  </a:lnTo>
                  <a:lnTo>
                    <a:pt x="559" y="507"/>
                  </a:lnTo>
                  <a:lnTo>
                    <a:pt x="568" y="547"/>
                  </a:lnTo>
                  <a:lnTo>
                    <a:pt x="578" y="578"/>
                  </a:lnTo>
                  <a:lnTo>
                    <a:pt x="589" y="619"/>
                  </a:lnTo>
                  <a:lnTo>
                    <a:pt x="609" y="650"/>
                  </a:lnTo>
                  <a:lnTo>
                    <a:pt x="618" y="679"/>
                  </a:lnTo>
                  <a:lnTo>
                    <a:pt x="629" y="720"/>
                  </a:lnTo>
                  <a:lnTo>
                    <a:pt x="649" y="751"/>
                  </a:lnTo>
                  <a:lnTo>
                    <a:pt x="660" y="791"/>
                  </a:lnTo>
                  <a:lnTo>
                    <a:pt x="679" y="822"/>
                  </a:lnTo>
                  <a:lnTo>
                    <a:pt x="690" y="862"/>
                  </a:lnTo>
                  <a:lnTo>
                    <a:pt x="700" y="902"/>
                  </a:lnTo>
                  <a:lnTo>
                    <a:pt x="710" y="933"/>
                  </a:lnTo>
                  <a:lnTo>
                    <a:pt x="721" y="974"/>
                  </a:lnTo>
                  <a:lnTo>
                    <a:pt x="730" y="1003"/>
                  </a:lnTo>
                  <a:lnTo>
                    <a:pt x="740" y="1045"/>
                  </a:lnTo>
                  <a:lnTo>
                    <a:pt x="751" y="1085"/>
                  </a:lnTo>
                  <a:lnTo>
                    <a:pt x="761" y="1125"/>
                  </a:lnTo>
                  <a:lnTo>
                    <a:pt x="700" y="1186"/>
                  </a:lnTo>
                  <a:lnTo>
                    <a:pt x="690" y="1176"/>
                  </a:lnTo>
                  <a:lnTo>
                    <a:pt x="660" y="1176"/>
                  </a:lnTo>
                  <a:lnTo>
                    <a:pt x="649" y="1136"/>
                  </a:lnTo>
                  <a:lnTo>
                    <a:pt x="639" y="1106"/>
                  </a:lnTo>
                  <a:lnTo>
                    <a:pt x="629" y="1075"/>
                  </a:lnTo>
                  <a:lnTo>
                    <a:pt x="629" y="1045"/>
                  </a:lnTo>
                  <a:lnTo>
                    <a:pt x="618" y="1003"/>
                  </a:lnTo>
                  <a:lnTo>
                    <a:pt x="609" y="974"/>
                  </a:lnTo>
                  <a:lnTo>
                    <a:pt x="599" y="953"/>
                  </a:lnTo>
                  <a:lnTo>
                    <a:pt x="589" y="923"/>
                  </a:lnTo>
                  <a:lnTo>
                    <a:pt x="568" y="883"/>
                  </a:lnTo>
                  <a:lnTo>
                    <a:pt x="568" y="852"/>
                  </a:lnTo>
                  <a:lnTo>
                    <a:pt x="548" y="822"/>
                  </a:lnTo>
                  <a:lnTo>
                    <a:pt x="538" y="801"/>
                  </a:lnTo>
                  <a:lnTo>
                    <a:pt x="528" y="770"/>
                  </a:lnTo>
                  <a:lnTo>
                    <a:pt x="517" y="740"/>
                  </a:lnTo>
                  <a:lnTo>
                    <a:pt x="507" y="710"/>
                  </a:lnTo>
                  <a:lnTo>
                    <a:pt x="498" y="679"/>
                  </a:lnTo>
                  <a:lnTo>
                    <a:pt x="447" y="710"/>
                  </a:lnTo>
                  <a:lnTo>
                    <a:pt x="406" y="730"/>
                  </a:lnTo>
                  <a:lnTo>
                    <a:pt x="355" y="730"/>
                  </a:lnTo>
                  <a:lnTo>
                    <a:pt x="305" y="740"/>
                  </a:lnTo>
                  <a:lnTo>
                    <a:pt x="254" y="740"/>
                  </a:lnTo>
                  <a:lnTo>
                    <a:pt x="214" y="751"/>
                  </a:lnTo>
                  <a:lnTo>
                    <a:pt x="163" y="761"/>
                  </a:lnTo>
                  <a:lnTo>
                    <a:pt x="112" y="791"/>
                  </a:lnTo>
                  <a:lnTo>
                    <a:pt x="112" y="822"/>
                  </a:lnTo>
                  <a:lnTo>
                    <a:pt x="102" y="852"/>
                  </a:lnTo>
                  <a:lnTo>
                    <a:pt x="102" y="892"/>
                  </a:lnTo>
                  <a:lnTo>
                    <a:pt x="102" y="923"/>
                  </a:lnTo>
                  <a:lnTo>
                    <a:pt x="92" y="953"/>
                  </a:lnTo>
                  <a:lnTo>
                    <a:pt x="92" y="984"/>
                  </a:lnTo>
                  <a:lnTo>
                    <a:pt x="92" y="1024"/>
                  </a:lnTo>
                  <a:lnTo>
                    <a:pt x="82" y="1054"/>
                  </a:lnTo>
                  <a:lnTo>
                    <a:pt x="71" y="1085"/>
                  </a:lnTo>
                  <a:lnTo>
                    <a:pt x="61" y="1115"/>
                  </a:lnTo>
                  <a:lnTo>
                    <a:pt x="52" y="1146"/>
                  </a:lnTo>
                  <a:lnTo>
                    <a:pt x="52" y="1176"/>
                  </a:lnTo>
                  <a:lnTo>
                    <a:pt x="31" y="1207"/>
                  </a:lnTo>
                  <a:lnTo>
                    <a:pt x="21" y="1237"/>
                  </a:lnTo>
                  <a:lnTo>
                    <a:pt x="11" y="1268"/>
                  </a:lnTo>
                  <a:lnTo>
                    <a:pt x="0" y="1287"/>
                  </a:lnTo>
                  <a:lnTo>
                    <a:pt x="0" y="1247"/>
                  </a:lnTo>
                  <a:lnTo>
                    <a:pt x="0" y="1207"/>
                  </a:lnTo>
                  <a:lnTo>
                    <a:pt x="0" y="1165"/>
                  </a:lnTo>
                  <a:lnTo>
                    <a:pt x="11" y="1125"/>
                  </a:lnTo>
                  <a:lnTo>
                    <a:pt x="11" y="1085"/>
                  </a:lnTo>
                  <a:lnTo>
                    <a:pt x="11" y="1045"/>
                  </a:lnTo>
                  <a:lnTo>
                    <a:pt x="21" y="1003"/>
                  </a:lnTo>
                  <a:lnTo>
                    <a:pt x="21" y="963"/>
                  </a:lnTo>
                  <a:lnTo>
                    <a:pt x="21" y="923"/>
                  </a:lnTo>
                  <a:lnTo>
                    <a:pt x="31" y="883"/>
                  </a:lnTo>
                  <a:lnTo>
                    <a:pt x="31" y="841"/>
                  </a:lnTo>
                  <a:lnTo>
                    <a:pt x="42" y="801"/>
                  </a:lnTo>
                  <a:lnTo>
                    <a:pt x="52" y="761"/>
                  </a:lnTo>
                  <a:lnTo>
                    <a:pt x="61" y="720"/>
                  </a:lnTo>
                  <a:lnTo>
                    <a:pt x="61" y="679"/>
                  </a:lnTo>
                  <a:lnTo>
                    <a:pt x="71" y="650"/>
                  </a:lnTo>
                  <a:lnTo>
                    <a:pt x="71" y="599"/>
                  </a:lnTo>
                  <a:lnTo>
                    <a:pt x="82" y="568"/>
                  </a:lnTo>
                  <a:lnTo>
                    <a:pt x="92" y="517"/>
                  </a:lnTo>
                  <a:lnTo>
                    <a:pt x="92" y="488"/>
                  </a:lnTo>
                  <a:lnTo>
                    <a:pt x="102" y="446"/>
                  </a:lnTo>
                  <a:lnTo>
                    <a:pt x="112" y="406"/>
                  </a:lnTo>
                  <a:lnTo>
                    <a:pt x="122" y="366"/>
                  </a:lnTo>
                  <a:lnTo>
                    <a:pt x="132" y="335"/>
                  </a:lnTo>
                  <a:lnTo>
                    <a:pt x="143" y="294"/>
                  </a:lnTo>
                  <a:lnTo>
                    <a:pt x="153" y="254"/>
                  </a:lnTo>
                  <a:lnTo>
                    <a:pt x="163" y="213"/>
                  </a:lnTo>
                  <a:lnTo>
                    <a:pt x="173" y="173"/>
                  </a:lnTo>
                  <a:lnTo>
                    <a:pt x="183" y="143"/>
                  </a:lnTo>
                  <a:lnTo>
                    <a:pt x="204" y="101"/>
                  </a:lnTo>
                  <a:lnTo>
                    <a:pt x="214" y="61"/>
                  </a:lnTo>
                  <a:lnTo>
                    <a:pt x="233" y="31"/>
                  </a:lnTo>
                  <a:lnTo>
                    <a:pt x="254" y="21"/>
                  </a:lnTo>
                  <a:lnTo>
                    <a:pt x="275" y="11"/>
                  </a:lnTo>
                  <a:lnTo>
                    <a:pt x="294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Freeform 336"/>
            <p:cNvSpPr>
              <a:spLocks/>
            </p:cNvSpPr>
            <p:nvPr/>
          </p:nvSpPr>
          <p:spPr bwMode="auto">
            <a:xfrm>
              <a:off x="2446" y="1991"/>
              <a:ext cx="109" cy="183"/>
            </a:xfrm>
            <a:custGeom>
              <a:avLst/>
              <a:gdLst>
                <a:gd name="T0" fmla="*/ 49 w 761"/>
                <a:gd name="T1" fmla="*/ 4 h 1287"/>
                <a:gd name="T2" fmla="*/ 54 w 761"/>
                <a:gd name="T3" fmla="*/ 14 h 1287"/>
                <a:gd name="T4" fmla="*/ 58 w 761"/>
                <a:gd name="T5" fmla="*/ 23 h 1287"/>
                <a:gd name="T6" fmla="*/ 63 w 761"/>
                <a:gd name="T7" fmla="*/ 33 h 1287"/>
                <a:gd name="T8" fmla="*/ 67 w 761"/>
                <a:gd name="T9" fmla="*/ 43 h 1287"/>
                <a:gd name="T10" fmla="*/ 71 w 761"/>
                <a:gd name="T11" fmla="*/ 52 h 1287"/>
                <a:gd name="T12" fmla="*/ 76 w 761"/>
                <a:gd name="T13" fmla="*/ 62 h 1287"/>
                <a:gd name="T14" fmla="*/ 80 w 761"/>
                <a:gd name="T15" fmla="*/ 72 h 1287"/>
                <a:gd name="T16" fmla="*/ 83 w 761"/>
                <a:gd name="T17" fmla="*/ 82 h 1287"/>
                <a:gd name="T18" fmla="*/ 87 w 761"/>
                <a:gd name="T19" fmla="*/ 92 h 1287"/>
                <a:gd name="T20" fmla="*/ 90 w 761"/>
                <a:gd name="T21" fmla="*/ 102 h 1287"/>
                <a:gd name="T22" fmla="*/ 95 w 761"/>
                <a:gd name="T23" fmla="*/ 112 h 1287"/>
                <a:gd name="T24" fmla="*/ 99 w 761"/>
                <a:gd name="T25" fmla="*/ 123 h 1287"/>
                <a:gd name="T26" fmla="*/ 102 w 761"/>
                <a:gd name="T27" fmla="*/ 133 h 1287"/>
                <a:gd name="T28" fmla="*/ 105 w 761"/>
                <a:gd name="T29" fmla="*/ 143 h 1287"/>
                <a:gd name="T30" fmla="*/ 108 w 761"/>
                <a:gd name="T31" fmla="*/ 154 h 1287"/>
                <a:gd name="T32" fmla="*/ 100 w 761"/>
                <a:gd name="T33" fmla="*/ 169 h 1287"/>
                <a:gd name="T34" fmla="*/ 95 w 761"/>
                <a:gd name="T35" fmla="*/ 167 h 1287"/>
                <a:gd name="T36" fmla="*/ 92 w 761"/>
                <a:gd name="T37" fmla="*/ 157 h 1287"/>
                <a:gd name="T38" fmla="*/ 90 w 761"/>
                <a:gd name="T39" fmla="*/ 149 h 1287"/>
                <a:gd name="T40" fmla="*/ 87 w 761"/>
                <a:gd name="T41" fmla="*/ 138 h 1287"/>
                <a:gd name="T42" fmla="*/ 84 w 761"/>
                <a:gd name="T43" fmla="*/ 131 h 1287"/>
                <a:gd name="T44" fmla="*/ 81 w 761"/>
                <a:gd name="T45" fmla="*/ 121 h 1287"/>
                <a:gd name="T46" fmla="*/ 77 w 761"/>
                <a:gd name="T47" fmla="*/ 114 h 1287"/>
                <a:gd name="T48" fmla="*/ 74 w 761"/>
                <a:gd name="T49" fmla="*/ 105 h 1287"/>
                <a:gd name="T50" fmla="*/ 71 w 761"/>
                <a:gd name="T51" fmla="*/ 97 h 1287"/>
                <a:gd name="T52" fmla="*/ 58 w 761"/>
                <a:gd name="T53" fmla="*/ 104 h 1287"/>
                <a:gd name="T54" fmla="*/ 44 w 761"/>
                <a:gd name="T55" fmla="*/ 105 h 1287"/>
                <a:gd name="T56" fmla="*/ 31 w 761"/>
                <a:gd name="T57" fmla="*/ 107 h 1287"/>
                <a:gd name="T58" fmla="*/ 16 w 761"/>
                <a:gd name="T59" fmla="*/ 112 h 1287"/>
                <a:gd name="T60" fmla="*/ 15 w 761"/>
                <a:gd name="T61" fmla="*/ 121 h 1287"/>
                <a:gd name="T62" fmla="*/ 15 w 761"/>
                <a:gd name="T63" fmla="*/ 131 h 1287"/>
                <a:gd name="T64" fmla="*/ 13 w 761"/>
                <a:gd name="T65" fmla="*/ 140 h 1287"/>
                <a:gd name="T66" fmla="*/ 12 w 761"/>
                <a:gd name="T67" fmla="*/ 150 h 1287"/>
                <a:gd name="T68" fmla="*/ 9 w 761"/>
                <a:gd name="T69" fmla="*/ 159 h 1287"/>
                <a:gd name="T70" fmla="*/ 7 w 761"/>
                <a:gd name="T71" fmla="*/ 167 h 1287"/>
                <a:gd name="T72" fmla="*/ 3 w 761"/>
                <a:gd name="T73" fmla="*/ 176 h 1287"/>
                <a:gd name="T74" fmla="*/ 0 w 761"/>
                <a:gd name="T75" fmla="*/ 183 h 1287"/>
                <a:gd name="T76" fmla="*/ 0 w 761"/>
                <a:gd name="T77" fmla="*/ 172 h 1287"/>
                <a:gd name="T78" fmla="*/ 2 w 761"/>
                <a:gd name="T79" fmla="*/ 160 h 1287"/>
                <a:gd name="T80" fmla="*/ 2 w 761"/>
                <a:gd name="T81" fmla="*/ 149 h 1287"/>
                <a:gd name="T82" fmla="*/ 3 w 761"/>
                <a:gd name="T83" fmla="*/ 137 h 1287"/>
                <a:gd name="T84" fmla="*/ 4 w 761"/>
                <a:gd name="T85" fmla="*/ 126 h 1287"/>
                <a:gd name="T86" fmla="*/ 6 w 761"/>
                <a:gd name="T87" fmla="*/ 114 h 1287"/>
                <a:gd name="T88" fmla="*/ 9 w 761"/>
                <a:gd name="T89" fmla="*/ 102 h 1287"/>
                <a:gd name="T90" fmla="*/ 10 w 761"/>
                <a:gd name="T91" fmla="*/ 92 h 1287"/>
                <a:gd name="T92" fmla="*/ 12 w 761"/>
                <a:gd name="T93" fmla="*/ 81 h 1287"/>
                <a:gd name="T94" fmla="*/ 13 w 761"/>
                <a:gd name="T95" fmla="*/ 69 h 1287"/>
                <a:gd name="T96" fmla="*/ 16 w 761"/>
                <a:gd name="T97" fmla="*/ 58 h 1287"/>
                <a:gd name="T98" fmla="*/ 19 w 761"/>
                <a:gd name="T99" fmla="*/ 48 h 1287"/>
                <a:gd name="T100" fmla="*/ 22 w 761"/>
                <a:gd name="T101" fmla="*/ 36 h 1287"/>
                <a:gd name="T102" fmla="*/ 25 w 761"/>
                <a:gd name="T103" fmla="*/ 25 h 1287"/>
                <a:gd name="T104" fmla="*/ 29 w 761"/>
                <a:gd name="T105" fmla="*/ 14 h 1287"/>
                <a:gd name="T106" fmla="*/ 33 w 761"/>
                <a:gd name="T107" fmla="*/ 4 h 1287"/>
                <a:gd name="T108" fmla="*/ 39 w 761"/>
                <a:gd name="T109" fmla="*/ 2 h 1287"/>
                <a:gd name="T110" fmla="*/ 48 w 761"/>
                <a:gd name="T111" fmla="*/ 0 h 12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61" h="1287">
                  <a:moveTo>
                    <a:pt x="336" y="0"/>
                  </a:moveTo>
                  <a:lnTo>
                    <a:pt x="345" y="31"/>
                  </a:lnTo>
                  <a:lnTo>
                    <a:pt x="366" y="61"/>
                  </a:lnTo>
                  <a:lnTo>
                    <a:pt x="376" y="101"/>
                  </a:lnTo>
                  <a:lnTo>
                    <a:pt x="395" y="132"/>
                  </a:lnTo>
                  <a:lnTo>
                    <a:pt x="406" y="162"/>
                  </a:lnTo>
                  <a:lnTo>
                    <a:pt x="416" y="204"/>
                  </a:lnTo>
                  <a:lnTo>
                    <a:pt x="437" y="234"/>
                  </a:lnTo>
                  <a:lnTo>
                    <a:pt x="447" y="274"/>
                  </a:lnTo>
                  <a:lnTo>
                    <a:pt x="467" y="305"/>
                  </a:lnTo>
                  <a:lnTo>
                    <a:pt x="477" y="335"/>
                  </a:lnTo>
                  <a:lnTo>
                    <a:pt x="498" y="366"/>
                  </a:lnTo>
                  <a:lnTo>
                    <a:pt x="507" y="406"/>
                  </a:lnTo>
                  <a:lnTo>
                    <a:pt x="528" y="436"/>
                  </a:lnTo>
                  <a:lnTo>
                    <a:pt x="538" y="477"/>
                  </a:lnTo>
                  <a:lnTo>
                    <a:pt x="559" y="507"/>
                  </a:lnTo>
                  <a:lnTo>
                    <a:pt x="568" y="547"/>
                  </a:lnTo>
                  <a:lnTo>
                    <a:pt x="578" y="578"/>
                  </a:lnTo>
                  <a:lnTo>
                    <a:pt x="589" y="619"/>
                  </a:lnTo>
                  <a:lnTo>
                    <a:pt x="609" y="650"/>
                  </a:lnTo>
                  <a:lnTo>
                    <a:pt x="618" y="679"/>
                  </a:lnTo>
                  <a:lnTo>
                    <a:pt x="629" y="720"/>
                  </a:lnTo>
                  <a:lnTo>
                    <a:pt x="649" y="751"/>
                  </a:lnTo>
                  <a:lnTo>
                    <a:pt x="660" y="791"/>
                  </a:lnTo>
                  <a:lnTo>
                    <a:pt x="679" y="822"/>
                  </a:lnTo>
                  <a:lnTo>
                    <a:pt x="690" y="862"/>
                  </a:lnTo>
                  <a:lnTo>
                    <a:pt x="700" y="902"/>
                  </a:lnTo>
                  <a:lnTo>
                    <a:pt x="710" y="933"/>
                  </a:lnTo>
                  <a:lnTo>
                    <a:pt x="721" y="974"/>
                  </a:lnTo>
                  <a:lnTo>
                    <a:pt x="730" y="1003"/>
                  </a:lnTo>
                  <a:lnTo>
                    <a:pt x="740" y="1045"/>
                  </a:lnTo>
                  <a:lnTo>
                    <a:pt x="751" y="1085"/>
                  </a:lnTo>
                  <a:lnTo>
                    <a:pt x="761" y="1125"/>
                  </a:lnTo>
                  <a:lnTo>
                    <a:pt x="700" y="1186"/>
                  </a:lnTo>
                  <a:lnTo>
                    <a:pt x="690" y="1176"/>
                  </a:lnTo>
                  <a:lnTo>
                    <a:pt x="660" y="1176"/>
                  </a:lnTo>
                  <a:lnTo>
                    <a:pt x="649" y="1136"/>
                  </a:lnTo>
                  <a:lnTo>
                    <a:pt x="639" y="1106"/>
                  </a:lnTo>
                  <a:lnTo>
                    <a:pt x="629" y="1075"/>
                  </a:lnTo>
                  <a:lnTo>
                    <a:pt x="629" y="1045"/>
                  </a:lnTo>
                  <a:lnTo>
                    <a:pt x="618" y="1003"/>
                  </a:lnTo>
                  <a:lnTo>
                    <a:pt x="609" y="974"/>
                  </a:lnTo>
                  <a:lnTo>
                    <a:pt x="599" y="953"/>
                  </a:lnTo>
                  <a:lnTo>
                    <a:pt x="589" y="923"/>
                  </a:lnTo>
                  <a:lnTo>
                    <a:pt x="568" y="883"/>
                  </a:lnTo>
                  <a:lnTo>
                    <a:pt x="568" y="852"/>
                  </a:lnTo>
                  <a:lnTo>
                    <a:pt x="548" y="822"/>
                  </a:lnTo>
                  <a:lnTo>
                    <a:pt x="538" y="801"/>
                  </a:lnTo>
                  <a:lnTo>
                    <a:pt x="528" y="770"/>
                  </a:lnTo>
                  <a:lnTo>
                    <a:pt x="517" y="740"/>
                  </a:lnTo>
                  <a:lnTo>
                    <a:pt x="507" y="710"/>
                  </a:lnTo>
                  <a:lnTo>
                    <a:pt x="498" y="679"/>
                  </a:lnTo>
                  <a:lnTo>
                    <a:pt x="447" y="710"/>
                  </a:lnTo>
                  <a:lnTo>
                    <a:pt x="406" y="730"/>
                  </a:lnTo>
                  <a:lnTo>
                    <a:pt x="355" y="730"/>
                  </a:lnTo>
                  <a:lnTo>
                    <a:pt x="305" y="740"/>
                  </a:lnTo>
                  <a:lnTo>
                    <a:pt x="254" y="740"/>
                  </a:lnTo>
                  <a:lnTo>
                    <a:pt x="214" y="751"/>
                  </a:lnTo>
                  <a:lnTo>
                    <a:pt x="163" y="761"/>
                  </a:lnTo>
                  <a:lnTo>
                    <a:pt x="112" y="791"/>
                  </a:lnTo>
                  <a:lnTo>
                    <a:pt x="112" y="822"/>
                  </a:lnTo>
                  <a:lnTo>
                    <a:pt x="102" y="852"/>
                  </a:lnTo>
                  <a:lnTo>
                    <a:pt x="102" y="892"/>
                  </a:lnTo>
                  <a:lnTo>
                    <a:pt x="102" y="923"/>
                  </a:lnTo>
                  <a:lnTo>
                    <a:pt x="92" y="953"/>
                  </a:lnTo>
                  <a:lnTo>
                    <a:pt x="92" y="984"/>
                  </a:lnTo>
                  <a:lnTo>
                    <a:pt x="92" y="1024"/>
                  </a:lnTo>
                  <a:lnTo>
                    <a:pt x="82" y="1054"/>
                  </a:lnTo>
                  <a:lnTo>
                    <a:pt x="71" y="1085"/>
                  </a:lnTo>
                  <a:lnTo>
                    <a:pt x="61" y="1115"/>
                  </a:lnTo>
                  <a:lnTo>
                    <a:pt x="52" y="1146"/>
                  </a:lnTo>
                  <a:lnTo>
                    <a:pt x="52" y="1176"/>
                  </a:lnTo>
                  <a:lnTo>
                    <a:pt x="31" y="1207"/>
                  </a:lnTo>
                  <a:lnTo>
                    <a:pt x="21" y="1237"/>
                  </a:lnTo>
                  <a:lnTo>
                    <a:pt x="11" y="1268"/>
                  </a:lnTo>
                  <a:lnTo>
                    <a:pt x="0" y="1287"/>
                  </a:lnTo>
                  <a:lnTo>
                    <a:pt x="0" y="1247"/>
                  </a:lnTo>
                  <a:lnTo>
                    <a:pt x="0" y="1207"/>
                  </a:lnTo>
                  <a:lnTo>
                    <a:pt x="0" y="1165"/>
                  </a:lnTo>
                  <a:lnTo>
                    <a:pt x="11" y="1125"/>
                  </a:lnTo>
                  <a:lnTo>
                    <a:pt x="11" y="1085"/>
                  </a:lnTo>
                  <a:lnTo>
                    <a:pt x="11" y="1045"/>
                  </a:lnTo>
                  <a:lnTo>
                    <a:pt x="21" y="1003"/>
                  </a:lnTo>
                  <a:lnTo>
                    <a:pt x="21" y="963"/>
                  </a:lnTo>
                  <a:lnTo>
                    <a:pt x="21" y="923"/>
                  </a:lnTo>
                  <a:lnTo>
                    <a:pt x="31" y="883"/>
                  </a:lnTo>
                  <a:lnTo>
                    <a:pt x="31" y="841"/>
                  </a:lnTo>
                  <a:lnTo>
                    <a:pt x="42" y="801"/>
                  </a:lnTo>
                  <a:lnTo>
                    <a:pt x="52" y="761"/>
                  </a:lnTo>
                  <a:lnTo>
                    <a:pt x="61" y="720"/>
                  </a:lnTo>
                  <a:lnTo>
                    <a:pt x="61" y="679"/>
                  </a:lnTo>
                  <a:lnTo>
                    <a:pt x="71" y="650"/>
                  </a:lnTo>
                  <a:lnTo>
                    <a:pt x="71" y="599"/>
                  </a:lnTo>
                  <a:lnTo>
                    <a:pt x="82" y="568"/>
                  </a:lnTo>
                  <a:lnTo>
                    <a:pt x="92" y="517"/>
                  </a:lnTo>
                  <a:lnTo>
                    <a:pt x="92" y="488"/>
                  </a:lnTo>
                  <a:lnTo>
                    <a:pt x="102" y="446"/>
                  </a:lnTo>
                  <a:lnTo>
                    <a:pt x="112" y="406"/>
                  </a:lnTo>
                  <a:lnTo>
                    <a:pt x="122" y="366"/>
                  </a:lnTo>
                  <a:lnTo>
                    <a:pt x="132" y="335"/>
                  </a:lnTo>
                  <a:lnTo>
                    <a:pt x="143" y="294"/>
                  </a:lnTo>
                  <a:lnTo>
                    <a:pt x="153" y="254"/>
                  </a:lnTo>
                  <a:lnTo>
                    <a:pt x="163" y="213"/>
                  </a:lnTo>
                  <a:lnTo>
                    <a:pt x="173" y="173"/>
                  </a:lnTo>
                  <a:lnTo>
                    <a:pt x="183" y="143"/>
                  </a:lnTo>
                  <a:lnTo>
                    <a:pt x="204" y="101"/>
                  </a:lnTo>
                  <a:lnTo>
                    <a:pt x="214" y="61"/>
                  </a:lnTo>
                  <a:lnTo>
                    <a:pt x="233" y="31"/>
                  </a:lnTo>
                  <a:lnTo>
                    <a:pt x="254" y="21"/>
                  </a:lnTo>
                  <a:lnTo>
                    <a:pt x="275" y="11"/>
                  </a:lnTo>
                  <a:lnTo>
                    <a:pt x="294" y="0"/>
                  </a:lnTo>
                  <a:lnTo>
                    <a:pt x="336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Freeform 337"/>
            <p:cNvSpPr>
              <a:spLocks/>
            </p:cNvSpPr>
            <p:nvPr/>
          </p:nvSpPr>
          <p:spPr bwMode="auto">
            <a:xfrm>
              <a:off x="2470" y="2022"/>
              <a:ext cx="45" cy="60"/>
            </a:xfrm>
            <a:custGeom>
              <a:avLst/>
              <a:gdLst>
                <a:gd name="T0" fmla="*/ 45 w 314"/>
                <a:gd name="T1" fmla="*/ 60 h 416"/>
                <a:gd name="T2" fmla="*/ 39 w 314"/>
                <a:gd name="T3" fmla="*/ 57 h 416"/>
                <a:gd name="T4" fmla="*/ 35 w 314"/>
                <a:gd name="T5" fmla="*/ 57 h 416"/>
                <a:gd name="T6" fmla="*/ 28 w 314"/>
                <a:gd name="T7" fmla="*/ 56 h 416"/>
                <a:gd name="T8" fmla="*/ 22 w 314"/>
                <a:gd name="T9" fmla="*/ 56 h 416"/>
                <a:gd name="T10" fmla="*/ 16 w 314"/>
                <a:gd name="T11" fmla="*/ 56 h 416"/>
                <a:gd name="T12" fmla="*/ 10 w 314"/>
                <a:gd name="T13" fmla="*/ 56 h 416"/>
                <a:gd name="T14" fmla="*/ 4 w 314"/>
                <a:gd name="T15" fmla="*/ 57 h 416"/>
                <a:gd name="T16" fmla="*/ 0 w 314"/>
                <a:gd name="T17" fmla="*/ 57 h 416"/>
                <a:gd name="T18" fmla="*/ 13 w 314"/>
                <a:gd name="T19" fmla="*/ 0 h 416"/>
                <a:gd name="T20" fmla="*/ 45 w 314"/>
                <a:gd name="T21" fmla="*/ 60 h 4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4" h="416">
                  <a:moveTo>
                    <a:pt x="314" y="416"/>
                  </a:moveTo>
                  <a:lnTo>
                    <a:pt x="274" y="396"/>
                  </a:lnTo>
                  <a:lnTo>
                    <a:pt x="243" y="396"/>
                  </a:lnTo>
                  <a:lnTo>
                    <a:pt x="192" y="385"/>
                  </a:lnTo>
                  <a:lnTo>
                    <a:pt x="152" y="385"/>
                  </a:lnTo>
                  <a:lnTo>
                    <a:pt x="112" y="385"/>
                  </a:lnTo>
                  <a:lnTo>
                    <a:pt x="70" y="385"/>
                  </a:lnTo>
                  <a:lnTo>
                    <a:pt x="30" y="396"/>
                  </a:lnTo>
                  <a:lnTo>
                    <a:pt x="0" y="396"/>
                  </a:lnTo>
                  <a:lnTo>
                    <a:pt x="91" y="0"/>
                  </a:lnTo>
                  <a:lnTo>
                    <a:pt x="314" y="41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Freeform 338"/>
            <p:cNvSpPr>
              <a:spLocks/>
            </p:cNvSpPr>
            <p:nvPr/>
          </p:nvSpPr>
          <p:spPr bwMode="auto">
            <a:xfrm>
              <a:off x="2470" y="2022"/>
              <a:ext cx="45" cy="60"/>
            </a:xfrm>
            <a:custGeom>
              <a:avLst/>
              <a:gdLst>
                <a:gd name="T0" fmla="*/ 45 w 314"/>
                <a:gd name="T1" fmla="*/ 60 h 416"/>
                <a:gd name="T2" fmla="*/ 39 w 314"/>
                <a:gd name="T3" fmla="*/ 57 h 416"/>
                <a:gd name="T4" fmla="*/ 35 w 314"/>
                <a:gd name="T5" fmla="*/ 57 h 416"/>
                <a:gd name="T6" fmla="*/ 28 w 314"/>
                <a:gd name="T7" fmla="*/ 56 h 416"/>
                <a:gd name="T8" fmla="*/ 22 w 314"/>
                <a:gd name="T9" fmla="*/ 56 h 416"/>
                <a:gd name="T10" fmla="*/ 16 w 314"/>
                <a:gd name="T11" fmla="*/ 56 h 416"/>
                <a:gd name="T12" fmla="*/ 10 w 314"/>
                <a:gd name="T13" fmla="*/ 56 h 416"/>
                <a:gd name="T14" fmla="*/ 4 w 314"/>
                <a:gd name="T15" fmla="*/ 57 h 416"/>
                <a:gd name="T16" fmla="*/ 0 w 314"/>
                <a:gd name="T17" fmla="*/ 57 h 416"/>
                <a:gd name="T18" fmla="*/ 13 w 314"/>
                <a:gd name="T19" fmla="*/ 0 h 416"/>
                <a:gd name="T20" fmla="*/ 45 w 314"/>
                <a:gd name="T21" fmla="*/ 60 h 4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4" h="416">
                  <a:moveTo>
                    <a:pt x="314" y="416"/>
                  </a:moveTo>
                  <a:lnTo>
                    <a:pt x="274" y="396"/>
                  </a:lnTo>
                  <a:lnTo>
                    <a:pt x="243" y="396"/>
                  </a:lnTo>
                  <a:lnTo>
                    <a:pt x="192" y="385"/>
                  </a:lnTo>
                  <a:lnTo>
                    <a:pt x="152" y="385"/>
                  </a:lnTo>
                  <a:lnTo>
                    <a:pt x="112" y="385"/>
                  </a:lnTo>
                  <a:lnTo>
                    <a:pt x="70" y="385"/>
                  </a:lnTo>
                  <a:lnTo>
                    <a:pt x="30" y="396"/>
                  </a:lnTo>
                  <a:lnTo>
                    <a:pt x="0" y="396"/>
                  </a:lnTo>
                  <a:lnTo>
                    <a:pt x="91" y="0"/>
                  </a:lnTo>
                  <a:lnTo>
                    <a:pt x="314" y="416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Freeform 339"/>
            <p:cNvSpPr>
              <a:spLocks/>
            </p:cNvSpPr>
            <p:nvPr/>
          </p:nvSpPr>
          <p:spPr bwMode="auto">
            <a:xfrm>
              <a:off x="2561" y="2021"/>
              <a:ext cx="49" cy="78"/>
            </a:xfrm>
            <a:custGeom>
              <a:avLst/>
              <a:gdLst>
                <a:gd name="T0" fmla="*/ 27 w 345"/>
                <a:gd name="T1" fmla="*/ 13 h 548"/>
                <a:gd name="T2" fmla="*/ 27 w 345"/>
                <a:gd name="T3" fmla="*/ 26 h 548"/>
                <a:gd name="T4" fmla="*/ 49 w 345"/>
                <a:gd name="T5" fmla="*/ 29 h 548"/>
                <a:gd name="T6" fmla="*/ 46 w 345"/>
                <a:gd name="T7" fmla="*/ 32 h 548"/>
                <a:gd name="T8" fmla="*/ 45 w 345"/>
                <a:gd name="T9" fmla="*/ 35 h 548"/>
                <a:gd name="T10" fmla="*/ 40 w 345"/>
                <a:gd name="T11" fmla="*/ 36 h 548"/>
                <a:gd name="T12" fmla="*/ 37 w 345"/>
                <a:gd name="T13" fmla="*/ 38 h 548"/>
                <a:gd name="T14" fmla="*/ 35 w 345"/>
                <a:gd name="T15" fmla="*/ 38 h 548"/>
                <a:gd name="T16" fmla="*/ 32 w 345"/>
                <a:gd name="T17" fmla="*/ 39 h 548"/>
                <a:gd name="T18" fmla="*/ 29 w 345"/>
                <a:gd name="T19" fmla="*/ 40 h 548"/>
                <a:gd name="T20" fmla="*/ 27 w 345"/>
                <a:gd name="T21" fmla="*/ 45 h 548"/>
                <a:gd name="T22" fmla="*/ 27 w 345"/>
                <a:gd name="T23" fmla="*/ 49 h 548"/>
                <a:gd name="T24" fmla="*/ 27 w 345"/>
                <a:gd name="T25" fmla="*/ 55 h 548"/>
                <a:gd name="T26" fmla="*/ 27 w 345"/>
                <a:gd name="T27" fmla="*/ 59 h 548"/>
                <a:gd name="T28" fmla="*/ 29 w 345"/>
                <a:gd name="T29" fmla="*/ 65 h 548"/>
                <a:gd name="T30" fmla="*/ 27 w 345"/>
                <a:gd name="T31" fmla="*/ 69 h 548"/>
                <a:gd name="T32" fmla="*/ 26 w 345"/>
                <a:gd name="T33" fmla="*/ 74 h 548"/>
                <a:gd name="T34" fmla="*/ 23 w 345"/>
                <a:gd name="T35" fmla="*/ 77 h 548"/>
                <a:gd name="T36" fmla="*/ 19 w 345"/>
                <a:gd name="T37" fmla="*/ 78 h 548"/>
                <a:gd name="T38" fmla="*/ 13 w 345"/>
                <a:gd name="T39" fmla="*/ 43 h 548"/>
                <a:gd name="T40" fmla="*/ 3 w 345"/>
                <a:gd name="T41" fmla="*/ 45 h 548"/>
                <a:gd name="T42" fmla="*/ 1 w 345"/>
                <a:gd name="T43" fmla="*/ 40 h 548"/>
                <a:gd name="T44" fmla="*/ 0 w 345"/>
                <a:gd name="T45" fmla="*/ 39 h 548"/>
                <a:gd name="T46" fmla="*/ 0 w 345"/>
                <a:gd name="T47" fmla="*/ 36 h 548"/>
                <a:gd name="T48" fmla="*/ 1 w 345"/>
                <a:gd name="T49" fmla="*/ 35 h 548"/>
                <a:gd name="T50" fmla="*/ 4 w 345"/>
                <a:gd name="T51" fmla="*/ 30 h 548"/>
                <a:gd name="T52" fmla="*/ 9 w 345"/>
                <a:gd name="T53" fmla="*/ 27 h 548"/>
                <a:gd name="T54" fmla="*/ 12 w 345"/>
                <a:gd name="T55" fmla="*/ 23 h 548"/>
                <a:gd name="T56" fmla="*/ 14 w 345"/>
                <a:gd name="T57" fmla="*/ 19 h 548"/>
                <a:gd name="T58" fmla="*/ 14 w 345"/>
                <a:gd name="T59" fmla="*/ 16 h 548"/>
                <a:gd name="T60" fmla="*/ 14 w 345"/>
                <a:gd name="T61" fmla="*/ 15 h 548"/>
                <a:gd name="T62" fmla="*/ 14 w 345"/>
                <a:gd name="T63" fmla="*/ 12 h 548"/>
                <a:gd name="T64" fmla="*/ 13 w 345"/>
                <a:gd name="T65" fmla="*/ 9 h 548"/>
                <a:gd name="T66" fmla="*/ 14 w 345"/>
                <a:gd name="T67" fmla="*/ 3 h 548"/>
                <a:gd name="T68" fmla="*/ 17 w 345"/>
                <a:gd name="T69" fmla="*/ 1 h 548"/>
                <a:gd name="T70" fmla="*/ 19 w 345"/>
                <a:gd name="T71" fmla="*/ 0 h 548"/>
                <a:gd name="T72" fmla="*/ 23 w 345"/>
                <a:gd name="T73" fmla="*/ 1 h 548"/>
                <a:gd name="T74" fmla="*/ 24 w 345"/>
                <a:gd name="T75" fmla="*/ 3 h 548"/>
                <a:gd name="T76" fmla="*/ 27 w 345"/>
                <a:gd name="T77" fmla="*/ 6 h 548"/>
                <a:gd name="T78" fmla="*/ 27 w 345"/>
                <a:gd name="T79" fmla="*/ 9 h 548"/>
                <a:gd name="T80" fmla="*/ 27 w 345"/>
                <a:gd name="T81" fmla="*/ 13 h 54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45" h="548">
                  <a:moveTo>
                    <a:pt x="193" y="92"/>
                  </a:moveTo>
                  <a:lnTo>
                    <a:pt x="193" y="183"/>
                  </a:lnTo>
                  <a:lnTo>
                    <a:pt x="345" y="203"/>
                  </a:lnTo>
                  <a:lnTo>
                    <a:pt x="324" y="223"/>
                  </a:lnTo>
                  <a:lnTo>
                    <a:pt x="315" y="243"/>
                  </a:lnTo>
                  <a:lnTo>
                    <a:pt x="284" y="254"/>
                  </a:lnTo>
                  <a:lnTo>
                    <a:pt x="264" y="264"/>
                  </a:lnTo>
                  <a:lnTo>
                    <a:pt x="244" y="264"/>
                  </a:lnTo>
                  <a:lnTo>
                    <a:pt x="223" y="275"/>
                  </a:lnTo>
                  <a:lnTo>
                    <a:pt x="203" y="284"/>
                  </a:lnTo>
                  <a:lnTo>
                    <a:pt x="193" y="315"/>
                  </a:lnTo>
                  <a:lnTo>
                    <a:pt x="193" y="345"/>
                  </a:lnTo>
                  <a:lnTo>
                    <a:pt x="193" y="386"/>
                  </a:lnTo>
                  <a:lnTo>
                    <a:pt x="193" y="416"/>
                  </a:lnTo>
                  <a:lnTo>
                    <a:pt x="203" y="456"/>
                  </a:lnTo>
                  <a:lnTo>
                    <a:pt x="193" y="487"/>
                  </a:lnTo>
                  <a:lnTo>
                    <a:pt x="183" y="517"/>
                  </a:lnTo>
                  <a:lnTo>
                    <a:pt x="162" y="538"/>
                  </a:lnTo>
                  <a:lnTo>
                    <a:pt x="132" y="548"/>
                  </a:lnTo>
                  <a:lnTo>
                    <a:pt x="92" y="304"/>
                  </a:lnTo>
                  <a:lnTo>
                    <a:pt x="21" y="315"/>
                  </a:lnTo>
                  <a:lnTo>
                    <a:pt x="10" y="284"/>
                  </a:lnTo>
                  <a:lnTo>
                    <a:pt x="0" y="275"/>
                  </a:lnTo>
                  <a:lnTo>
                    <a:pt x="0" y="254"/>
                  </a:lnTo>
                  <a:lnTo>
                    <a:pt x="10" y="243"/>
                  </a:lnTo>
                  <a:lnTo>
                    <a:pt x="31" y="214"/>
                  </a:lnTo>
                  <a:lnTo>
                    <a:pt x="61" y="193"/>
                  </a:lnTo>
                  <a:lnTo>
                    <a:pt x="82" y="163"/>
                  </a:lnTo>
                  <a:lnTo>
                    <a:pt x="101" y="132"/>
                  </a:lnTo>
                  <a:lnTo>
                    <a:pt x="101" y="111"/>
                  </a:lnTo>
                  <a:lnTo>
                    <a:pt x="101" y="102"/>
                  </a:lnTo>
                  <a:lnTo>
                    <a:pt x="101" y="81"/>
                  </a:lnTo>
                  <a:lnTo>
                    <a:pt x="92" y="61"/>
                  </a:lnTo>
                  <a:lnTo>
                    <a:pt x="101" y="21"/>
                  </a:lnTo>
                  <a:lnTo>
                    <a:pt x="122" y="10"/>
                  </a:lnTo>
                  <a:lnTo>
                    <a:pt x="132" y="0"/>
                  </a:lnTo>
                  <a:lnTo>
                    <a:pt x="162" y="10"/>
                  </a:lnTo>
                  <a:lnTo>
                    <a:pt x="172" y="21"/>
                  </a:lnTo>
                  <a:lnTo>
                    <a:pt x="193" y="41"/>
                  </a:lnTo>
                  <a:lnTo>
                    <a:pt x="193" y="61"/>
                  </a:lnTo>
                  <a:lnTo>
                    <a:pt x="193" y="9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Freeform 340"/>
            <p:cNvSpPr>
              <a:spLocks/>
            </p:cNvSpPr>
            <p:nvPr/>
          </p:nvSpPr>
          <p:spPr bwMode="auto">
            <a:xfrm>
              <a:off x="2561" y="2021"/>
              <a:ext cx="49" cy="78"/>
            </a:xfrm>
            <a:custGeom>
              <a:avLst/>
              <a:gdLst>
                <a:gd name="T0" fmla="*/ 27 w 345"/>
                <a:gd name="T1" fmla="*/ 13 h 548"/>
                <a:gd name="T2" fmla="*/ 27 w 345"/>
                <a:gd name="T3" fmla="*/ 26 h 548"/>
                <a:gd name="T4" fmla="*/ 49 w 345"/>
                <a:gd name="T5" fmla="*/ 29 h 548"/>
                <a:gd name="T6" fmla="*/ 46 w 345"/>
                <a:gd name="T7" fmla="*/ 32 h 548"/>
                <a:gd name="T8" fmla="*/ 45 w 345"/>
                <a:gd name="T9" fmla="*/ 35 h 548"/>
                <a:gd name="T10" fmla="*/ 40 w 345"/>
                <a:gd name="T11" fmla="*/ 36 h 548"/>
                <a:gd name="T12" fmla="*/ 37 w 345"/>
                <a:gd name="T13" fmla="*/ 38 h 548"/>
                <a:gd name="T14" fmla="*/ 35 w 345"/>
                <a:gd name="T15" fmla="*/ 38 h 548"/>
                <a:gd name="T16" fmla="*/ 32 w 345"/>
                <a:gd name="T17" fmla="*/ 39 h 548"/>
                <a:gd name="T18" fmla="*/ 29 w 345"/>
                <a:gd name="T19" fmla="*/ 40 h 548"/>
                <a:gd name="T20" fmla="*/ 27 w 345"/>
                <a:gd name="T21" fmla="*/ 45 h 548"/>
                <a:gd name="T22" fmla="*/ 27 w 345"/>
                <a:gd name="T23" fmla="*/ 49 h 548"/>
                <a:gd name="T24" fmla="*/ 27 w 345"/>
                <a:gd name="T25" fmla="*/ 55 h 548"/>
                <a:gd name="T26" fmla="*/ 27 w 345"/>
                <a:gd name="T27" fmla="*/ 59 h 548"/>
                <a:gd name="T28" fmla="*/ 29 w 345"/>
                <a:gd name="T29" fmla="*/ 65 h 548"/>
                <a:gd name="T30" fmla="*/ 27 w 345"/>
                <a:gd name="T31" fmla="*/ 69 h 548"/>
                <a:gd name="T32" fmla="*/ 26 w 345"/>
                <a:gd name="T33" fmla="*/ 74 h 548"/>
                <a:gd name="T34" fmla="*/ 23 w 345"/>
                <a:gd name="T35" fmla="*/ 77 h 548"/>
                <a:gd name="T36" fmla="*/ 19 w 345"/>
                <a:gd name="T37" fmla="*/ 78 h 548"/>
                <a:gd name="T38" fmla="*/ 13 w 345"/>
                <a:gd name="T39" fmla="*/ 43 h 548"/>
                <a:gd name="T40" fmla="*/ 3 w 345"/>
                <a:gd name="T41" fmla="*/ 45 h 548"/>
                <a:gd name="T42" fmla="*/ 1 w 345"/>
                <a:gd name="T43" fmla="*/ 40 h 548"/>
                <a:gd name="T44" fmla="*/ 0 w 345"/>
                <a:gd name="T45" fmla="*/ 39 h 548"/>
                <a:gd name="T46" fmla="*/ 0 w 345"/>
                <a:gd name="T47" fmla="*/ 36 h 548"/>
                <a:gd name="T48" fmla="*/ 1 w 345"/>
                <a:gd name="T49" fmla="*/ 35 h 548"/>
                <a:gd name="T50" fmla="*/ 4 w 345"/>
                <a:gd name="T51" fmla="*/ 30 h 548"/>
                <a:gd name="T52" fmla="*/ 9 w 345"/>
                <a:gd name="T53" fmla="*/ 27 h 548"/>
                <a:gd name="T54" fmla="*/ 12 w 345"/>
                <a:gd name="T55" fmla="*/ 23 h 548"/>
                <a:gd name="T56" fmla="*/ 14 w 345"/>
                <a:gd name="T57" fmla="*/ 19 h 548"/>
                <a:gd name="T58" fmla="*/ 14 w 345"/>
                <a:gd name="T59" fmla="*/ 16 h 548"/>
                <a:gd name="T60" fmla="*/ 14 w 345"/>
                <a:gd name="T61" fmla="*/ 15 h 548"/>
                <a:gd name="T62" fmla="*/ 14 w 345"/>
                <a:gd name="T63" fmla="*/ 12 h 548"/>
                <a:gd name="T64" fmla="*/ 13 w 345"/>
                <a:gd name="T65" fmla="*/ 9 h 548"/>
                <a:gd name="T66" fmla="*/ 14 w 345"/>
                <a:gd name="T67" fmla="*/ 3 h 548"/>
                <a:gd name="T68" fmla="*/ 17 w 345"/>
                <a:gd name="T69" fmla="*/ 1 h 548"/>
                <a:gd name="T70" fmla="*/ 19 w 345"/>
                <a:gd name="T71" fmla="*/ 0 h 548"/>
                <a:gd name="T72" fmla="*/ 23 w 345"/>
                <a:gd name="T73" fmla="*/ 1 h 548"/>
                <a:gd name="T74" fmla="*/ 24 w 345"/>
                <a:gd name="T75" fmla="*/ 3 h 548"/>
                <a:gd name="T76" fmla="*/ 27 w 345"/>
                <a:gd name="T77" fmla="*/ 6 h 548"/>
                <a:gd name="T78" fmla="*/ 27 w 345"/>
                <a:gd name="T79" fmla="*/ 9 h 548"/>
                <a:gd name="T80" fmla="*/ 27 w 345"/>
                <a:gd name="T81" fmla="*/ 13 h 54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45" h="548">
                  <a:moveTo>
                    <a:pt x="193" y="92"/>
                  </a:moveTo>
                  <a:lnTo>
                    <a:pt x="193" y="183"/>
                  </a:lnTo>
                  <a:lnTo>
                    <a:pt x="345" y="203"/>
                  </a:lnTo>
                  <a:lnTo>
                    <a:pt x="324" y="223"/>
                  </a:lnTo>
                  <a:lnTo>
                    <a:pt x="315" y="243"/>
                  </a:lnTo>
                  <a:lnTo>
                    <a:pt x="284" y="254"/>
                  </a:lnTo>
                  <a:lnTo>
                    <a:pt x="264" y="264"/>
                  </a:lnTo>
                  <a:lnTo>
                    <a:pt x="244" y="264"/>
                  </a:lnTo>
                  <a:lnTo>
                    <a:pt x="223" y="275"/>
                  </a:lnTo>
                  <a:lnTo>
                    <a:pt x="203" y="284"/>
                  </a:lnTo>
                  <a:lnTo>
                    <a:pt x="193" y="315"/>
                  </a:lnTo>
                  <a:lnTo>
                    <a:pt x="193" y="345"/>
                  </a:lnTo>
                  <a:lnTo>
                    <a:pt x="193" y="386"/>
                  </a:lnTo>
                  <a:lnTo>
                    <a:pt x="193" y="416"/>
                  </a:lnTo>
                  <a:lnTo>
                    <a:pt x="203" y="456"/>
                  </a:lnTo>
                  <a:lnTo>
                    <a:pt x="193" y="487"/>
                  </a:lnTo>
                  <a:lnTo>
                    <a:pt x="183" y="517"/>
                  </a:lnTo>
                  <a:lnTo>
                    <a:pt x="162" y="538"/>
                  </a:lnTo>
                  <a:lnTo>
                    <a:pt x="132" y="548"/>
                  </a:lnTo>
                  <a:lnTo>
                    <a:pt x="92" y="304"/>
                  </a:lnTo>
                  <a:lnTo>
                    <a:pt x="21" y="315"/>
                  </a:lnTo>
                  <a:lnTo>
                    <a:pt x="10" y="284"/>
                  </a:lnTo>
                  <a:lnTo>
                    <a:pt x="0" y="275"/>
                  </a:lnTo>
                  <a:lnTo>
                    <a:pt x="0" y="254"/>
                  </a:lnTo>
                  <a:lnTo>
                    <a:pt x="10" y="243"/>
                  </a:lnTo>
                  <a:lnTo>
                    <a:pt x="31" y="214"/>
                  </a:lnTo>
                  <a:lnTo>
                    <a:pt x="61" y="193"/>
                  </a:lnTo>
                  <a:lnTo>
                    <a:pt x="82" y="163"/>
                  </a:lnTo>
                  <a:lnTo>
                    <a:pt x="101" y="132"/>
                  </a:lnTo>
                  <a:lnTo>
                    <a:pt x="101" y="111"/>
                  </a:lnTo>
                  <a:lnTo>
                    <a:pt x="101" y="102"/>
                  </a:lnTo>
                  <a:lnTo>
                    <a:pt x="101" y="81"/>
                  </a:lnTo>
                  <a:lnTo>
                    <a:pt x="92" y="61"/>
                  </a:lnTo>
                  <a:lnTo>
                    <a:pt x="101" y="21"/>
                  </a:lnTo>
                  <a:lnTo>
                    <a:pt x="122" y="10"/>
                  </a:lnTo>
                  <a:lnTo>
                    <a:pt x="132" y="0"/>
                  </a:lnTo>
                  <a:lnTo>
                    <a:pt x="162" y="10"/>
                  </a:lnTo>
                  <a:lnTo>
                    <a:pt x="172" y="21"/>
                  </a:lnTo>
                  <a:lnTo>
                    <a:pt x="193" y="41"/>
                  </a:lnTo>
                  <a:lnTo>
                    <a:pt x="193" y="61"/>
                  </a:lnTo>
                  <a:lnTo>
                    <a:pt x="193" y="9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341"/>
            <p:cNvSpPr>
              <a:spLocks/>
            </p:cNvSpPr>
            <p:nvPr/>
          </p:nvSpPr>
          <p:spPr bwMode="auto">
            <a:xfrm>
              <a:off x="1378" y="2014"/>
              <a:ext cx="292" cy="224"/>
            </a:xfrm>
            <a:custGeom>
              <a:avLst/>
              <a:gdLst>
                <a:gd name="T0" fmla="*/ 282 w 2046"/>
                <a:gd name="T1" fmla="*/ 62 h 1571"/>
                <a:gd name="T2" fmla="*/ 267 w 2046"/>
                <a:gd name="T3" fmla="*/ 81 h 1571"/>
                <a:gd name="T4" fmla="*/ 257 w 2046"/>
                <a:gd name="T5" fmla="*/ 97 h 1571"/>
                <a:gd name="T6" fmla="*/ 270 w 2046"/>
                <a:gd name="T7" fmla="*/ 101 h 1571"/>
                <a:gd name="T8" fmla="*/ 288 w 2046"/>
                <a:gd name="T9" fmla="*/ 101 h 1571"/>
                <a:gd name="T10" fmla="*/ 288 w 2046"/>
                <a:gd name="T11" fmla="*/ 124 h 1571"/>
                <a:gd name="T12" fmla="*/ 278 w 2046"/>
                <a:gd name="T13" fmla="*/ 152 h 1571"/>
                <a:gd name="T14" fmla="*/ 262 w 2046"/>
                <a:gd name="T15" fmla="*/ 176 h 1571"/>
                <a:gd name="T16" fmla="*/ 244 w 2046"/>
                <a:gd name="T17" fmla="*/ 198 h 1571"/>
                <a:gd name="T18" fmla="*/ 227 w 2046"/>
                <a:gd name="T19" fmla="*/ 211 h 1571"/>
                <a:gd name="T20" fmla="*/ 208 w 2046"/>
                <a:gd name="T21" fmla="*/ 220 h 1571"/>
                <a:gd name="T22" fmla="*/ 189 w 2046"/>
                <a:gd name="T23" fmla="*/ 224 h 1571"/>
                <a:gd name="T24" fmla="*/ 169 w 2046"/>
                <a:gd name="T25" fmla="*/ 224 h 1571"/>
                <a:gd name="T26" fmla="*/ 149 w 2046"/>
                <a:gd name="T27" fmla="*/ 221 h 1571"/>
                <a:gd name="T28" fmla="*/ 129 w 2046"/>
                <a:gd name="T29" fmla="*/ 217 h 1571"/>
                <a:gd name="T30" fmla="*/ 108 w 2046"/>
                <a:gd name="T31" fmla="*/ 210 h 1571"/>
                <a:gd name="T32" fmla="*/ 91 w 2046"/>
                <a:gd name="T33" fmla="*/ 202 h 1571"/>
                <a:gd name="T34" fmla="*/ 72 w 2046"/>
                <a:gd name="T35" fmla="*/ 191 h 1571"/>
                <a:gd name="T36" fmla="*/ 55 w 2046"/>
                <a:gd name="T37" fmla="*/ 178 h 1571"/>
                <a:gd name="T38" fmla="*/ 40 w 2046"/>
                <a:gd name="T39" fmla="*/ 162 h 1571"/>
                <a:gd name="T40" fmla="*/ 30 w 2046"/>
                <a:gd name="T41" fmla="*/ 143 h 1571"/>
                <a:gd name="T42" fmla="*/ 39 w 2046"/>
                <a:gd name="T43" fmla="*/ 133 h 1571"/>
                <a:gd name="T44" fmla="*/ 59 w 2046"/>
                <a:gd name="T45" fmla="*/ 129 h 1571"/>
                <a:gd name="T46" fmla="*/ 76 w 2046"/>
                <a:gd name="T47" fmla="*/ 130 h 1571"/>
                <a:gd name="T48" fmla="*/ 68 w 2046"/>
                <a:gd name="T49" fmla="*/ 113 h 1571"/>
                <a:gd name="T50" fmla="*/ 39 w 2046"/>
                <a:gd name="T51" fmla="*/ 103 h 1571"/>
                <a:gd name="T52" fmla="*/ 14 w 2046"/>
                <a:gd name="T53" fmla="*/ 88 h 1571"/>
                <a:gd name="T54" fmla="*/ 0 w 2046"/>
                <a:gd name="T55" fmla="*/ 64 h 1571"/>
                <a:gd name="T56" fmla="*/ 1 w 2046"/>
                <a:gd name="T57" fmla="*/ 46 h 1571"/>
                <a:gd name="T58" fmla="*/ 16 w 2046"/>
                <a:gd name="T59" fmla="*/ 40 h 1571"/>
                <a:gd name="T60" fmla="*/ 32 w 2046"/>
                <a:gd name="T61" fmla="*/ 38 h 1571"/>
                <a:gd name="T62" fmla="*/ 48 w 2046"/>
                <a:gd name="T63" fmla="*/ 35 h 1571"/>
                <a:gd name="T64" fmla="*/ 64 w 2046"/>
                <a:gd name="T65" fmla="*/ 31 h 1571"/>
                <a:gd name="T66" fmla="*/ 79 w 2046"/>
                <a:gd name="T67" fmla="*/ 28 h 1571"/>
                <a:gd name="T68" fmla="*/ 95 w 2046"/>
                <a:gd name="T69" fmla="*/ 25 h 1571"/>
                <a:gd name="T70" fmla="*/ 111 w 2046"/>
                <a:gd name="T71" fmla="*/ 23 h 1571"/>
                <a:gd name="T72" fmla="*/ 127 w 2046"/>
                <a:gd name="T73" fmla="*/ 20 h 1571"/>
                <a:gd name="T74" fmla="*/ 143 w 2046"/>
                <a:gd name="T75" fmla="*/ 17 h 1571"/>
                <a:gd name="T76" fmla="*/ 159 w 2046"/>
                <a:gd name="T77" fmla="*/ 15 h 1571"/>
                <a:gd name="T78" fmla="*/ 175 w 2046"/>
                <a:gd name="T79" fmla="*/ 12 h 1571"/>
                <a:gd name="T80" fmla="*/ 191 w 2046"/>
                <a:gd name="T81" fmla="*/ 10 h 1571"/>
                <a:gd name="T82" fmla="*/ 207 w 2046"/>
                <a:gd name="T83" fmla="*/ 7 h 1571"/>
                <a:gd name="T84" fmla="*/ 224 w 2046"/>
                <a:gd name="T85" fmla="*/ 4 h 1571"/>
                <a:gd name="T86" fmla="*/ 240 w 2046"/>
                <a:gd name="T87" fmla="*/ 2 h 1571"/>
                <a:gd name="T88" fmla="*/ 257 w 2046"/>
                <a:gd name="T89" fmla="*/ 0 h 1571"/>
                <a:gd name="T90" fmla="*/ 270 w 2046"/>
                <a:gd name="T91" fmla="*/ 2 h 1571"/>
                <a:gd name="T92" fmla="*/ 276 w 2046"/>
                <a:gd name="T93" fmla="*/ 15 h 1571"/>
                <a:gd name="T94" fmla="*/ 276 w 2046"/>
                <a:gd name="T95" fmla="*/ 31 h 1571"/>
                <a:gd name="T96" fmla="*/ 281 w 2046"/>
                <a:gd name="T97" fmla="*/ 46 h 157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046" h="1571">
                  <a:moveTo>
                    <a:pt x="1985" y="355"/>
                  </a:moveTo>
                  <a:lnTo>
                    <a:pt x="1985" y="385"/>
                  </a:lnTo>
                  <a:lnTo>
                    <a:pt x="1985" y="416"/>
                  </a:lnTo>
                  <a:lnTo>
                    <a:pt x="1976" y="437"/>
                  </a:lnTo>
                  <a:lnTo>
                    <a:pt x="1976" y="467"/>
                  </a:lnTo>
                  <a:lnTo>
                    <a:pt x="1945" y="497"/>
                  </a:lnTo>
                  <a:lnTo>
                    <a:pt x="1905" y="538"/>
                  </a:lnTo>
                  <a:lnTo>
                    <a:pt x="1874" y="568"/>
                  </a:lnTo>
                  <a:lnTo>
                    <a:pt x="1834" y="608"/>
                  </a:lnTo>
                  <a:lnTo>
                    <a:pt x="1823" y="629"/>
                  </a:lnTo>
                  <a:lnTo>
                    <a:pt x="1814" y="650"/>
                  </a:lnTo>
                  <a:lnTo>
                    <a:pt x="1804" y="679"/>
                  </a:lnTo>
                  <a:lnTo>
                    <a:pt x="1804" y="710"/>
                  </a:lnTo>
                  <a:lnTo>
                    <a:pt x="1834" y="710"/>
                  </a:lnTo>
                  <a:lnTo>
                    <a:pt x="1865" y="710"/>
                  </a:lnTo>
                  <a:lnTo>
                    <a:pt x="1895" y="710"/>
                  </a:lnTo>
                  <a:lnTo>
                    <a:pt x="1926" y="710"/>
                  </a:lnTo>
                  <a:lnTo>
                    <a:pt x="1955" y="710"/>
                  </a:lnTo>
                  <a:lnTo>
                    <a:pt x="1985" y="710"/>
                  </a:lnTo>
                  <a:lnTo>
                    <a:pt x="2016" y="710"/>
                  </a:lnTo>
                  <a:lnTo>
                    <a:pt x="2046" y="730"/>
                  </a:lnTo>
                  <a:lnTo>
                    <a:pt x="2037" y="781"/>
                  </a:lnTo>
                  <a:lnTo>
                    <a:pt x="2027" y="822"/>
                  </a:lnTo>
                  <a:lnTo>
                    <a:pt x="2016" y="872"/>
                  </a:lnTo>
                  <a:lnTo>
                    <a:pt x="2006" y="923"/>
                  </a:lnTo>
                  <a:lnTo>
                    <a:pt x="1985" y="963"/>
                  </a:lnTo>
                  <a:lnTo>
                    <a:pt x="1966" y="1014"/>
                  </a:lnTo>
                  <a:lnTo>
                    <a:pt x="1945" y="1064"/>
                  </a:lnTo>
                  <a:lnTo>
                    <a:pt x="1926" y="1115"/>
                  </a:lnTo>
                  <a:lnTo>
                    <a:pt x="1895" y="1146"/>
                  </a:lnTo>
                  <a:lnTo>
                    <a:pt x="1865" y="1196"/>
                  </a:lnTo>
                  <a:lnTo>
                    <a:pt x="1834" y="1237"/>
                  </a:lnTo>
                  <a:lnTo>
                    <a:pt x="1814" y="1278"/>
                  </a:lnTo>
                  <a:lnTo>
                    <a:pt x="1773" y="1308"/>
                  </a:lnTo>
                  <a:lnTo>
                    <a:pt x="1743" y="1348"/>
                  </a:lnTo>
                  <a:lnTo>
                    <a:pt x="1712" y="1390"/>
                  </a:lnTo>
                  <a:lnTo>
                    <a:pt x="1682" y="1430"/>
                  </a:lnTo>
                  <a:lnTo>
                    <a:pt x="1651" y="1449"/>
                  </a:lnTo>
                  <a:lnTo>
                    <a:pt x="1621" y="1460"/>
                  </a:lnTo>
                  <a:lnTo>
                    <a:pt x="1590" y="1480"/>
                  </a:lnTo>
                  <a:lnTo>
                    <a:pt x="1560" y="1501"/>
                  </a:lnTo>
                  <a:lnTo>
                    <a:pt x="1530" y="1510"/>
                  </a:lnTo>
                  <a:lnTo>
                    <a:pt x="1499" y="1531"/>
                  </a:lnTo>
                  <a:lnTo>
                    <a:pt x="1459" y="1541"/>
                  </a:lnTo>
                  <a:lnTo>
                    <a:pt x="1428" y="1552"/>
                  </a:lnTo>
                  <a:lnTo>
                    <a:pt x="1398" y="1561"/>
                  </a:lnTo>
                  <a:lnTo>
                    <a:pt x="1358" y="1561"/>
                  </a:lnTo>
                  <a:lnTo>
                    <a:pt x="1327" y="1571"/>
                  </a:lnTo>
                  <a:lnTo>
                    <a:pt x="1287" y="1571"/>
                  </a:lnTo>
                  <a:lnTo>
                    <a:pt x="1256" y="1571"/>
                  </a:lnTo>
                  <a:lnTo>
                    <a:pt x="1226" y="1571"/>
                  </a:lnTo>
                  <a:lnTo>
                    <a:pt x="1186" y="1571"/>
                  </a:lnTo>
                  <a:lnTo>
                    <a:pt x="1155" y="1571"/>
                  </a:lnTo>
                  <a:lnTo>
                    <a:pt x="1114" y="1561"/>
                  </a:lnTo>
                  <a:lnTo>
                    <a:pt x="1084" y="1561"/>
                  </a:lnTo>
                  <a:lnTo>
                    <a:pt x="1043" y="1552"/>
                  </a:lnTo>
                  <a:lnTo>
                    <a:pt x="1003" y="1552"/>
                  </a:lnTo>
                  <a:lnTo>
                    <a:pt x="963" y="1541"/>
                  </a:lnTo>
                  <a:lnTo>
                    <a:pt x="932" y="1531"/>
                  </a:lnTo>
                  <a:lnTo>
                    <a:pt x="902" y="1521"/>
                  </a:lnTo>
                  <a:lnTo>
                    <a:pt x="871" y="1510"/>
                  </a:lnTo>
                  <a:lnTo>
                    <a:pt x="830" y="1501"/>
                  </a:lnTo>
                  <a:lnTo>
                    <a:pt x="790" y="1491"/>
                  </a:lnTo>
                  <a:lnTo>
                    <a:pt x="759" y="1470"/>
                  </a:lnTo>
                  <a:lnTo>
                    <a:pt x="729" y="1460"/>
                  </a:lnTo>
                  <a:lnTo>
                    <a:pt x="698" y="1449"/>
                  </a:lnTo>
                  <a:lnTo>
                    <a:pt x="668" y="1440"/>
                  </a:lnTo>
                  <a:lnTo>
                    <a:pt x="637" y="1419"/>
                  </a:lnTo>
                  <a:lnTo>
                    <a:pt x="618" y="1409"/>
                  </a:lnTo>
                  <a:lnTo>
                    <a:pt x="578" y="1379"/>
                  </a:lnTo>
                  <a:lnTo>
                    <a:pt x="547" y="1359"/>
                  </a:lnTo>
                  <a:lnTo>
                    <a:pt x="506" y="1338"/>
                  </a:lnTo>
                  <a:lnTo>
                    <a:pt x="475" y="1318"/>
                  </a:lnTo>
                  <a:lnTo>
                    <a:pt x="445" y="1287"/>
                  </a:lnTo>
                  <a:lnTo>
                    <a:pt x="414" y="1268"/>
                  </a:lnTo>
                  <a:lnTo>
                    <a:pt x="385" y="1247"/>
                  </a:lnTo>
                  <a:lnTo>
                    <a:pt x="364" y="1226"/>
                  </a:lnTo>
                  <a:lnTo>
                    <a:pt x="334" y="1196"/>
                  </a:lnTo>
                  <a:lnTo>
                    <a:pt x="303" y="1167"/>
                  </a:lnTo>
                  <a:lnTo>
                    <a:pt x="283" y="1136"/>
                  </a:lnTo>
                  <a:lnTo>
                    <a:pt x="263" y="1115"/>
                  </a:lnTo>
                  <a:lnTo>
                    <a:pt x="243" y="1075"/>
                  </a:lnTo>
                  <a:lnTo>
                    <a:pt x="223" y="1045"/>
                  </a:lnTo>
                  <a:lnTo>
                    <a:pt x="212" y="1003"/>
                  </a:lnTo>
                  <a:lnTo>
                    <a:pt x="202" y="974"/>
                  </a:lnTo>
                  <a:lnTo>
                    <a:pt x="223" y="963"/>
                  </a:lnTo>
                  <a:lnTo>
                    <a:pt x="252" y="944"/>
                  </a:lnTo>
                  <a:lnTo>
                    <a:pt x="273" y="933"/>
                  </a:lnTo>
                  <a:lnTo>
                    <a:pt x="294" y="923"/>
                  </a:lnTo>
                  <a:lnTo>
                    <a:pt x="334" y="913"/>
                  </a:lnTo>
                  <a:lnTo>
                    <a:pt x="374" y="913"/>
                  </a:lnTo>
                  <a:lnTo>
                    <a:pt x="414" y="902"/>
                  </a:lnTo>
                  <a:lnTo>
                    <a:pt x="456" y="913"/>
                  </a:lnTo>
                  <a:lnTo>
                    <a:pt x="475" y="913"/>
                  </a:lnTo>
                  <a:lnTo>
                    <a:pt x="506" y="913"/>
                  </a:lnTo>
                  <a:lnTo>
                    <a:pt x="536" y="913"/>
                  </a:lnTo>
                  <a:lnTo>
                    <a:pt x="567" y="923"/>
                  </a:lnTo>
                  <a:lnTo>
                    <a:pt x="567" y="832"/>
                  </a:lnTo>
                  <a:lnTo>
                    <a:pt x="517" y="812"/>
                  </a:lnTo>
                  <a:lnTo>
                    <a:pt x="475" y="791"/>
                  </a:lnTo>
                  <a:lnTo>
                    <a:pt x="425" y="771"/>
                  </a:lnTo>
                  <a:lnTo>
                    <a:pt x="374" y="761"/>
                  </a:lnTo>
                  <a:lnTo>
                    <a:pt x="324" y="740"/>
                  </a:lnTo>
                  <a:lnTo>
                    <a:pt x="273" y="721"/>
                  </a:lnTo>
                  <a:lnTo>
                    <a:pt x="233" y="690"/>
                  </a:lnTo>
                  <a:lnTo>
                    <a:pt x="182" y="669"/>
                  </a:lnTo>
                  <a:lnTo>
                    <a:pt x="141" y="650"/>
                  </a:lnTo>
                  <a:lnTo>
                    <a:pt x="101" y="619"/>
                  </a:lnTo>
                  <a:lnTo>
                    <a:pt x="71" y="578"/>
                  </a:lnTo>
                  <a:lnTo>
                    <a:pt x="40" y="538"/>
                  </a:lnTo>
                  <a:lnTo>
                    <a:pt x="20" y="488"/>
                  </a:lnTo>
                  <a:lnTo>
                    <a:pt x="0" y="446"/>
                  </a:lnTo>
                  <a:lnTo>
                    <a:pt x="0" y="416"/>
                  </a:lnTo>
                  <a:lnTo>
                    <a:pt x="0" y="385"/>
                  </a:lnTo>
                  <a:lnTo>
                    <a:pt x="0" y="355"/>
                  </a:lnTo>
                  <a:lnTo>
                    <a:pt x="10" y="326"/>
                  </a:lnTo>
                  <a:lnTo>
                    <a:pt x="30" y="315"/>
                  </a:lnTo>
                  <a:lnTo>
                    <a:pt x="50" y="305"/>
                  </a:lnTo>
                  <a:lnTo>
                    <a:pt x="80" y="294"/>
                  </a:lnTo>
                  <a:lnTo>
                    <a:pt x="111" y="284"/>
                  </a:lnTo>
                  <a:lnTo>
                    <a:pt x="132" y="284"/>
                  </a:lnTo>
                  <a:lnTo>
                    <a:pt x="162" y="274"/>
                  </a:lnTo>
                  <a:lnTo>
                    <a:pt x="192" y="274"/>
                  </a:lnTo>
                  <a:lnTo>
                    <a:pt x="223" y="265"/>
                  </a:lnTo>
                  <a:lnTo>
                    <a:pt x="252" y="265"/>
                  </a:lnTo>
                  <a:lnTo>
                    <a:pt x="273" y="254"/>
                  </a:lnTo>
                  <a:lnTo>
                    <a:pt x="303" y="244"/>
                  </a:lnTo>
                  <a:lnTo>
                    <a:pt x="334" y="244"/>
                  </a:lnTo>
                  <a:lnTo>
                    <a:pt x="364" y="234"/>
                  </a:lnTo>
                  <a:lnTo>
                    <a:pt x="385" y="223"/>
                  </a:lnTo>
                  <a:lnTo>
                    <a:pt x="414" y="223"/>
                  </a:lnTo>
                  <a:lnTo>
                    <a:pt x="445" y="214"/>
                  </a:lnTo>
                  <a:lnTo>
                    <a:pt x="475" y="214"/>
                  </a:lnTo>
                  <a:lnTo>
                    <a:pt x="496" y="204"/>
                  </a:lnTo>
                  <a:lnTo>
                    <a:pt x="526" y="204"/>
                  </a:lnTo>
                  <a:lnTo>
                    <a:pt x="557" y="193"/>
                  </a:lnTo>
                  <a:lnTo>
                    <a:pt x="587" y="193"/>
                  </a:lnTo>
                  <a:lnTo>
                    <a:pt x="608" y="183"/>
                  </a:lnTo>
                  <a:lnTo>
                    <a:pt x="637" y="183"/>
                  </a:lnTo>
                  <a:lnTo>
                    <a:pt x="668" y="173"/>
                  </a:lnTo>
                  <a:lnTo>
                    <a:pt x="698" y="173"/>
                  </a:lnTo>
                  <a:lnTo>
                    <a:pt x="719" y="162"/>
                  </a:lnTo>
                  <a:lnTo>
                    <a:pt x="749" y="162"/>
                  </a:lnTo>
                  <a:lnTo>
                    <a:pt x="780" y="162"/>
                  </a:lnTo>
                  <a:lnTo>
                    <a:pt x="810" y="162"/>
                  </a:lnTo>
                  <a:lnTo>
                    <a:pt x="830" y="153"/>
                  </a:lnTo>
                  <a:lnTo>
                    <a:pt x="861" y="153"/>
                  </a:lnTo>
                  <a:lnTo>
                    <a:pt x="891" y="143"/>
                  </a:lnTo>
                  <a:lnTo>
                    <a:pt x="921" y="143"/>
                  </a:lnTo>
                  <a:lnTo>
                    <a:pt x="942" y="132"/>
                  </a:lnTo>
                  <a:lnTo>
                    <a:pt x="973" y="132"/>
                  </a:lnTo>
                  <a:lnTo>
                    <a:pt x="1003" y="122"/>
                  </a:lnTo>
                  <a:lnTo>
                    <a:pt x="1033" y="122"/>
                  </a:lnTo>
                  <a:lnTo>
                    <a:pt x="1053" y="112"/>
                  </a:lnTo>
                  <a:lnTo>
                    <a:pt x="1084" y="112"/>
                  </a:lnTo>
                  <a:lnTo>
                    <a:pt x="1114" y="103"/>
                  </a:lnTo>
                  <a:lnTo>
                    <a:pt x="1144" y="103"/>
                  </a:lnTo>
                  <a:lnTo>
                    <a:pt x="1165" y="92"/>
                  </a:lnTo>
                  <a:lnTo>
                    <a:pt x="1196" y="92"/>
                  </a:lnTo>
                  <a:lnTo>
                    <a:pt x="1226" y="82"/>
                  </a:lnTo>
                  <a:lnTo>
                    <a:pt x="1256" y="82"/>
                  </a:lnTo>
                  <a:lnTo>
                    <a:pt x="1276" y="82"/>
                  </a:lnTo>
                  <a:lnTo>
                    <a:pt x="1307" y="72"/>
                  </a:lnTo>
                  <a:lnTo>
                    <a:pt x="1337" y="72"/>
                  </a:lnTo>
                  <a:lnTo>
                    <a:pt x="1367" y="72"/>
                  </a:lnTo>
                  <a:lnTo>
                    <a:pt x="1398" y="61"/>
                  </a:lnTo>
                  <a:lnTo>
                    <a:pt x="1428" y="51"/>
                  </a:lnTo>
                  <a:lnTo>
                    <a:pt x="1449" y="51"/>
                  </a:lnTo>
                  <a:lnTo>
                    <a:pt x="1479" y="51"/>
                  </a:lnTo>
                  <a:lnTo>
                    <a:pt x="1510" y="42"/>
                  </a:lnTo>
                  <a:lnTo>
                    <a:pt x="1539" y="42"/>
                  </a:lnTo>
                  <a:lnTo>
                    <a:pt x="1570" y="31"/>
                  </a:lnTo>
                  <a:lnTo>
                    <a:pt x="1590" y="31"/>
                  </a:lnTo>
                  <a:lnTo>
                    <a:pt x="1621" y="21"/>
                  </a:lnTo>
                  <a:lnTo>
                    <a:pt x="1651" y="21"/>
                  </a:lnTo>
                  <a:lnTo>
                    <a:pt x="1682" y="11"/>
                  </a:lnTo>
                  <a:lnTo>
                    <a:pt x="1712" y="11"/>
                  </a:lnTo>
                  <a:lnTo>
                    <a:pt x="1743" y="11"/>
                  </a:lnTo>
                  <a:lnTo>
                    <a:pt x="1773" y="0"/>
                  </a:lnTo>
                  <a:lnTo>
                    <a:pt x="1804" y="0"/>
                  </a:lnTo>
                  <a:lnTo>
                    <a:pt x="1834" y="0"/>
                  </a:lnTo>
                  <a:lnTo>
                    <a:pt x="1854" y="0"/>
                  </a:lnTo>
                  <a:lnTo>
                    <a:pt x="1884" y="0"/>
                  </a:lnTo>
                  <a:lnTo>
                    <a:pt x="1895" y="11"/>
                  </a:lnTo>
                  <a:lnTo>
                    <a:pt x="1915" y="21"/>
                  </a:lnTo>
                  <a:lnTo>
                    <a:pt x="1915" y="42"/>
                  </a:lnTo>
                  <a:lnTo>
                    <a:pt x="1926" y="72"/>
                  </a:lnTo>
                  <a:lnTo>
                    <a:pt x="1935" y="103"/>
                  </a:lnTo>
                  <a:lnTo>
                    <a:pt x="1935" y="132"/>
                  </a:lnTo>
                  <a:lnTo>
                    <a:pt x="1935" y="162"/>
                  </a:lnTo>
                  <a:lnTo>
                    <a:pt x="1935" y="183"/>
                  </a:lnTo>
                  <a:lnTo>
                    <a:pt x="1935" y="214"/>
                  </a:lnTo>
                  <a:lnTo>
                    <a:pt x="1945" y="254"/>
                  </a:lnTo>
                  <a:lnTo>
                    <a:pt x="1945" y="274"/>
                  </a:lnTo>
                  <a:lnTo>
                    <a:pt x="1955" y="305"/>
                  </a:lnTo>
                  <a:lnTo>
                    <a:pt x="1966" y="326"/>
                  </a:lnTo>
                  <a:lnTo>
                    <a:pt x="1985" y="35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342"/>
            <p:cNvSpPr>
              <a:spLocks/>
            </p:cNvSpPr>
            <p:nvPr/>
          </p:nvSpPr>
          <p:spPr bwMode="auto">
            <a:xfrm>
              <a:off x="1378" y="2014"/>
              <a:ext cx="292" cy="224"/>
            </a:xfrm>
            <a:custGeom>
              <a:avLst/>
              <a:gdLst>
                <a:gd name="T0" fmla="*/ 282 w 2046"/>
                <a:gd name="T1" fmla="*/ 62 h 1571"/>
                <a:gd name="T2" fmla="*/ 267 w 2046"/>
                <a:gd name="T3" fmla="*/ 81 h 1571"/>
                <a:gd name="T4" fmla="*/ 257 w 2046"/>
                <a:gd name="T5" fmla="*/ 97 h 1571"/>
                <a:gd name="T6" fmla="*/ 270 w 2046"/>
                <a:gd name="T7" fmla="*/ 101 h 1571"/>
                <a:gd name="T8" fmla="*/ 288 w 2046"/>
                <a:gd name="T9" fmla="*/ 101 h 1571"/>
                <a:gd name="T10" fmla="*/ 288 w 2046"/>
                <a:gd name="T11" fmla="*/ 124 h 1571"/>
                <a:gd name="T12" fmla="*/ 278 w 2046"/>
                <a:gd name="T13" fmla="*/ 152 h 1571"/>
                <a:gd name="T14" fmla="*/ 262 w 2046"/>
                <a:gd name="T15" fmla="*/ 176 h 1571"/>
                <a:gd name="T16" fmla="*/ 244 w 2046"/>
                <a:gd name="T17" fmla="*/ 198 h 1571"/>
                <a:gd name="T18" fmla="*/ 227 w 2046"/>
                <a:gd name="T19" fmla="*/ 211 h 1571"/>
                <a:gd name="T20" fmla="*/ 208 w 2046"/>
                <a:gd name="T21" fmla="*/ 220 h 1571"/>
                <a:gd name="T22" fmla="*/ 189 w 2046"/>
                <a:gd name="T23" fmla="*/ 224 h 1571"/>
                <a:gd name="T24" fmla="*/ 169 w 2046"/>
                <a:gd name="T25" fmla="*/ 224 h 1571"/>
                <a:gd name="T26" fmla="*/ 149 w 2046"/>
                <a:gd name="T27" fmla="*/ 221 h 1571"/>
                <a:gd name="T28" fmla="*/ 129 w 2046"/>
                <a:gd name="T29" fmla="*/ 217 h 1571"/>
                <a:gd name="T30" fmla="*/ 108 w 2046"/>
                <a:gd name="T31" fmla="*/ 210 h 1571"/>
                <a:gd name="T32" fmla="*/ 91 w 2046"/>
                <a:gd name="T33" fmla="*/ 202 h 1571"/>
                <a:gd name="T34" fmla="*/ 72 w 2046"/>
                <a:gd name="T35" fmla="*/ 191 h 1571"/>
                <a:gd name="T36" fmla="*/ 55 w 2046"/>
                <a:gd name="T37" fmla="*/ 178 h 1571"/>
                <a:gd name="T38" fmla="*/ 40 w 2046"/>
                <a:gd name="T39" fmla="*/ 162 h 1571"/>
                <a:gd name="T40" fmla="*/ 30 w 2046"/>
                <a:gd name="T41" fmla="*/ 143 h 1571"/>
                <a:gd name="T42" fmla="*/ 39 w 2046"/>
                <a:gd name="T43" fmla="*/ 133 h 1571"/>
                <a:gd name="T44" fmla="*/ 59 w 2046"/>
                <a:gd name="T45" fmla="*/ 129 h 1571"/>
                <a:gd name="T46" fmla="*/ 76 w 2046"/>
                <a:gd name="T47" fmla="*/ 130 h 1571"/>
                <a:gd name="T48" fmla="*/ 68 w 2046"/>
                <a:gd name="T49" fmla="*/ 113 h 1571"/>
                <a:gd name="T50" fmla="*/ 39 w 2046"/>
                <a:gd name="T51" fmla="*/ 103 h 1571"/>
                <a:gd name="T52" fmla="*/ 14 w 2046"/>
                <a:gd name="T53" fmla="*/ 88 h 1571"/>
                <a:gd name="T54" fmla="*/ 0 w 2046"/>
                <a:gd name="T55" fmla="*/ 64 h 1571"/>
                <a:gd name="T56" fmla="*/ 1 w 2046"/>
                <a:gd name="T57" fmla="*/ 46 h 1571"/>
                <a:gd name="T58" fmla="*/ 16 w 2046"/>
                <a:gd name="T59" fmla="*/ 40 h 1571"/>
                <a:gd name="T60" fmla="*/ 32 w 2046"/>
                <a:gd name="T61" fmla="*/ 38 h 1571"/>
                <a:gd name="T62" fmla="*/ 48 w 2046"/>
                <a:gd name="T63" fmla="*/ 35 h 1571"/>
                <a:gd name="T64" fmla="*/ 64 w 2046"/>
                <a:gd name="T65" fmla="*/ 31 h 1571"/>
                <a:gd name="T66" fmla="*/ 79 w 2046"/>
                <a:gd name="T67" fmla="*/ 28 h 1571"/>
                <a:gd name="T68" fmla="*/ 95 w 2046"/>
                <a:gd name="T69" fmla="*/ 25 h 1571"/>
                <a:gd name="T70" fmla="*/ 111 w 2046"/>
                <a:gd name="T71" fmla="*/ 23 h 1571"/>
                <a:gd name="T72" fmla="*/ 127 w 2046"/>
                <a:gd name="T73" fmla="*/ 20 h 1571"/>
                <a:gd name="T74" fmla="*/ 143 w 2046"/>
                <a:gd name="T75" fmla="*/ 17 h 1571"/>
                <a:gd name="T76" fmla="*/ 159 w 2046"/>
                <a:gd name="T77" fmla="*/ 15 h 1571"/>
                <a:gd name="T78" fmla="*/ 175 w 2046"/>
                <a:gd name="T79" fmla="*/ 12 h 1571"/>
                <a:gd name="T80" fmla="*/ 191 w 2046"/>
                <a:gd name="T81" fmla="*/ 10 h 1571"/>
                <a:gd name="T82" fmla="*/ 207 w 2046"/>
                <a:gd name="T83" fmla="*/ 7 h 1571"/>
                <a:gd name="T84" fmla="*/ 224 w 2046"/>
                <a:gd name="T85" fmla="*/ 4 h 1571"/>
                <a:gd name="T86" fmla="*/ 240 w 2046"/>
                <a:gd name="T87" fmla="*/ 2 h 1571"/>
                <a:gd name="T88" fmla="*/ 257 w 2046"/>
                <a:gd name="T89" fmla="*/ 0 h 1571"/>
                <a:gd name="T90" fmla="*/ 270 w 2046"/>
                <a:gd name="T91" fmla="*/ 2 h 1571"/>
                <a:gd name="T92" fmla="*/ 276 w 2046"/>
                <a:gd name="T93" fmla="*/ 15 h 1571"/>
                <a:gd name="T94" fmla="*/ 276 w 2046"/>
                <a:gd name="T95" fmla="*/ 31 h 1571"/>
                <a:gd name="T96" fmla="*/ 281 w 2046"/>
                <a:gd name="T97" fmla="*/ 46 h 157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046" h="1571">
                  <a:moveTo>
                    <a:pt x="1985" y="355"/>
                  </a:moveTo>
                  <a:lnTo>
                    <a:pt x="1985" y="385"/>
                  </a:lnTo>
                  <a:lnTo>
                    <a:pt x="1985" y="416"/>
                  </a:lnTo>
                  <a:lnTo>
                    <a:pt x="1976" y="437"/>
                  </a:lnTo>
                  <a:lnTo>
                    <a:pt x="1976" y="467"/>
                  </a:lnTo>
                  <a:lnTo>
                    <a:pt x="1945" y="497"/>
                  </a:lnTo>
                  <a:lnTo>
                    <a:pt x="1905" y="538"/>
                  </a:lnTo>
                  <a:lnTo>
                    <a:pt x="1874" y="568"/>
                  </a:lnTo>
                  <a:lnTo>
                    <a:pt x="1834" y="608"/>
                  </a:lnTo>
                  <a:lnTo>
                    <a:pt x="1823" y="629"/>
                  </a:lnTo>
                  <a:lnTo>
                    <a:pt x="1814" y="650"/>
                  </a:lnTo>
                  <a:lnTo>
                    <a:pt x="1804" y="679"/>
                  </a:lnTo>
                  <a:lnTo>
                    <a:pt x="1804" y="710"/>
                  </a:lnTo>
                  <a:lnTo>
                    <a:pt x="1834" y="710"/>
                  </a:lnTo>
                  <a:lnTo>
                    <a:pt x="1865" y="710"/>
                  </a:lnTo>
                  <a:lnTo>
                    <a:pt x="1895" y="710"/>
                  </a:lnTo>
                  <a:lnTo>
                    <a:pt x="1926" y="710"/>
                  </a:lnTo>
                  <a:lnTo>
                    <a:pt x="1955" y="710"/>
                  </a:lnTo>
                  <a:lnTo>
                    <a:pt x="1985" y="710"/>
                  </a:lnTo>
                  <a:lnTo>
                    <a:pt x="2016" y="710"/>
                  </a:lnTo>
                  <a:lnTo>
                    <a:pt x="2046" y="730"/>
                  </a:lnTo>
                  <a:lnTo>
                    <a:pt x="2037" y="781"/>
                  </a:lnTo>
                  <a:lnTo>
                    <a:pt x="2027" y="822"/>
                  </a:lnTo>
                  <a:lnTo>
                    <a:pt x="2016" y="872"/>
                  </a:lnTo>
                  <a:lnTo>
                    <a:pt x="2006" y="923"/>
                  </a:lnTo>
                  <a:lnTo>
                    <a:pt x="1985" y="963"/>
                  </a:lnTo>
                  <a:lnTo>
                    <a:pt x="1966" y="1014"/>
                  </a:lnTo>
                  <a:lnTo>
                    <a:pt x="1945" y="1064"/>
                  </a:lnTo>
                  <a:lnTo>
                    <a:pt x="1926" y="1115"/>
                  </a:lnTo>
                  <a:lnTo>
                    <a:pt x="1895" y="1146"/>
                  </a:lnTo>
                  <a:lnTo>
                    <a:pt x="1865" y="1196"/>
                  </a:lnTo>
                  <a:lnTo>
                    <a:pt x="1834" y="1237"/>
                  </a:lnTo>
                  <a:lnTo>
                    <a:pt x="1814" y="1278"/>
                  </a:lnTo>
                  <a:lnTo>
                    <a:pt x="1773" y="1308"/>
                  </a:lnTo>
                  <a:lnTo>
                    <a:pt x="1743" y="1348"/>
                  </a:lnTo>
                  <a:lnTo>
                    <a:pt x="1712" y="1390"/>
                  </a:lnTo>
                  <a:lnTo>
                    <a:pt x="1682" y="1430"/>
                  </a:lnTo>
                  <a:lnTo>
                    <a:pt x="1651" y="1449"/>
                  </a:lnTo>
                  <a:lnTo>
                    <a:pt x="1621" y="1460"/>
                  </a:lnTo>
                  <a:lnTo>
                    <a:pt x="1590" y="1480"/>
                  </a:lnTo>
                  <a:lnTo>
                    <a:pt x="1560" y="1501"/>
                  </a:lnTo>
                  <a:lnTo>
                    <a:pt x="1530" y="1510"/>
                  </a:lnTo>
                  <a:lnTo>
                    <a:pt x="1499" y="1531"/>
                  </a:lnTo>
                  <a:lnTo>
                    <a:pt x="1459" y="1541"/>
                  </a:lnTo>
                  <a:lnTo>
                    <a:pt x="1428" y="1552"/>
                  </a:lnTo>
                  <a:lnTo>
                    <a:pt x="1398" y="1561"/>
                  </a:lnTo>
                  <a:lnTo>
                    <a:pt x="1358" y="1561"/>
                  </a:lnTo>
                  <a:lnTo>
                    <a:pt x="1327" y="1571"/>
                  </a:lnTo>
                  <a:lnTo>
                    <a:pt x="1287" y="1571"/>
                  </a:lnTo>
                  <a:lnTo>
                    <a:pt x="1256" y="1571"/>
                  </a:lnTo>
                  <a:lnTo>
                    <a:pt x="1226" y="1571"/>
                  </a:lnTo>
                  <a:lnTo>
                    <a:pt x="1186" y="1571"/>
                  </a:lnTo>
                  <a:lnTo>
                    <a:pt x="1155" y="1571"/>
                  </a:lnTo>
                  <a:lnTo>
                    <a:pt x="1114" y="1561"/>
                  </a:lnTo>
                  <a:lnTo>
                    <a:pt x="1084" y="1561"/>
                  </a:lnTo>
                  <a:lnTo>
                    <a:pt x="1043" y="1552"/>
                  </a:lnTo>
                  <a:lnTo>
                    <a:pt x="1003" y="1552"/>
                  </a:lnTo>
                  <a:lnTo>
                    <a:pt x="963" y="1541"/>
                  </a:lnTo>
                  <a:lnTo>
                    <a:pt x="932" y="1531"/>
                  </a:lnTo>
                  <a:lnTo>
                    <a:pt x="902" y="1521"/>
                  </a:lnTo>
                  <a:lnTo>
                    <a:pt x="871" y="1510"/>
                  </a:lnTo>
                  <a:lnTo>
                    <a:pt x="830" y="1501"/>
                  </a:lnTo>
                  <a:lnTo>
                    <a:pt x="790" y="1491"/>
                  </a:lnTo>
                  <a:lnTo>
                    <a:pt x="759" y="1470"/>
                  </a:lnTo>
                  <a:lnTo>
                    <a:pt x="729" y="1460"/>
                  </a:lnTo>
                  <a:lnTo>
                    <a:pt x="698" y="1449"/>
                  </a:lnTo>
                  <a:lnTo>
                    <a:pt x="668" y="1440"/>
                  </a:lnTo>
                  <a:lnTo>
                    <a:pt x="637" y="1419"/>
                  </a:lnTo>
                  <a:lnTo>
                    <a:pt x="618" y="1409"/>
                  </a:lnTo>
                  <a:lnTo>
                    <a:pt x="578" y="1379"/>
                  </a:lnTo>
                  <a:lnTo>
                    <a:pt x="547" y="1359"/>
                  </a:lnTo>
                  <a:lnTo>
                    <a:pt x="506" y="1338"/>
                  </a:lnTo>
                  <a:lnTo>
                    <a:pt x="475" y="1318"/>
                  </a:lnTo>
                  <a:lnTo>
                    <a:pt x="445" y="1287"/>
                  </a:lnTo>
                  <a:lnTo>
                    <a:pt x="414" y="1268"/>
                  </a:lnTo>
                  <a:lnTo>
                    <a:pt x="385" y="1247"/>
                  </a:lnTo>
                  <a:lnTo>
                    <a:pt x="364" y="1226"/>
                  </a:lnTo>
                  <a:lnTo>
                    <a:pt x="334" y="1196"/>
                  </a:lnTo>
                  <a:lnTo>
                    <a:pt x="303" y="1167"/>
                  </a:lnTo>
                  <a:lnTo>
                    <a:pt x="283" y="1136"/>
                  </a:lnTo>
                  <a:lnTo>
                    <a:pt x="263" y="1115"/>
                  </a:lnTo>
                  <a:lnTo>
                    <a:pt x="243" y="1075"/>
                  </a:lnTo>
                  <a:lnTo>
                    <a:pt x="223" y="1045"/>
                  </a:lnTo>
                  <a:lnTo>
                    <a:pt x="212" y="1003"/>
                  </a:lnTo>
                  <a:lnTo>
                    <a:pt x="202" y="974"/>
                  </a:lnTo>
                  <a:lnTo>
                    <a:pt x="223" y="963"/>
                  </a:lnTo>
                  <a:lnTo>
                    <a:pt x="252" y="944"/>
                  </a:lnTo>
                  <a:lnTo>
                    <a:pt x="273" y="933"/>
                  </a:lnTo>
                  <a:lnTo>
                    <a:pt x="294" y="923"/>
                  </a:lnTo>
                  <a:lnTo>
                    <a:pt x="334" y="913"/>
                  </a:lnTo>
                  <a:lnTo>
                    <a:pt x="374" y="913"/>
                  </a:lnTo>
                  <a:lnTo>
                    <a:pt x="414" y="902"/>
                  </a:lnTo>
                  <a:lnTo>
                    <a:pt x="456" y="913"/>
                  </a:lnTo>
                  <a:lnTo>
                    <a:pt x="475" y="913"/>
                  </a:lnTo>
                  <a:lnTo>
                    <a:pt x="506" y="913"/>
                  </a:lnTo>
                  <a:lnTo>
                    <a:pt x="536" y="913"/>
                  </a:lnTo>
                  <a:lnTo>
                    <a:pt x="567" y="923"/>
                  </a:lnTo>
                  <a:lnTo>
                    <a:pt x="567" y="832"/>
                  </a:lnTo>
                  <a:lnTo>
                    <a:pt x="517" y="812"/>
                  </a:lnTo>
                  <a:lnTo>
                    <a:pt x="475" y="791"/>
                  </a:lnTo>
                  <a:lnTo>
                    <a:pt x="425" y="771"/>
                  </a:lnTo>
                  <a:lnTo>
                    <a:pt x="374" y="761"/>
                  </a:lnTo>
                  <a:lnTo>
                    <a:pt x="324" y="740"/>
                  </a:lnTo>
                  <a:lnTo>
                    <a:pt x="273" y="721"/>
                  </a:lnTo>
                  <a:lnTo>
                    <a:pt x="233" y="690"/>
                  </a:lnTo>
                  <a:lnTo>
                    <a:pt x="182" y="669"/>
                  </a:lnTo>
                  <a:lnTo>
                    <a:pt x="141" y="650"/>
                  </a:lnTo>
                  <a:lnTo>
                    <a:pt x="101" y="619"/>
                  </a:lnTo>
                  <a:lnTo>
                    <a:pt x="71" y="578"/>
                  </a:lnTo>
                  <a:lnTo>
                    <a:pt x="40" y="538"/>
                  </a:lnTo>
                  <a:lnTo>
                    <a:pt x="20" y="488"/>
                  </a:lnTo>
                  <a:lnTo>
                    <a:pt x="0" y="446"/>
                  </a:lnTo>
                  <a:lnTo>
                    <a:pt x="0" y="416"/>
                  </a:lnTo>
                  <a:lnTo>
                    <a:pt x="0" y="385"/>
                  </a:lnTo>
                  <a:lnTo>
                    <a:pt x="0" y="355"/>
                  </a:lnTo>
                  <a:lnTo>
                    <a:pt x="10" y="326"/>
                  </a:lnTo>
                  <a:lnTo>
                    <a:pt x="30" y="315"/>
                  </a:lnTo>
                  <a:lnTo>
                    <a:pt x="50" y="305"/>
                  </a:lnTo>
                  <a:lnTo>
                    <a:pt x="80" y="294"/>
                  </a:lnTo>
                  <a:lnTo>
                    <a:pt x="111" y="284"/>
                  </a:lnTo>
                  <a:lnTo>
                    <a:pt x="132" y="284"/>
                  </a:lnTo>
                  <a:lnTo>
                    <a:pt x="162" y="274"/>
                  </a:lnTo>
                  <a:lnTo>
                    <a:pt x="192" y="274"/>
                  </a:lnTo>
                  <a:lnTo>
                    <a:pt x="223" y="265"/>
                  </a:lnTo>
                  <a:lnTo>
                    <a:pt x="252" y="265"/>
                  </a:lnTo>
                  <a:lnTo>
                    <a:pt x="273" y="254"/>
                  </a:lnTo>
                  <a:lnTo>
                    <a:pt x="303" y="244"/>
                  </a:lnTo>
                  <a:lnTo>
                    <a:pt x="334" y="244"/>
                  </a:lnTo>
                  <a:lnTo>
                    <a:pt x="364" y="234"/>
                  </a:lnTo>
                  <a:lnTo>
                    <a:pt x="385" y="223"/>
                  </a:lnTo>
                  <a:lnTo>
                    <a:pt x="414" y="223"/>
                  </a:lnTo>
                  <a:lnTo>
                    <a:pt x="445" y="214"/>
                  </a:lnTo>
                  <a:lnTo>
                    <a:pt x="475" y="214"/>
                  </a:lnTo>
                  <a:lnTo>
                    <a:pt x="496" y="204"/>
                  </a:lnTo>
                  <a:lnTo>
                    <a:pt x="526" y="204"/>
                  </a:lnTo>
                  <a:lnTo>
                    <a:pt x="557" y="193"/>
                  </a:lnTo>
                  <a:lnTo>
                    <a:pt x="587" y="193"/>
                  </a:lnTo>
                  <a:lnTo>
                    <a:pt x="608" y="183"/>
                  </a:lnTo>
                  <a:lnTo>
                    <a:pt x="637" y="183"/>
                  </a:lnTo>
                  <a:lnTo>
                    <a:pt x="668" y="173"/>
                  </a:lnTo>
                  <a:lnTo>
                    <a:pt x="698" y="173"/>
                  </a:lnTo>
                  <a:lnTo>
                    <a:pt x="719" y="162"/>
                  </a:lnTo>
                  <a:lnTo>
                    <a:pt x="749" y="162"/>
                  </a:lnTo>
                  <a:lnTo>
                    <a:pt x="780" y="162"/>
                  </a:lnTo>
                  <a:lnTo>
                    <a:pt x="810" y="162"/>
                  </a:lnTo>
                  <a:lnTo>
                    <a:pt x="830" y="153"/>
                  </a:lnTo>
                  <a:lnTo>
                    <a:pt x="861" y="153"/>
                  </a:lnTo>
                  <a:lnTo>
                    <a:pt x="891" y="143"/>
                  </a:lnTo>
                  <a:lnTo>
                    <a:pt x="921" y="143"/>
                  </a:lnTo>
                  <a:lnTo>
                    <a:pt x="942" y="132"/>
                  </a:lnTo>
                  <a:lnTo>
                    <a:pt x="973" y="132"/>
                  </a:lnTo>
                  <a:lnTo>
                    <a:pt x="1003" y="122"/>
                  </a:lnTo>
                  <a:lnTo>
                    <a:pt x="1033" y="122"/>
                  </a:lnTo>
                  <a:lnTo>
                    <a:pt x="1053" y="112"/>
                  </a:lnTo>
                  <a:lnTo>
                    <a:pt x="1084" y="112"/>
                  </a:lnTo>
                  <a:lnTo>
                    <a:pt x="1114" y="103"/>
                  </a:lnTo>
                  <a:lnTo>
                    <a:pt x="1144" y="103"/>
                  </a:lnTo>
                  <a:lnTo>
                    <a:pt x="1165" y="92"/>
                  </a:lnTo>
                  <a:lnTo>
                    <a:pt x="1196" y="92"/>
                  </a:lnTo>
                  <a:lnTo>
                    <a:pt x="1226" y="82"/>
                  </a:lnTo>
                  <a:lnTo>
                    <a:pt x="1256" y="82"/>
                  </a:lnTo>
                  <a:lnTo>
                    <a:pt x="1276" y="82"/>
                  </a:lnTo>
                  <a:lnTo>
                    <a:pt x="1307" y="72"/>
                  </a:lnTo>
                  <a:lnTo>
                    <a:pt x="1337" y="72"/>
                  </a:lnTo>
                  <a:lnTo>
                    <a:pt x="1367" y="72"/>
                  </a:lnTo>
                  <a:lnTo>
                    <a:pt x="1398" y="61"/>
                  </a:lnTo>
                  <a:lnTo>
                    <a:pt x="1428" y="51"/>
                  </a:lnTo>
                  <a:lnTo>
                    <a:pt x="1449" y="51"/>
                  </a:lnTo>
                  <a:lnTo>
                    <a:pt x="1479" y="51"/>
                  </a:lnTo>
                  <a:lnTo>
                    <a:pt x="1510" y="42"/>
                  </a:lnTo>
                  <a:lnTo>
                    <a:pt x="1539" y="42"/>
                  </a:lnTo>
                  <a:lnTo>
                    <a:pt x="1570" y="31"/>
                  </a:lnTo>
                  <a:lnTo>
                    <a:pt x="1590" y="31"/>
                  </a:lnTo>
                  <a:lnTo>
                    <a:pt x="1621" y="21"/>
                  </a:lnTo>
                  <a:lnTo>
                    <a:pt x="1651" y="21"/>
                  </a:lnTo>
                  <a:lnTo>
                    <a:pt x="1682" y="11"/>
                  </a:lnTo>
                  <a:lnTo>
                    <a:pt x="1712" y="11"/>
                  </a:lnTo>
                  <a:lnTo>
                    <a:pt x="1743" y="11"/>
                  </a:lnTo>
                  <a:lnTo>
                    <a:pt x="1773" y="0"/>
                  </a:lnTo>
                  <a:lnTo>
                    <a:pt x="1804" y="0"/>
                  </a:lnTo>
                  <a:lnTo>
                    <a:pt x="1834" y="0"/>
                  </a:lnTo>
                  <a:lnTo>
                    <a:pt x="1854" y="0"/>
                  </a:lnTo>
                  <a:lnTo>
                    <a:pt x="1884" y="0"/>
                  </a:lnTo>
                  <a:lnTo>
                    <a:pt x="1895" y="11"/>
                  </a:lnTo>
                  <a:lnTo>
                    <a:pt x="1915" y="21"/>
                  </a:lnTo>
                  <a:lnTo>
                    <a:pt x="1915" y="42"/>
                  </a:lnTo>
                  <a:lnTo>
                    <a:pt x="1926" y="72"/>
                  </a:lnTo>
                  <a:lnTo>
                    <a:pt x="1935" y="103"/>
                  </a:lnTo>
                  <a:lnTo>
                    <a:pt x="1935" y="132"/>
                  </a:lnTo>
                  <a:lnTo>
                    <a:pt x="1935" y="162"/>
                  </a:lnTo>
                  <a:lnTo>
                    <a:pt x="1935" y="183"/>
                  </a:lnTo>
                  <a:lnTo>
                    <a:pt x="1935" y="214"/>
                  </a:lnTo>
                  <a:lnTo>
                    <a:pt x="1945" y="254"/>
                  </a:lnTo>
                  <a:lnTo>
                    <a:pt x="1945" y="274"/>
                  </a:lnTo>
                  <a:lnTo>
                    <a:pt x="1955" y="305"/>
                  </a:lnTo>
                  <a:lnTo>
                    <a:pt x="1966" y="326"/>
                  </a:lnTo>
                  <a:lnTo>
                    <a:pt x="1985" y="355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343"/>
            <p:cNvSpPr>
              <a:spLocks/>
            </p:cNvSpPr>
            <p:nvPr/>
          </p:nvSpPr>
          <p:spPr bwMode="auto">
            <a:xfrm>
              <a:off x="1404" y="2227"/>
              <a:ext cx="285" cy="131"/>
            </a:xfrm>
            <a:custGeom>
              <a:avLst/>
              <a:gdLst>
                <a:gd name="T0" fmla="*/ 205 w 1996"/>
                <a:gd name="T1" fmla="*/ 121 h 921"/>
                <a:gd name="T2" fmla="*/ 191 w 1996"/>
                <a:gd name="T3" fmla="*/ 125 h 921"/>
                <a:gd name="T4" fmla="*/ 178 w 1996"/>
                <a:gd name="T5" fmla="*/ 128 h 921"/>
                <a:gd name="T6" fmla="*/ 165 w 1996"/>
                <a:gd name="T7" fmla="*/ 130 h 921"/>
                <a:gd name="T8" fmla="*/ 150 w 1996"/>
                <a:gd name="T9" fmla="*/ 131 h 921"/>
                <a:gd name="T10" fmla="*/ 137 w 1996"/>
                <a:gd name="T11" fmla="*/ 131 h 921"/>
                <a:gd name="T12" fmla="*/ 123 w 1996"/>
                <a:gd name="T13" fmla="*/ 130 h 921"/>
                <a:gd name="T14" fmla="*/ 110 w 1996"/>
                <a:gd name="T15" fmla="*/ 125 h 921"/>
                <a:gd name="T16" fmla="*/ 97 w 1996"/>
                <a:gd name="T17" fmla="*/ 121 h 921"/>
                <a:gd name="T18" fmla="*/ 85 w 1996"/>
                <a:gd name="T19" fmla="*/ 115 h 921"/>
                <a:gd name="T20" fmla="*/ 72 w 1996"/>
                <a:gd name="T21" fmla="*/ 110 h 921"/>
                <a:gd name="T22" fmla="*/ 55 w 1996"/>
                <a:gd name="T23" fmla="*/ 97 h 921"/>
                <a:gd name="T24" fmla="*/ 39 w 1996"/>
                <a:gd name="T25" fmla="*/ 82 h 921"/>
                <a:gd name="T26" fmla="*/ 25 w 1996"/>
                <a:gd name="T27" fmla="*/ 65 h 921"/>
                <a:gd name="T28" fmla="*/ 13 w 1996"/>
                <a:gd name="T29" fmla="*/ 49 h 921"/>
                <a:gd name="T30" fmla="*/ 3 w 1996"/>
                <a:gd name="T31" fmla="*/ 32 h 921"/>
                <a:gd name="T32" fmla="*/ 6 w 1996"/>
                <a:gd name="T33" fmla="*/ 17 h 921"/>
                <a:gd name="T34" fmla="*/ 16 w 1996"/>
                <a:gd name="T35" fmla="*/ 17 h 921"/>
                <a:gd name="T36" fmla="*/ 22 w 1996"/>
                <a:gd name="T37" fmla="*/ 30 h 921"/>
                <a:gd name="T38" fmla="*/ 29 w 1996"/>
                <a:gd name="T39" fmla="*/ 40 h 921"/>
                <a:gd name="T40" fmla="*/ 38 w 1996"/>
                <a:gd name="T41" fmla="*/ 52 h 921"/>
                <a:gd name="T42" fmla="*/ 46 w 1996"/>
                <a:gd name="T43" fmla="*/ 62 h 921"/>
                <a:gd name="T44" fmla="*/ 57 w 1996"/>
                <a:gd name="T45" fmla="*/ 72 h 921"/>
                <a:gd name="T46" fmla="*/ 67 w 1996"/>
                <a:gd name="T47" fmla="*/ 79 h 921"/>
                <a:gd name="T48" fmla="*/ 78 w 1996"/>
                <a:gd name="T49" fmla="*/ 88 h 921"/>
                <a:gd name="T50" fmla="*/ 88 w 1996"/>
                <a:gd name="T51" fmla="*/ 95 h 921"/>
                <a:gd name="T52" fmla="*/ 101 w 1996"/>
                <a:gd name="T53" fmla="*/ 102 h 921"/>
                <a:gd name="T54" fmla="*/ 112 w 1996"/>
                <a:gd name="T55" fmla="*/ 108 h 921"/>
                <a:gd name="T56" fmla="*/ 129 w 1996"/>
                <a:gd name="T57" fmla="*/ 111 h 921"/>
                <a:gd name="T58" fmla="*/ 147 w 1996"/>
                <a:gd name="T59" fmla="*/ 112 h 921"/>
                <a:gd name="T60" fmla="*/ 169 w 1996"/>
                <a:gd name="T61" fmla="*/ 112 h 921"/>
                <a:gd name="T62" fmla="*/ 190 w 1996"/>
                <a:gd name="T63" fmla="*/ 108 h 921"/>
                <a:gd name="T64" fmla="*/ 208 w 1996"/>
                <a:gd name="T65" fmla="*/ 102 h 921"/>
                <a:gd name="T66" fmla="*/ 226 w 1996"/>
                <a:gd name="T67" fmla="*/ 89 h 921"/>
                <a:gd name="T68" fmla="*/ 242 w 1996"/>
                <a:gd name="T69" fmla="*/ 75 h 921"/>
                <a:gd name="T70" fmla="*/ 253 w 1996"/>
                <a:gd name="T71" fmla="*/ 56 h 921"/>
                <a:gd name="T72" fmla="*/ 265 w 1996"/>
                <a:gd name="T73" fmla="*/ 37 h 921"/>
                <a:gd name="T74" fmla="*/ 273 w 1996"/>
                <a:gd name="T75" fmla="*/ 17 h 921"/>
                <a:gd name="T76" fmla="*/ 285 w 1996"/>
                <a:gd name="T77" fmla="*/ 0 h 921"/>
                <a:gd name="T78" fmla="*/ 284 w 1996"/>
                <a:gd name="T79" fmla="*/ 13 h 921"/>
                <a:gd name="T80" fmla="*/ 281 w 1996"/>
                <a:gd name="T81" fmla="*/ 24 h 921"/>
                <a:gd name="T82" fmla="*/ 278 w 1996"/>
                <a:gd name="T83" fmla="*/ 37 h 921"/>
                <a:gd name="T84" fmla="*/ 273 w 1996"/>
                <a:gd name="T85" fmla="*/ 49 h 921"/>
                <a:gd name="T86" fmla="*/ 268 w 1996"/>
                <a:gd name="T87" fmla="*/ 62 h 921"/>
                <a:gd name="T88" fmla="*/ 260 w 1996"/>
                <a:gd name="T89" fmla="*/ 74 h 921"/>
                <a:gd name="T90" fmla="*/ 252 w 1996"/>
                <a:gd name="T91" fmla="*/ 85 h 921"/>
                <a:gd name="T92" fmla="*/ 243 w 1996"/>
                <a:gd name="T93" fmla="*/ 95 h 921"/>
                <a:gd name="T94" fmla="*/ 232 w 1996"/>
                <a:gd name="T95" fmla="*/ 104 h 921"/>
                <a:gd name="T96" fmla="*/ 221 w 1996"/>
                <a:gd name="T97" fmla="*/ 112 h 92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6" h="921">
                  <a:moveTo>
                    <a:pt x="1500" y="830"/>
                  </a:moveTo>
                  <a:lnTo>
                    <a:pt x="1469" y="841"/>
                  </a:lnTo>
                  <a:lnTo>
                    <a:pt x="1439" y="851"/>
                  </a:lnTo>
                  <a:lnTo>
                    <a:pt x="1408" y="860"/>
                  </a:lnTo>
                  <a:lnTo>
                    <a:pt x="1378" y="871"/>
                  </a:lnTo>
                  <a:lnTo>
                    <a:pt x="1338" y="881"/>
                  </a:lnTo>
                  <a:lnTo>
                    <a:pt x="1307" y="891"/>
                  </a:lnTo>
                  <a:lnTo>
                    <a:pt x="1277" y="891"/>
                  </a:lnTo>
                  <a:lnTo>
                    <a:pt x="1246" y="902"/>
                  </a:lnTo>
                  <a:lnTo>
                    <a:pt x="1216" y="902"/>
                  </a:lnTo>
                  <a:lnTo>
                    <a:pt x="1185" y="911"/>
                  </a:lnTo>
                  <a:lnTo>
                    <a:pt x="1155" y="911"/>
                  </a:lnTo>
                  <a:lnTo>
                    <a:pt x="1125" y="921"/>
                  </a:lnTo>
                  <a:lnTo>
                    <a:pt x="1084" y="921"/>
                  </a:lnTo>
                  <a:lnTo>
                    <a:pt x="1054" y="921"/>
                  </a:lnTo>
                  <a:lnTo>
                    <a:pt x="1023" y="921"/>
                  </a:lnTo>
                  <a:lnTo>
                    <a:pt x="993" y="921"/>
                  </a:lnTo>
                  <a:lnTo>
                    <a:pt x="962" y="921"/>
                  </a:lnTo>
                  <a:lnTo>
                    <a:pt x="922" y="911"/>
                  </a:lnTo>
                  <a:lnTo>
                    <a:pt x="892" y="911"/>
                  </a:lnTo>
                  <a:lnTo>
                    <a:pt x="861" y="911"/>
                  </a:lnTo>
                  <a:lnTo>
                    <a:pt x="831" y="902"/>
                  </a:lnTo>
                  <a:lnTo>
                    <a:pt x="800" y="891"/>
                  </a:lnTo>
                  <a:lnTo>
                    <a:pt x="770" y="881"/>
                  </a:lnTo>
                  <a:lnTo>
                    <a:pt x="739" y="881"/>
                  </a:lnTo>
                  <a:lnTo>
                    <a:pt x="709" y="860"/>
                  </a:lnTo>
                  <a:lnTo>
                    <a:pt x="679" y="851"/>
                  </a:lnTo>
                  <a:lnTo>
                    <a:pt x="648" y="841"/>
                  </a:lnTo>
                  <a:lnTo>
                    <a:pt x="619" y="830"/>
                  </a:lnTo>
                  <a:lnTo>
                    <a:pt x="598" y="810"/>
                  </a:lnTo>
                  <a:lnTo>
                    <a:pt x="567" y="799"/>
                  </a:lnTo>
                  <a:lnTo>
                    <a:pt x="537" y="780"/>
                  </a:lnTo>
                  <a:lnTo>
                    <a:pt x="507" y="770"/>
                  </a:lnTo>
                  <a:lnTo>
                    <a:pt x="466" y="740"/>
                  </a:lnTo>
                  <a:lnTo>
                    <a:pt x="426" y="709"/>
                  </a:lnTo>
                  <a:lnTo>
                    <a:pt x="385" y="679"/>
                  </a:lnTo>
                  <a:lnTo>
                    <a:pt x="354" y="648"/>
                  </a:lnTo>
                  <a:lnTo>
                    <a:pt x="304" y="607"/>
                  </a:lnTo>
                  <a:lnTo>
                    <a:pt x="274" y="576"/>
                  </a:lnTo>
                  <a:lnTo>
                    <a:pt x="243" y="536"/>
                  </a:lnTo>
                  <a:lnTo>
                    <a:pt x="213" y="496"/>
                  </a:lnTo>
                  <a:lnTo>
                    <a:pt x="173" y="456"/>
                  </a:lnTo>
                  <a:lnTo>
                    <a:pt x="142" y="414"/>
                  </a:lnTo>
                  <a:lnTo>
                    <a:pt x="112" y="374"/>
                  </a:lnTo>
                  <a:lnTo>
                    <a:pt x="91" y="344"/>
                  </a:lnTo>
                  <a:lnTo>
                    <a:pt x="61" y="294"/>
                  </a:lnTo>
                  <a:lnTo>
                    <a:pt x="41" y="263"/>
                  </a:lnTo>
                  <a:lnTo>
                    <a:pt x="20" y="223"/>
                  </a:lnTo>
                  <a:lnTo>
                    <a:pt x="0" y="182"/>
                  </a:lnTo>
                  <a:lnTo>
                    <a:pt x="20" y="151"/>
                  </a:lnTo>
                  <a:lnTo>
                    <a:pt x="41" y="121"/>
                  </a:lnTo>
                  <a:lnTo>
                    <a:pt x="70" y="111"/>
                  </a:lnTo>
                  <a:lnTo>
                    <a:pt x="112" y="101"/>
                  </a:lnTo>
                  <a:lnTo>
                    <a:pt x="112" y="121"/>
                  </a:lnTo>
                  <a:lnTo>
                    <a:pt x="121" y="151"/>
                  </a:lnTo>
                  <a:lnTo>
                    <a:pt x="142" y="182"/>
                  </a:lnTo>
                  <a:lnTo>
                    <a:pt x="152" y="212"/>
                  </a:lnTo>
                  <a:lnTo>
                    <a:pt x="173" y="233"/>
                  </a:lnTo>
                  <a:lnTo>
                    <a:pt x="182" y="263"/>
                  </a:lnTo>
                  <a:lnTo>
                    <a:pt x="203" y="283"/>
                  </a:lnTo>
                  <a:lnTo>
                    <a:pt x="223" y="313"/>
                  </a:lnTo>
                  <a:lnTo>
                    <a:pt x="243" y="334"/>
                  </a:lnTo>
                  <a:lnTo>
                    <a:pt x="263" y="364"/>
                  </a:lnTo>
                  <a:lnTo>
                    <a:pt x="274" y="385"/>
                  </a:lnTo>
                  <a:lnTo>
                    <a:pt x="304" y="414"/>
                  </a:lnTo>
                  <a:lnTo>
                    <a:pt x="324" y="435"/>
                  </a:lnTo>
                  <a:lnTo>
                    <a:pt x="344" y="456"/>
                  </a:lnTo>
                  <a:lnTo>
                    <a:pt x="365" y="475"/>
                  </a:lnTo>
                  <a:lnTo>
                    <a:pt x="396" y="506"/>
                  </a:lnTo>
                  <a:lnTo>
                    <a:pt x="415" y="517"/>
                  </a:lnTo>
                  <a:lnTo>
                    <a:pt x="436" y="547"/>
                  </a:lnTo>
                  <a:lnTo>
                    <a:pt x="466" y="557"/>
                  </a:lnTo>
                  <a:lnTo>
                    <a:pt x="497" y="587"/>
                  </a:lnTo>
                  <a:lnTo>
                    <a:pt x="516" y="597"/>
                  </a:lnTo>
                  <a:lnTo>
                    <a:pt x="547" y="618"/>
                  </a:lnTo>
                  <a:lnTo>
                    <a:pt x="567" y="637"/>
                  </a:lnTo>
                  <a:lnTo>
                    <a:pt x="598" y="658"/>
                  </a:lnTo>
                  <a:lnTo>
                    <a:pt x="619" y="668"/>
                  </a:lnTo>
                  <a:lnTo>
                    <a:pt x="648" y="688"/>
                  </a:lnTo>
                  <a:lnTo>
                    <a:pt x="679" y="698"/>
                  </a:lnTo>
                  <a:lnTo>
                    <a:pt x="709" y="719"/>
                  </a:lnTo>
                  <a:lnTo>
                    <a:pt x="730" y="729"/>
                  </a:lnTo>
                  <a:lnTo>
                    <a:pt x="760" y="740"/>
                  </a:lnTo>
                  <a:lnTo>
                    <a:pt x="781" y="759"/>
                  </a:lnTo>
                  <a:lnTo>
                    <a:pt x="810" y="770"/>
                  </a:lnTo>
                  <a:lnTo>
                    <a:pt x="851" y="770"/>
                  </a:lnTo>
                  <a:lnTo>
                    <a:pt x="902" y="780"/>
                  </a:lnTo>
                  <a:lnTo>
                    <a:pt x="943" y="780"/>
                  </a:lnTo>
                  <a:lnTo>
                    <a:pt x="993" y="790"/>
                  </a:lnTo>
                  <a:lnTo>
                    <a:pt x="1033" y="790"/>
                  </a:lnTo>
                  <a:lnTo>
                    <a:pt x="1084" y="790"/>
                  </a:lnTo>
                  <a:lnTo>
                    <a:pt x="1135" y="790"/>
                  </a:lnTo>
                  <a:lnTo>
                    <a:pt x="1185" y="790"/>
                  </a:lnTo>
                  <a:lnTo>
                    <a:pt x="1237" y="780"/>
                  </a:lnTo>
                  <a:lnTo>
                    <a:pt x="1277" y="770"/>
                  </a:lnTo>
                  <a:lnTo>
                    <a:pt x="1328" y="759"/>
                  </a:lnTo>
                  <a:lnTo>
                    <a:pt x="1378" y="749"/>
                  </a:lnTo>
                  <a:lnTo>
                    <a:pt x="1408" y="729"/>
                  </a:lnTo>
                  <a:lnTo>
                    <a:pt x="1460" y="719"/>
                  </a:lnTo>
                  <a:lnTo>
                    <a:pt x="1500" y="688"/>
                  </a:lnTo>
                  <a:lnTo>
                    <a:pt x="1551" y="668"/>
                  </a:lnTo>
                  <a:lnTo>
                    <a:pt x="1580" y="628"/>
                  </a:lnTo>
                  <a:lnTo>
                    <a:pt x="1622" y="597"/>
                  </a:lnTo>
                  <a:lnTo>
                    <a:pt x="1652" y="557"/>
                  </a:lnTo>
                  <a:lnTo>
                    <a:pt x="1692" y="526"/>
                  </a:lnTo>
                  <a:lnTo>
                    <a:pt x="1723" y="475"/>
                  </a:lnTo>
                  <a:lnTo>
                    <a:pt x="1753" y="445"/>
                  </a:lnTo>
                  <a:lnTo>
                    <a:pt x="1773" y="395"/>
                  </a:lnTo>
                  <a:lnTo>
                    <a:pt x="1803" y="354"/>
                  </a:lnTo>
                  <a:lnTo>
                    <a:pt x="1824" y="303"/>
                  </a:lnTo>
                  <a:lnTo>
                    <a:pt x="1855" y="263"/>
                  </a:lnTo>
                  <a:lnTo>
                    <a:pt x="1875" y="223"/>
                  </a:lnTo>
                  <a:lnTo>
                    <a:pt x="1895" y="172"/>
                  </a:lnTo>
                  <a:lnTo>
                    <a:pt x="1915" y="121"/>
                  </a:lnTo>
                  <a:lnTo>
                    <a:pt x="1946" y="80"/>
                  </a:lnTo>
                  <a:lnTo>
                    <a:pt x="1967" y="40"/>
                  </a:lnTo>
                  <a:lnTo>
                    <a:pt x="1996" y="0"/>
                  </a:lnTo>
                  <a:lnTo>
                    <a:pt x="1996" y="30"/>
                  </a:lnTo>
                  <a:lnTo>
                    <a:pt x="1996" y="61"/>
                  </a:lnTo>
                  <a:lnTo>
                    <a:pt x="1986" y="90"/>
                  </a:lnTo>
                  <a:lnTo>
                    <a:pt x="1986" y="121"/>
                  </a:lnTo>
                  <a:lnTo>
                    <a:pt x="1976" y="141"/>
                  </a:lnTo>
                  <a:lnTo>
                    <a:pt x="1967" y="172"/>
                  </a:lnTo>
                  <a:lnTo>
                    <a:pt x="1967" y="202"/>
                  </a:lnTo>
                  <a:lnTo>
                    <a:pt x="1956" y="233"/>
                  </a:lnTo>
                  <a:lnTo>
                    <a:pt x="1946" y="263"/>
                  </a:lnTo>
                  <a:lnTo>
                    <a:pt x="1935" y="283"/>
                  </a:lnTo>
                  <a:lnTo>
                    <a:pt x="1925" y="313"/>
                  </a:lnTo>
                  <a:lnTo>
                    <a:pt x="1915" y="344"/>
                  </a:lnTo>
                  <a:lnTo>
                    <a:pt x="1895" y="374"/>
                  </a:lnTo>
                  <a:lnTo>
                    <a:pt x="1885" y="405"/>
                  </a:lnTo>
                  <a:lnTo>
                    <a:pt x="1875" y="435"/>
                  </a:lnTo>
                  <a:lnTo>
                    <a:pt x="1864" y="465"/>
                  </a:lnTo>
                  <a:lnTo>
                    <a:pt x="1845" y="486"/>
                  </a:lnTo>
                  <a:lnTo>
                    <a:pt x="1824" y="517"/>
                  </a:lnTo>
                  <a:lnTo>
                    <a:pt x="1803" y="536"/>
                  </a:lnTo>
                  <a:lnTo>
                    <a:pt x="1784" y="567"/>
                  </a:lnTo>
                  <a:lnTo>
                    <a:pt x="1763" y="597"/>
                  </a:lnTo>
                  <a:lnTo>
                    <a:pt x="1744" y="618"/>
                  </a:lnTo>
                  <a:lnTo>
                    <a:pt x="1723" y="637"/>
                  </a:lnTo>
                  <a:lnTo>
                    <a:pt x="1702" y="668"/>
                  </a:lnTo>
                  <a:lnTo>
                    <a:pt x="1672" y="688"/>
                  </a:lnTo>
                  <a:lnTo>
                    <a:pt x="1652" y="709"/>
                  </a:lnTo>
                  <a:lnTo>
                    <a:pt x="1622" y="729"/>
                  </a:lnTo>
                  <a:lnTo>
                    <a:pt x="1601" y="759"/>
                  </a:lnTo>
                  <a:lnTo>
                    <a:pt x="1571" y="770"/>
                  </a:lnTo>
                  <a:lnTo>
                    <a:pt x="1551" y="790"/>
                  </a:lnTo>
                  <a:lnTo>
                    <a:pt x="1530" y="810"/>
                  </a:lnTo>
                  <a:lnTo>
                    <a:pt x="1500" y="8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344"/>
            <p:cNvSpPr>
              <a:spLocks/>
            </p:cNvSpPr>
            <p:nvPr/>
          </p:nvSpPr>
          <p:spPr bwMode="auto">
            <a:xfrm>
              <a:off x="1404" y="2227"/>
              <a:ext cx="285" cy="131"/>
            </a:xfrm>
            <a:custGeom>
              <a:avLst/>
              <a:gdLst>
                <a:gd name="T0" fmla="*/ 205 w 1996"/>
                <a:gd name="T1" fmla="*/ 121 h 921"/>
                <a:gd name="T2" fmla="*/ 191 w 1996"/>
                <a:gd name="T3" fmla="*/ 125 h 921"/>
                <a:gd name="T4" fmla="*/ 178 w 1996"/>
                <a:gd name="T5" fmla="*/ 128 h 921"/>
                <a:gd name="T6" fmla="*/ 165 w 1996"/>
                <a:gd name="T7" fmla="*/ 130 h 921"/>
                <a:gd name="T8" fmla="*/ 150 w 1996"/>
                <a:gd name="T9" fmla="*/ 131 h 921"/>
                <a:gd name="T10" fmla="*/ 137 w 1996"/>
                <a:gd name="T11" fmla="*/ 131 h 921"/>
                <a:gd name="T12" fmla="*/ 123 w 1996"/>
                <a:gd name="T13" fmla="*/ 130 h 921"/>
                <a:gd name="T14" fmla="*/ 110 w 1996"/>
                <a:gd name="T15" fmla="*/ 125 h 921"/>
                <a:gd name="T16" fmla="*/ 97 w 1996"/>
                <a:gd name="T17" fmla="*/ 121 h 921"/>
                <a:gd name="T18" fmla="*/ 85 w 1996"/>
                <a:gd name="T19" fmla="*/ 115 h 921"/>
                <a:gd name="T20" fmla="*/ 72 w 1996"/>
                <a:gd name="T21" fmla="*/ 110 h 921"/>
                <a:gd name="T22" fmla="*/ 55 w 1996"/>
                <a:gd name="T23" fmla="*/ 97 h 921"/>
                <a:gd name="T24" fmla="*/ 39 w 1996"/>
                <a:gd name="T25" fmla="*/ 82 h 921"/>
                <a:gd name="T26" fmla="*/ 25 w 1996"/>
                <a:gd name="T27" fmla="*/ 65 h 921"/>
                <a:gd name="T28" fmla="*/ 13 w 1996"/>
                <a:gd name="T29" fmla="*/ 49 h 921"/>
                <a:gd name="T30" fmla="*/ 3 w 1996"/>
                <a:gd name="T31" fmla="*/ 32 h 921"/>
                <a:gd name="T32" fmla="*/ 6 w 1996"/>
                <a:gd name="T33" fmla="*/ 17 h 921"/>
                <a:gd name="T34" fmla="*/ 16 w 1996"/>
                <a:gd name="T35" fmla="*/ 17 h 921"/>
                <a:gd name="T36" fmla="*/ 22 w 1996"/>
                <a:gd name="T37" fmla="*/ 30 h 921"/>
                <a:gd name="T38" fmla="*/ 29 w 1996"/>
                <a:gd name="T39" fmla="*/ 40 h 921"/>
                <a:gd name="T40" fmla="*/ 38 w 1996"/>
                <a:gd name="T41" fmla="*/ 52 h 921"/>
                <a:gd name="T42" fmla="*/ 46 w 1996"/>
                <a:gd name="T43" fmla="*/ 62 h 921"/>
                <a:gd name="T44" fmla="*/ 57 w 1996"/>
                <a:gd name="T45" fmla="*/ 72 h 921"/>
                <a:gd name="T46" fmla="*/ 67 w 1996"/>
                <a:gd name="T47" fmla="*/ 79 h 921"/>
                <a:gd name="T48" fmla="*/ 78 w 1996"/>
                <a:gd name="T49" fmla="*/ 88 h 921"/>
                <a:gd name="T50" fmla="*/ 88 w 1996"/>
                <a:gd name="T51" fmla="*/ 95 h 921"/>
                <a:gd name="T52" fmla="*/ 101 w 1996"/>
                <a:gd name="T53" fmla="*/ 102 h 921"/>
                <a:gd name="T54" fmla="*/ 112 w 1996"/>
                <a:gd name="T55" fmla="*/ 108 h 921"/>
                <a:gd name="T56" fmla="*/ 129 w 1996"/>
                <a:gd name="T57" fmla="*/ 111 h 921"/>
                <a:gd name="T58" fmla="*/ 147 w 1996"/>
                <a:gd name="T59" fmla="*/ 112 h 921"/>
                <a:gd name="T60" fmla="*/ 169 w 1996"/>
                <a:gd name="T61" fmla="*/ 112 h 921"/>
                <a:gd name="T62" fmla="*/ 190 w 1996"/>
                <a:gd name="T63" fmla="*/ 108 h 921"/>
                <a:gd name="T64" fmla="*/ 208 w 1996"/>
                <a:gd name="T65" fmla="*/ 102 h 921"/>
                <a:gd name="T66" fmla="*/ 226 w 1996"/>
                <a:gd name="T67" fmla="*/ 89 h 921"/>
                <a:gd name="T68" fmla="*/ 242 w 1996"/>
                <a:gd name="T69" fmla="*/ 75 h 921"/>
                <a:gd name="T70" fmla="*/ 253 w 1996"/>
                <a:gd name="T71" fmla="*/ 56 h 921"/>
                <a:gd name="T72" fmla="*/ 265 w 1996"/>
                <a:gd name="T73" fmla="*/ 37 h 921"/>
                <a:gd name="T74" fmla="*/ 273 w 1996"/>
                <a:gd name="T75" fmla="*/ 17 h 921"/>
                <a:gd name="T76" fmla="*/ 285 w 1996"/>
                <a:gd name="T77" fmla="*/ 0 h 921"/>
                <a:gd name="T78" fmla="*/ 284 w 1996"/>
                <a:gd name="T79" fmla="*/ 13 h 921"/>
                <a:gd name="T80" fmla="*/ 281 w 1996"/>
                <a:gd name="T81" fmla="*/ 24 h 921"/>
                <a:gd name="T82" fmla="*/ 278 w 1996"/>
                <a:gd name="T83" fmla="*/ 37 h 921"/>
                <a:gd name="T84" fmla="*/ 273 w 1996"/>
                <a:gd name="T85" fmla="*/ 49 h 921"/>
                <a:gd name="T86" fmla="*/ 268 w 1996"/>
                <a:gd name="T87" fmla="*/ 62 h 921"/>
                <a:gd name="T88" fmla="*/ 260 w 1996"/>
                <a:gd name="T89" fmla="*/ 74 h 921"/>
                <a:gd name="T90" fmla="*/ 252 w 1996"/>
                <a:gd name="T91" fmla="*/ 85 h 921"/>
                <a:gd name="T92" fmla="*/ 243 w 1996"/>
                <a:gd name="T93" fmla="*/ 95 h 921"/>
                <a:gd name="T94" fmla="*/ 232 w 1996"/>
                <a:gd name="T95" fmla="*/ 104 h 921"/>
                <a:gd name="T96" fmla="*/ 221 w 1996"/>
                <a:gd name="T97" fmla="*/ 112 h 92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6" h="921">
                  <a:moveTo>
                    <a:pt x="1500" y="830"/>
                  </a:moveTo>
                  <a:lnTo>
                    <a:pt x="1469" y="841"/>
                  </a:lnTo>
                  <a:lnTo>
                    <a:pt x="1439" y="851"/>
                  </a:lnTo>
                  <a:lnTo>
                    <a:pt x="1408" y="860"/>
                  </a:lnTo>
                  <a:lnTo>
                    <a:pt x="1378" y="871"/>
                  </a:lnTo>
                  <a:lnTo>
                    <a:pt x="1338" y="881"/>
                  </a:lnTo>
                  <a:lnTo>
                    <a:pt x="1307" y="891"/>
                  </a:lnTo>
                  <a:lnTo>
                    <a:pt x="1277" y="891"/>
                  </a:lnTo>
                  <a:lnTo>
                    <a:pt x="1246" y="902"/>
                  </a:lnTo>
                  <a:lnTo>
                    <a:pt x="1216" y="902"/>
                  </a:lnTo>
                  <a:lnTo>
                    <a:pt x="1185" y="911"/>
                  </a:lnTo>
                  <a:lnTo>
                    <a:pt x="1155" y="911"/>
                  </a:lnTo>
                  <a:lnTo>
                    <a:pt x="1125" y="921"/>
                  </a:lnTo>
                  <a:lnTo>
                    <a:pt x="1084" y="921"/>
                  </a:lnTo>
                  <a:lnTo>
                    <a:pt x="1054" y="921"/>
                  </a:lnTo>
                  <a:lnTo>
                    <a:pt x="1023" y="921"/>
                  </a:lnTo>
                  <a:lnTo>
                    <a:pt x="993" y="921"/>
                  </a:lnTo>
                  <a:lnTo>
                    <a:pt x="962" y="921"/>
                  </a:lnTo>
                  <a:lnTo>
                    <a:pt x="922" y="911"/>
                  </a:lnTo>
                  <a:lnTo>
                    <a:pt x="892" y="911"/>
                  </a:lnTo>
                  <a:lnTo>
                    <a:pt x="861" y="911"/>
                  </a:lnTo>
                  <a:lnTo>
                    <a:pt x="831" y="902"/>
                  </a:lnTo>
                  <a:lnTo>
                    <a:pt x="800" y="891"/>
                  </a:lnTo>
                  <a:lnTo>
                    <a:pt x="770" y="881"/>
                  </a:lnTo>
                  <a:lnTo>
                    <a:pt x="739" y="881"/>
                  </a:lnTo>
                  <a:lnTo>
                    <a:pt x="709" y="860"/>
                  </a:lnTo>
                  <a:lnTo>
                    <a:pt x="679" y="851"/>
                  </a:lnTo>
                  <a:lnTo>
                    <a:pt x="648" y="841"/>
                  </a:lnTo>
                  <a:lnTo>
                    <a:pt x="619" y="830"/>
                  </a:lnTo>
                  <a:lnTo>
                    <a:pt x="598" y="810"/>
                  </a:lnTo>
                  <a:lnTo>
                    <a:pt x="567" y="799"/>
                  </a:lnTo>
                  <a:lnTo>
                    <a:pt x="537" y="780"/>
                  </a:lnTo>
                  <a:lnTo>
                    <a:pt x="507" y="770"/>
                  </a:lnTo>
                  <a:lnTo>
                    <a:pt x="466" y="740"/>
                  </a:lnTo>
                  <a:lnTo>
                    <a:pt x="426" y="709"/>
                  </a:lnTo>
                  <a:lnTo>
                    <a:pt x="385" y="679"/>
                  </a:lnTo>
                  <a:lnTo>
                    <a:pt x="354" y="648"/>
                  </a:lnTo>
                  <a:lnTo>
                    <a:pt x="304" y="607"/>
                  </a:lnTo>
                  <a:lnTo>
                    <a:pt x="274" y="576"/>
                  </a:lnTo>
                  <a:lnTo>
                    <a:pt x="243" y="536"/>
                  </a:lnTo>
                  <a:lnTo>
                    <a:pt x="213" y="496"/>
                  </a:lnTo>
                  <a:lnTo>
                    <a:pt x="173" y="456"/>
                  </a:lnTo>
                  <a:lnTo>
                    <a:pt x="142" y="414"/>
                  </a:lnTo>
                  <a:lnTo>
                    <a:pt x="112" y="374"/>
                  </a:lnTo>
                  <a:lnTo>
                    <a:pt x="91" y="344"/>
                  </a:lnTo>
                  <a:lnTo>
                    <a:pt x="61" y="294"/>
                  </a:lnTo>
                  <a:lnTo>
                    <a:pt x="41" y="263"/>
                  </a:lnTo>
                  <a:lnTo>
                    <a:pt x="20" y="223"/>
                  </a:lnTo>
                  <a:lnTo>
                    <a:pt x="0" y="182"/>
                  </a:lnTo>
                  <a:lnTo>
                    <a:pt x="20" y="151"/>
                  </a:lnTo>
                  <a:lnTo>
                    <a:pt x="41" y="121"/>
                  </a:lnTo>
                  <a:lnTo>
                    <a:pt x="70" y="111"/>
                  </a:lnTo>
                  <a:lnTo>
                    <a:pt x="112" y="101"/>
                  </a:lnTo>
                  <a:lnTo>
                    <a:pt x="112" y="121"/>
                  </a:lnTo>
                  <a:lnTo>
                    <a:pt x="121" y="151"/>
                  </a:lnTo>
                  <a:lnTo>
                    <a:pt x="142" y="182"/>
                  </a:lnTo>
                  <a:lnTo>
                    <a:pt x="152" y="212"/>
                  </a:lnTo>
                  <a:lnTo>
                    <a:pt x="173" y="233"/>
                  </a:lnTo>
                  <a:lnTo>
                    <a:pt x="182" y="263"/>
                  </a:lnTo>
                  <a:lnTo>
                    <a:pt x="203" y="283"/>
                  </a:lnTo>
                  <a:lnTo>
                    <a:pt x="223" y="313"/>
                  </a:lnTo>
                  <a:lnTo>
                    <a:pt x="243" y="334"/>
                  </a:lnTo>
                  <a:lnTo>
                    <a:pt x="263" y="364"/>
                  </a:lnTo>
                  <a:lnTo>
                    <a:pt x="274" y="385"/>
                  </a:lnTo>
                  <a:lnTo>
                    <a:pt x="304" y="414"/>
                  </a:lnTo>
                  <a:lnTo>
                    <a:pt x="324" y="435"/>
                  </a:lnTo>
                  <a:lnTo>
                    <a:pt x="344" y="456"/>
                  </a:lnTo>
                  <a:lnTo>
                    <a:pt x="365" y="475"/>
                  </a:lnTo>
                  <a:lnTo>
                    <a:pt x="396" y="506"/>
                  </a:lnTo>
                  <a:lnTo>
                    <a:pt x="415" y="517"/>
                  </a:lnTo>
                  <a:lnTo>
                    <a:pt x="436" y="547"/>
                  </a:lnTo>
                  <a:lnTo>
                    <a:pt x="466" y="557"/>
                  </a:lnTo>
                  <a:lnTo>
                    <a:pt x="497" y="587"/>
                  </a:lnTo>
                  <a:lnTo>
                    <a:pt x="516" y="597"/>
                  </a:lnTo>
                  <a:lnTo>
                    <a:pt x="547" y="618"/>
                  </a:lnTo>
                  <a:lnTo>
                    <a:pt x="567" y="637"/>
                  </a:lnTo>
                  <a:lnTo>
                    <a:pt x="598" y="658"/>
                  </a:lnTo>
                  <a:lnTo>
                    <a:pt x="619" y="668"/>
                  </a:lnTo>
                  <a:lnTo>
                    <a:pt x="648" y="688"/>
                  </a:lnTo>
                  <a:lnTo>
                    <a:pt x="679" y="698"/>
                  </a:lnTo>
                  <a:lnTo>
                    <a:pt x="709" y="719"/>
                  </a:lnTo>
                  <a:lnTo>
                    <a:pt x="730" y="729"/>
                  </a:lnTo>
                  <a:lnTo>
                    <a:pt x="760" y="740"/>
                  </a:lnTo>
                  <a:lnTo>
                    <a:pt x="781" y="759"/>
                  </a:lnTo>
                  <a:lnTo>
                    <a:pt x="810" y="770"/>
                  </a:lnTo>
                  <a:lnTo>
                    <a:pt x="851" y="770"/>
                  </a:lnTo>
                  <a:lnTo>
                    <a:pt x="902" y="780"/>
                  </a:lnTo>
                  <a:lnTo>
                    <a:pt x="943" y="780"/>
                  </a:lnTo>
                  <a:lnTo>
                    <a:pt x="993" y="790"/>
                  </a:lnTo>
                  <a:lnTo>
                    <a:pt x="1033" y="790"/>
                  </a:lnTo>
                  <a:lnTo>
                    <a:pt x="1084" y="790"/>
                  </a:lnTo>
                  <a:lnTo>
                    <a:pt x="1135" y="790"/>
                  </a:lnTo>
                  <a:lnTo>
                    <a:pt x="1185" y="790"/>
                  </a:lnTo>
                  <a:lnTo>
                    <a:pt x="1237" y="780"/>
                  </a:lnTo>
                  <a:lnTo>
                    <a:pt x="1277" y="770"/>
                  </a:lnTo>
                  <a:lnTo>
                    <a:pt x="1328" y="759"/>
                  </a:lnTo>
                  <a:lnTo>
                    <a:pt x="1378" y="749"/>
                  </a:lnTo>
                  <a:lnTo>
                    <a:pt x="1408" y="729"/>
                  </a:lnTo>
                  <a:lnTo>
                    <a:pt x="1460" y="719"/>
                  </a:lnTo>
                  <a:lnTo>
                    <a:pt x="1500" y="688"/>
                  </a:lnTo>
                  <a:lnTo>
                    <a:pt x="1551" y="668"/>
                  </a:lnTo>
                  <a:lnTo>
                    <a:pt x="1580" y="628"/>
                  </a:lnTo>
                  <a:lnTo>
                    <a:pt x="1622" y="597"/>
                  </a:lnTo>
                  <a:lnTo>
                    <a:pt x="1652" y="557"/>
                  </a:lnTo>
                  <a:lnTo>
                    <a:pt x="1692" y="526"/>
                  </a:lnTo>
                  <a:lnTo>
                    <a:pt x="1723" y="475"/>
                  </a:lnTo>
                  <a:lnTo>
                    <a:pt x="1753" y="445"/>
                  </a:lnTo>
                  <a:lnTo>
                    <a:pt x="1773" y="395"/>
                  </a:lnTo>
                  <a:lnTo>
                    <a:pt x="1803" y="354"/>
                  </a:lnTo>
                  <a:lnTo>
                    <a:pt x="1824" y="303"/>
                  </a:lnTo>
                  <a:lnTo>
                    <a:pt x="1855" y="263"/>
                  </a:lnTo>
                  <a:lnTo>
                    <a:pt x="1875" y="223"/>
                  </a:lnTo>
                  <a:lnTo>
                    <a:pt x="1895" y="172"/>
                  </a:lnTo>
                  <a:lnTo>
                    <a:pt x="1915" y="121"/>
                  </a:lnTo>
                  <a:lnTo>
                    <a:pt x="1946" y="80"/>
                  </a:lnTo>
                  <a:lnTo>
                    <a:pt x="1967" y="40"/>
                  </a:lnTo>
                  <a:lnTo>
                    <a:pt x="1996" y="0"/>
                  </a:lnTo>
                  <a:lnTo>
                    <a:pt x="1996" y="30"/>
                  </a:lnTo>
                  <a:lnTo>
                    <a:pt x="1996" y="61"/>
                  </a:lnTo>
                  <a:lnTo>
                    <a:pt x="1986" y="90"/>
                  </a:lnTo>
                  <a:lnTo>
                    <a:pt x="1986" y="121"/>
                  </a:lnTo>
                  <a:lnTo>
                    <a:pt x="1976" y="141"/>
                  </a:lnTo>
                  <a:lnTo>
                    <a:pt x="1967" y="172"/>
                  </a:lnTo>
                  <a:lnTo>
                    <a:pt x="1967" y="202"/>
                  </a:lnTo>
                  <a:lnTo>
                    <a:pt x="1956" y="233"/>
                  </a:lnTo>
                  <a:lnTo>
                    <a:pt x="1946" y="263"/>
                  </a:lnTo>
                  <a:lnTo>
                    <a:pt x="1935" y="283"/>
                  </a:lnTo>
                  <a:lnTo>
                    <a:pt x="1925" y="313"/>
                  </a:lnTo>
                  <a:lnTo>
                    <a:pt x="1915" y="344"/>
                  </a:lnTo>
                  <a:lnTo>
                    <a:pt x="1895" y="374"/>
                  </a:lnTo>
                  <a:lnTo>
                    <a:pt x="1885" y="405"/>
                  </a:lnTo>
                  <a:lnTo>
                    <a:pt x="1875" y="435"/>
                  </a:lnTo>
                  <a:lnTo>
                    <a:pt x="1864" y="465"/>
                  </a:lnTo>
                  <a:lnTo>
                    <a:pt x="1845" y="486"/>
                  </a:lnTo>
                  <a:lnTo>
                    <a:pt x="1824" y="517"/>
                  </a:lnTo>
                  <a:lnTo>
                    <a:pt x="1803" y="536"/>
                  </a:lnTo>
                  <a:lnTo>
                    <a:pt x="1784" y="567"/>
                  </a:lnTo>
                  <a:lnTo>
                    <a:pt x="1763" y="597"/>
                  </a:lnTo>
                  <a:lnTo>
                    <a:pt x="1744" y="618"/>
                  </a:lnTo>
                  <a:lnTo>
                    <a:pt x="1723" y="637"/>
                  </a:lnTo>
                  <a:lnTo>
                    <a:pt x="1702" y="668"/>
                  </a:lnTo>
                  <a:lnTo>
                    <a:pt x="1672" y="688"/>
                  </a:lnTo>
                  <a:lnTo>
                    <a:pt x="1652" y="709"/>
                  </a:lnTo>
                  <a:lnTo>
                    <a:pt x="1622" y="729"/>
                  </a:lnTo>
                  <a:lnTo>
                    <a:pt x="1601" y="759"/>
                  </a:lnTo>
                  <a:lnTo>
                    <a:pt x="1571" y="770"/>
                  </a:lnTo>
                  <a:lnTo>
                    <a:pt x="1551" y="790"/>
                  </a:lnTo>
                  <a:lnTo>
                    <a:pt x="1530" y="810"/>
                  </a:lnTo>
                  <a:lnTo>
                    <a:pt x="1500" y="8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345"/>
            <p:cNvSpPr>
              <a:spLocks/>
            </p:cNvSpPr>
            <p:nvPr/>
          </p:nvSpPr>
          <p:spPr bwMode="auto">
            <a:xfrm>
              <a:off x="1853" y="2267"/>
              <a:ext cx="353" cy="405"/>
            </a:xfrm>
            <a:custGeom>
              <a:avLst/>
              <a:gdLst>
                <a:gd name="T0" fmla="*/ 350 w 2472"/>
                <a:gd name="T1" fmla="*/ 78 h 2837"/>
                <a:gd name="T2" fmla="*/ 347 w 2472"/>
                <a:gd name="T3" fmla="*/ 97 h 2837"/>
                <a:gd name="T4" fmla="*/ 341 w 2472"/>
                <a:gd name="T5" fmla="*/ 116 h 2837"/>
                <a:gd name="T6" fmla="*/ 329 w 2472"/>
                <a:gd name="T7" fmla="*/ 130 h 2837"/>
                <a:gd name="T8" fmla="*/ 311 w 2472"/>
                <a:gd name="T9" fmla="*/ 139 h 2837"/>
                <a:gd name="T10" fmla="*/ 292 w 2472"/>
                <a:gd name="T11" fmla="*/ 140 h 2837"/>
                <a:gd name="T12" fmla="*/ 275 w 2472"/>
                <a:gd name="T13" fmla="*/ 146 h 2837"/>
                <a:gd name="T14" fmla="*/ 271 w 2472"/>
                <a:gd name="T15" fmla="*/ 159 h 2837"/>
                <a:gd name="T16" fmla="*/ 275 w 2472"/>
                <a:gd name="T17" fmla="*/ 174 h 2837"/>
                <a:gd name="T18" fmla="*/ 279 w 2472"/>
                <a:gd name="T19" fmla="*/ 195 h 2837"/>
                <a:gd name="T20" fmla="*/ 275 w 2472"/>
                <a:gd name="T21" fmla="*/ 216 h 2837"/>
                <a:gd name="T22" fmla="*/ 259 w 2472"/>
                <a:gd name="T23" fmla="*/ 229 h 2837"/>
                <a:gd name="T24" fmla="*/ 234 w 2472"/>
                <a:gd name="T25" fmla="*/ 240 h 2837"/>
                <a:gd name="T26" fmla="*/ 230 w 2472"/>
                <a:gd name="T27" fmla="*/ 255 h 2837"/>
                <a:gd name="T28" fmla="*/ 230 w 2472"/>
                <a:gd name="T29" fmla="*/ 276 h 2837"/>
                <a:gd name="T30" fmla="*/ 220 w 2472"/>
                <a:gd name="T31" fmla="*/ 295 h 2837"/>
                <a:gd name="T32" fmla="*/ 210 w 2472"/>
                <a:gd name="T33" fmla="*/ 304 h 2837"/>
                <a:gd name="T34" fmla="*/ 191 w 2472"/>
                <a:gd name="T35" fmla="*/ 315 h 2837"/>
                <a:gd name="T36" fmla="*/ 165 w 2472"/>
                <a:gd name="T37" fmla="*/ 328 h 2837"/>
                <a:gd name="T38" fmla="*/ 139 w 2472"/>
                <a:gd name="T39" fmla="*/ 341 h 2837"/>
                <a:gd name="T40" fmla="*/ 113 w 2472"/>
                <a:gd name="T41" fmla="*/ 354 h 2837"/>
                <a:gd name="T42" fmla="*/ 87 w 2472"/>
                <a:gd name="T43" fmla="*/ 367 h 2837"/>
                <a:gd name="T44" fmla="*/ 59 w 2472"/>
                <a:gd name="T45" fmla="*/ 379 h 2837"/>
                <a:gd name="T46" fmla="*/ 32 w 2472"/>
                <a:gd name="T47" fmla="*/ 391 h 2837"/>
                <a:gd name="T48" fmla="*/ 6 w 2472"/>
                <a:gd name="T49" fmla="*/ 402 h 2837"/>
                <a:gd name="T50" fmla="*/ 0 w 2472"/>
                <a:gd name="T51" fmla="*/ 391 h 2837"/>
                <a:gd name="T52" fmla="*/ 0 w 2472"/>
                <a:gd name="T53" fmla="*/ 370 h 2837"/>
                <a:gd name="T54" fmla="*/ 1 w 2472"/>
                <a:gd name="T55" fmla="*/ 350 h 2837"/>
                <a:gd name="T56" fmla="*/ 9 w 2472"/>
                <a:gd name="T57" fmla="*/ 333 h 2837"/>
                <a:gd name="T58" fmla="*/ 29 w 2472"/>
                <a:gd name="T59" fmla="*/ 325 h 2837"/>
                <a:gd name="T60" fmla="*/ 48 w 2472"/>
                <a:gd name="T61" fmla="*/ 314 h 2837"/>
                <a:gd name="T62" fmla="*/ 75 w 2472"/>
                <a:gd name="T63" fmla="*/ 299 h 2837"/>
                <a:gd name="T64" fmla="*/ 93 w 2472"/>
                <a:gd name="T65" fmla="*/ 291 h 2837"/>
                <a:gd name="T66" fmla="*/ 106 w 2472"/>
                <a:gd name="T67" fmla="*/ 284 h 2837"/>
                <a:gd name="T68" fmla="*/ 120 w 2472"/>
                <a:gd name="T69" fmla="*/ 276 h 2837"/>
                <a:gd name="T70" fmla="*/ 133 w 2472"/>
                <a:gd name="T71" fmla="*/ 268 h 2837"/>
                <a:gd name="T72" fmla="*/ 153 w 2472"/>
                <a:gd name="T73" fmla="*/ 250 h 2837"/>
                <a:gd name="T74" fmla="*/ 177 w 2472"/>
                <a:gd name="T75" fmla="*/ 229 h 2837"/>
                <a:gd name="T76" fmla="*/ 189 w 2472"/>
                <a:gd name="T77" fmla="*/ 213 h 2837"/>
                <a:gd name="T78" fmla="*/ 204 w 2472"/>
                <a:gd name="T79" fmla="*/ 190 h 2837"/>
                <a:gd name="T80" fmla="*/ 214 w 2472"/>
                <a:gd name="T81" fmla="*/ 165 h 2837"/>
                <a:gd name="T82" fmla="*/ 211 w 2472"/>
                <a:gd name="T83" fmla="*/ 149 h 2837"/>
                <a:gd name="T84" fmla="*/ 213 w 2472"/>
                <a:gd name="T85" fmla="*/ 133 h 2837"/>
                <a:gd name="T86" fmla="*/ 216 w 2472"/>
                <a:gd name="T87" fmla="*/ 117 h 2837"/>
                <a:gd name="T88" fmla="*/ 226 w 2472"/>
                <a:gd name="T89" fmla="*/ 101 h 2837"/>
                <a:gd name="T90" fmla="*/ 250 w 2472"/>
                <a:gd name="T91" fmla="*/ 91 h 2837"/>
                <a:gd name="T92" fmla="*/ 265 w 2472"/>
                <a:gd name="T93" fmla="*/ 82 h 2837"/>
                <a:gd name="T94" fmla="*/ 282 w 2472"/>
                <a:gd name="T95" fmla="*/ 72 h 2837"/>
                <a:gd name="T96" fmla="*/ 304 w 2472"/>
                <a:gd name="T97" fmla="*/ 51 h 2837"/>
                <a:gd name="T98" fmla="*/ 311 w 2472"/>
                <a:gd name="T99" fmla="*/ 33 h 2837"/>
                <a:gd name="T100" fmla="*/ 314 w 2472"/>
                <a:gd name="T101" fmla="*/ 17 h 2837"/>
                <a:gd name="T102" fmla="*/ 318 w 2472"/>
                <a:gd name="T103" fmla="*/ 3 h 2837"/>
                <a:gd name="T104" fmla="*/ 336 w 2472"/>
                <a:gd name="T105" fmla="*/ 9 h 2837"/>
                <a:gd name="T106" fmla="*/ 346 w 2472"/>
                <a:gd name="T107" fmla="*/ 23 h 2837"/>
                <a:gd name="T108" fmla="*/ 352 w 2472"/>
                <a:gd name="T109" fmla="*/ 41 h 2837"/>
                <a:gd name="T110" fmla="*/ 353 w 2472"/>
                <a:gd name="T111" fmla="*/ 61 h 28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472" h="2837">
                  <a:moveTo>
                    <a:pt x="2472" y="466"/>
                  </a:moveTo>
                  <a:lnTo>
                    <a:pt x="2463" y="487"/>
                  </a:lnTo>
                  <a:lnTo>
                    <a:pt x="2463" y="516"/>
                  </a:lnTo>
                  <a:lnTo>
                    <a:pt x="2452" y="547"/>
                  </a:lnTo>
                  <a:lnTo>
                    <a:pt x="2452" y="588"/>
                  </a:lnTo>
                  <a:lnTo>
                    <a:pt x="2442" y="619"/>
                  </a:lnTo>
                  <a:lnTo>
                    <a:pt x="2442" y="649"/>
                  </a:lnTo>
                  <a:lnTo>
                    <a:pt x="2432" y="680"/>
                  </a:lnTo>
                  <a:lnTo>
                    <a:pt x="2432" y="720"/>
                  </a:lnTo>
                  <a:lnTo>
                    <a:pt x="2421" y="750"/>
                  </a:lnTo>
                  <a:lnTo>
                    <a:pt x="2412" y="781"/>
                  </a:lnTo>
                  <a:lnTo>
                    <a:pt x="2391" y="811"/>
                  </a:lnTo>
                  <a:lnTo>
                    <a:pt x="2381" y="842"/>
                  </a:lnTo>
                  <a:lnTo>
                    <a:pt x="2351" y="871"/>
                  </a:lnTo>
                  <a:lnTo>
                    <a:pt x="2330" y="892"/>
                  </a:lnTo>
                  <a:lnTo>
                    <a:pt x="2301" y="912"/>
                  </a:lnTo>
                  <a:lnTo>
                    <a:pt x="2270" y="932"/>
                  </a:lnTo>
                  <a:lnTo>
                    <a:pt x="2240" y="953"/>
                  </a:lnTo>
                  <a:lnTo>
                    <a:pt x="2219" y="963"/>
                  </a:lnTo>
                  <a:lnTo>
                    <a:pt x="2179" y="973"/>
                  </a:lnTo>
                  <a:lnTo>
                    <a:pt x="2148" y="973"/>
                  </a:lnTo>
                  <a:lnTo>
                    <a:pt x="2118" y="983"/>
                  </a:lnTo>
                  <a:lnTo>
                    <a:pt x="2087" y="983"/>
                  </a:lnTo>
                  <a:lnTo>
                    <a:pt x="2047" y="983"/>
                  </a:lnTo>
                  <a:lnTo>
                    <a:pt x="2017" y="993"/>
                  </a:lnTo>
                  <a:lnTo>
                    <a:pt x="1975" y="993"/>
                  </a:lnTo>
                  <a:lnTo>
                    <a:pt x="1956" y="1014"/>
                  </a:lnTo>
                  <a:lnTo>
                    <a:pt x="1925" y="1023"/>
                  </a:lnTo>
                  <a:lnTo>
                    <a:pt x="1915" y="1044"/>
                  </a:lnTo>
                  <a:lnTo>
                    <a:pt x="1895" y="1064"/>
                  </a:lnTo>
                  <a:lnTo>
                    <a:pt x="1895" y="1094"/>
                  </a:lnTo>
                  <a:lnTo>
                    <a:pt x="1895" y="1115"/>
                  </a:lnTo>
                  <a:lnTo>
                    <a:pt x="1895" y="1135"/>
                  </a:lnTo>
                  <a:lnTo>
                    <a:pt x="1895" y="1155"/>
                  </a:lnTo>
                  <a:lnTo>
                    <a:pt x="1905" y="1186"/>
                  </a:lnTo>
                  <a:lnTo>
                    <a:pt x="1925" y="1216"/>
                  </a:lnTo>
                  <a:lnTo>
                    <a:pt x="1935" y="1256"/>
                  </a:lnTo>
                  <a:lnTo>
                    <a:pt x="1946" y="1287"/>
                  </a:lnTo>
                  <a:lnTo>
                    <a:pt x="1956" y="1328"/>
                  </a:lnTo>
                  <a:lnTo>
                    <a:pt x="1956" y="1368"/>
                  </a:lnTo>
                  <a:lnTo>
                    <a:pt x="1956" y="1409"/>
                  </a:lnTo>
                  <a:lnTo>
                    <a:pt x="1946" y="1449"/>
                  </a:lnTo>
                  <a:lnTo>
                    <a:pt x="1946" y="1490"/>
                  </a:lnTo>
                  <a:lnTo>
                    <a:pt x="1925" y="1510"/>
                  </a:lnTo>
                  <a:lnTo>
                    <a:pt x="1905" y="1540"/>
                  </a:lnTo>
                  <a:lnTo>
                    <a:pt x="1885" y="1551"/>
                  </a:lnTo>
                  <a:lnTo>
                    <a:pt x="1864" y="1571"/>
                  </a:lnTo>
                  <a:lnTo>
                    <a:pt x="1813" y="1601"/>
                  </a:lnTo>
                  <a:lnTo>
                    <a:pt x="1763" y="1622"/>
                  </a:lnTo>
                  <a:lnTo>
                    <a:pt x="1712" y="1632"/>
                  </a:lnTo>
                  <a:lnTo>
                    <a:pt x="1662" y="1662"/>
                  </a:lnTo>
                  <a:lnTo>
                    <a:pt x="1641" y="1683"/>
                  </a:lnTo>
                  <a:lnTo>
                    <a:pt x="1621" y="1702"/>
                  </a:lnTo>
                  <a:lnTo>
                    <a:pt x="1611" y="1723"/>
                  </a:lnTo>
                  <a:lnTo>
                    <a:pt x="1590" y="1753"/>
                  </a:lnTo>
                  <a:lnTo>
                    <a:pt x="1611" y="1784"/>
                  </a:lnTo>
                  <a:lnTo>
                    <a:pt x="1631" y="1814"/>
                  </a:lnTo>
                  <a:lnTo>
                    <a:pt x="1631" y="1855"/>
                  </a:lnTo>
                  <a:lnTo>
                    <a:pt x="1621" y="1906"/>
                  </a:lnTo>
                  <a:lnTo>
                    <a:pt x="1611" y="1935"/>
                  </a:lnTo>
                  <a:lnTo>
                    <a:pt x="1590" y="1986"/>
                  </a:lnTo>
                  <a:lnTo>
                    <a:pt x="1580" y="2027"/>
                  </a:lnTo>
                  <a:lnTo>
                    <a:pt x="1580" y="2068"/>
                  </a:lnTo>
                  <a:lnTo>
                    <a:pt x="1540" y="2068"/>
                  </a:lnTo>
                  <a:lnTo>
                    <a:pt x="1510" y="2078"/>
                  </a:lnTo>
                  <a:lnTo>
                    <a:pt x="1479" y="2097"/>
                  </a:lnTo>
                  <a:lnTo>
                    <a:pt x="1469" y="2118"/>
                  </a:lnTo>
                  <a:lnTo>
                    <a:pt x="1469" y="2129"/>
                  </a:lnTo>
                  <a:lnTo>
                    <a:pt x="1479" y="2148"/>
                  </a:lnTo>
                  <a:lnTo>
                    <a:pt x="1428" y="2169"/>
                  </a:lnTo>
                  <a:lnTo>
                    <a:pt x="1388" y="2189"/>
                  </a:lnTo>
                  <a:lnTo>
                    <a:pt x="1338" y="2209"/>
                  </a:lnTo>
                  <a:lnTo>
                    <a:pt x="1296" y="2240"/>
                  </a:lnTo>
                  <a:lnTo>
                    <a:pt x="1246" y="2260"/>
                  </a:lnTo>
                  <a:lnTo>
                    <a:pt x="1195" y="2280"/>
                  </a:lnTo>
                  <a:lnTo>
                    <a:pt x="1155" y="2301"/>
                  </a:lnTo>
                  <a:lnTo>
                    <a:pt x="1115" y="2331"/>
                  </a:lnTo>
                  <a:lnTo>
                    <a:pt x="1064" y="2351"/>
                  </a:lnTo>
                  <a:lnTo>
                    <a:pt x="1014" y="2371"/>
                  </a:lnTo>
                  <a:lnTo>
                    <a:pt x="972" y="2392"/>
                  </a:lnTo>
                  <a:lnTo>
                    <a:pt x="932" y="2422"/>
                  </a:lnTo>
                  <a:lnTo>
                    <a:pt x="881" y="2432"/>
                  </a:lnTo>
                  <a:lnTo>
                    <a:pt x="841" y="2463"/>
                  </a:lnTo>
                  <a:lnTo>
                    <a:pt x="790" y="2482"/>
                  </a:lnTo>
                  <a:lnTo>
                    <a:pt x="749" y="2513"/>
                  </a:lnTo>
                  <a:lnTo>
                    <a:pt x="699" y="2533"/>
                  </a:lnTo>
                  <a:lnTo>
                    <a:pt x="648" y="2554"/>
                  </a:lnTo>
                  <a:lnTo>
                    <a:pt x="608" y="2574"/>
                  </a:lnTo>
                  <a:lnTo>
                    <a:pt x="557" y="2594"/>
                  </a:lnTo>
                  <a:lnTo>
                    <a:pt x="516" y="2615"/>
                  </a:lnTo>
                  <a:lnTo>
                    <a:pt x="465" y="2635"/>
                  </a:lnTo>
                  <a:lnTo>
                    <a:pt x="415" y="2655"/>
                  </a:lnTo>
                  <a:lnTo>
                    <a:pt x="375" y="2675"/>
                  </a:lnTo>
                  <a:lnTo>
                    <a:pt x="324" y="2696"/>
                  </a:lnTo>
                  <a:lnTo>
                    <a:pt x="274" y="2716"/>
                  </a:lnTo>
                  <a:lnTo>
                    <a:pt x="223" y="2736"/>
                  </a:lnTo>
                  <a:lnTo>
                    <a:pt x="182" y="2757"/>
                  </a:lnTo>
                  <a:lnTo>
                    <a:pt x="131" y="2777"/>
                  </a:lnTo>
                  <a:lnTo>
                    <a:pt x="91" y="2797"/>
                  </a:lnTo>
                  <a:lnTo>
                    <a:pt x="40" y="2817"/>
                  </a:lnTo>
                  <a:lnTo>
                    <a:pt x="0" y="2837"/>
                  </a:lnTo>
                  <a:lnTo>
                    <a:pt x="0" y="2797"/>
                  </a:lnTo>
                  <a:lnTo>
                    <a:pt x="0" y="2766"/>
                  </a:lnTo>
                  <a:lnTo>
                    <a:pt x="0" y="2736"/>
                  </a:lnTo>
                  <a:lnTo>
                    <a:pt x="0" y="2705"/>
                  </a:lnTo>
                  <a:lnTo>
                    <a:pt x="0" y="2665"/>
                  </a:lnTo>
                  <a:lnTo>
                    <a:pt x="0" y="2635"/>
                  </a:lnTo>
                  <a:lnTo>
                    <a:pt x="0" y="2594"/>
                  </a:lnTo>
                  <a:lnTo>
                    <a:pt x="0" y="2564"/>
                  </a:lnTo>
                  <a:lnTo>
                    <a:pt x="0" y="2524"/>
                  </a:lnTo>
                  <a:lnTo>
                    <a:pt x="9" y="2493"/>
                  </a:lnTo>
                  <a:lnTo>
                    <a:pt x="9" y="2453"/>
                  </a:lnTo>
                  <a:lnTo>
                    <a:pt x="20" y="2422"/>
                  </a:lnTo>
                  <a:lnTo>
                    <a:pt x="30" y="2392"/>
                  </a:lnTo>
                  <a:lnTo>
                    <a:pt x="40" y="2362"/>
                  </a:lnTo>
                  <a:lnTo>
                    <a:pt x="61" y="2331"/>
                  </a:lnTo>
                  <a:lnTo>
                    <a:pt x="91" y="2310"/>
                  </a:lnTo>
                  <a:lnTo>
                    <a:pt x="121" y="2310"/>
                  </a:lnTo>
                  <a:lnTo>
                    <a:pt x="162" y="2320"/>
                  </a:lnTo>
                  <a:lnTo>
                    <a:pt x="202" y="2280"/>
                  </a:lnTo>
                  <a:lnTo>
                    <a:pt x="202" y="2260"/>
                  </a:lnTo>
                  <a:lnTo>
                    <a:pt x="243" y="2240"/>
                  </a:lnTo>
                  <a:lnTo>
                    <a:pt x="284" y="2219"/>
                  </a:lnTo>
                  <a:lnTo>
                    <a:pt x="334" y="2199"/>
                  </a:lnTo>
                  <a:lnTo>
                    <a:pt x="385" y="2179"/>
                  </a:lnTo>
                  <a:lnTo>
                    <a:pt x="425" y="2148"/>
                  </a:lnTo>
                  <a:lnTo>
                    <a:pt x="476" y="2129"/>
                  </a:lnTo>
                  <a:lnTo>
                    <a:pt x="526" y="2097"/>
                  </a:lnTo>
                  <a:lnTo>
                    <a:pt x="577" y="2087"/>
                  </a:lnTo>
                  <a:lnTo>
                    <a:pt x="598" y="2068"/>
                  </a:lnTo>
                  <a:lnTo>
                    <a:pt x="618" y="2057"/>
                  </a:lnTo>
                  <a:lnTo>
                    <a:pt x="648" y="2037"/>
                  </a:lnTo>
                  <a:lnTo>
                    <a:pt x="669" y="2027"/>
                  </a:lnTo>
                  <a:lnTo>
                    <a:pt x="688" y="2017"/>
                  </a:lnTo>
                  <a:lnTo>
                    <a:pt x="719" y="1996"/>
                  </a:lnTo>
                  <a:lnTo>
                    <a:pt x="739" y="1986"/>
                  </a:lnTo>
                  <a:lnTo>
                    <a:pt x="770" y="1976"/>
                  </a:lnTo>
                  <a:lnTo>
                    <a:pt x="790" y="1956"/>
                  </a:lnTo>
                  <a:lnTo>
                    <a:pt x="810" y="1946"/>
                  </a:lnTo>
                  <a:lnTo>
                    <a:pt x="841" y="1935"/>
                  </a:lnTo>
                  <a:lnTo>
                    <a:pt x="861" y="1916"/>
                  </a:lnTo>
                  <a:lnTo>
                    <a:pt x="881" y="1906"/>
                  </a:lnTo>
                  <a:lnTo>
                    <a:pt x="902" y="1885"/>
                  </a:lnTo>
                  <a:lnTo>
                    <a:pt x="932" y="1875"/>
                  </a:lnTo>
                  <a:lnTo>
                    <a:pt x="953" y="1855"/>
                  </a:lnTo>
                  <a:lnTo>
                    <a:pt x="993" y="1814"/>
                  </a:lnTo>
                  <a:lnTo>
                    <a:pt x="1033" y="1784"/>
                  </a:lnTo>
                  <a:lnTo>
                    <a:pt x="1073" y="1753"/>
                  </a:lnTo>
                  <a:lnTo>
                    <a:pt x="1125" y="1713"/>
                  </a:lnTo>
                  <a:lnTo>
                    <a:pt x="1165" y="1672"/>
                  </a:lnTo>
                  <a:lnTo>
                    <a:pt x="1195" y="1632"/>
                  </a:lnTo>
                  <a:lnTo>
                    <a:pt x="1237" y="1601"/>
                  </a:lnTo>
                  <a:lnTo>
                    <a:pt x="1277" y="1561"/>
                  </a:lnTo>
                  <a:lnTo>
                    <a:pt x="1296" y="1540"/>
                  </a:lnTo>
                  <a:lnTo>
                    <a:pt x="1307" y="1510"/>
                  </a:lnTo>
                  <a:lnTo>
                    <a:pt x="1327" y="1490"/>
                  </a:lnTo>
                  <a:lnTo>
                    <a:pt x="1338" y="1469"/>
                  </a:lnTo>
                  <a:lnTo>
                    <a:pt x="1368" y="1429"/>
                  </a:lnTo>
                  <a:lnTo>
                    <a:pt x="1408" y="1378"/>
                  </a:lnTo>
                  <a:lnTo>
                    <a:pt x="1428" y="1328"/>
                  </a:lnTo>
                  <a:lnTo>
                    <a:pt x="1459" y="1287"/>
                  </a:lnTo>
                  <a:lnTo>
                    <a:pt x="1489" y="1237"/>
                  </a:lnTo>
                  <a:lnTo>
                    <a:pt x="1510" y="1186"/>
                  </a:lnTo>
                  <a:lnTo>
                    <a:pt x="1500" y="1155"/>
                  </a:lnTo>
                  <a:lnTo>
                    <a:pt x="1489" y="1125"/>
                  </a:lnTo>
                  <a:lnTo>
                    <a:pt x="1479" y="1094"/>
                  </a:lnTo>
                  <a:lnTo>
                    <a:pt x="1479" y="1075"/>
                  </a:lnTo>
                  <a:lnTo>
                    <a:pt x="1479" y="1044"/>
                  </a:lnTo>
                  <a:lnTo>
                    <a:pt x="1479" y="1014"/>
                  </a:lnTo>
                  <a:lnTo>
                    <a:pt x="1479" y="983"/>
                  </a:lnTo>
                  <a:lnTo>
                    <a:pt x="1489" y="963"/>
                  </a:lnTo>
                  <a:lnTo>
                    <a:pt x="1489" y="932"/>
                  </a:lnTo>
                  <a:lnTo>
                    <a:pt x="1489" y="902"/>
                  </a:lnTo>
                  <a:lnTo>
                    <a:pt x="1500" y="871"/>
                  </a:lnTo>
                  <a:lnTo>
                    <a:pt x="1500" y="852"/>
                  </a:lnTo>
                  <a:lnTo>
                    <a:pt x="1510" y="821"/>
                  </a:lnTo>
                  <a:lnTo>
                    <a:pt x="1519" y="791"/>
                  </a:lnTo>
                  <a:lnTo>
                    <a:pt x="1530" y="760"/>
                  </a:lnTo>
                  <a:lnTo>
                    <a:pt x="1540" y="740"/>
                  </a:lnTo>
                  <a:lnTo>
                    <a:pt x="1580" y="709"/>
                  </a:lnTo>
                  <a:lnTo>
                    <a:pt x="1631" y="689"/>
                  </a:lnTo>
                  <a:lnTo>
                    <a:pt x="1672" y="669"/>
                  </a:lnTo>
                  <a:lnTo>
                    <a:pt x="1733" y="649"/>
                  </a:lnTo>
                  <a:lnTo>
                    <a:pt x="1752" y="638"/>
                  </a:lnTo>
                  <a:lnTo>
                    <a:pt x="1784" y="619"/>
                  </a:lnTo>
                  <a:lnTo>
                    <a:pt x="1803" y="608"/>
                  </a:lnTo>
                  <a:lnTo>
                    <a:pt x="1834" y="598"/>
                  </a:lnTo>
                  <a:lnTo>
                    <a:pt x="1855" y="577"/>
                  </a:lnTo>
                  <a:lnTo>
                    <a:pt x="1885" y="568"/>
                  </a:lnTo>
                  <a:lnTo>
                    <a:pt x="1905" y="558"/>
                  </a:lnTo>
                  <a:lnTo>
                    <a:pt x="1935" y="547"/>
                  </a:lnTo>
                  <a:lnTo>
                    <a:pt x="1975" y="507"/>
                  </a:lnTo>
                  <a:lnTo>
                    <a:pt x="2017" y="487"/>
                  </a:lnTo>
                  <a:lnTo>
                    <a:pt x="2057" y="446"/>
                  </a:lnTo>
                  <a:lnTo>
                    <a:pt x="2097" y="405"/>
                  </a:lnTo>
                  <a:lnTo>
                    <a:pt x="2128" y="354"/>
                  </a:lnTo>
                  <a:lnTo>
                    <a:pt x="2148" y="314"/>
                  </a:lnTo>
                  <a:lnTo>
                    <a:pt x="2158" y="293"/>
                  </a:lnTo>
                  <a:lnTo>
                    <a:pt x="2168" y="264"/>
                  </a:lnTo>
                  <a:lnTo>
                    <a:pt x="2179" y="234"/>
                  </a:lnTo>
                  <a:lnTo>
                    <a:pt x="2189" y="213"/>
                  </a:lnTo>
                  <a:lnTo>
                    <a:pt x="2189" y="182"/>
                  </a:lnTo>
                  <a:lnTo>
                    <a:pt x="2189" y="152"/>
                  </a:lnTo>
                  <a:lnTo>
                    <a:pt x="2198" y="122"/>
                  </a:lnTo>
                  <a:lnTo>
                    <a:pt x="2198" y="102"/>
                  </a:lnTo>
                  <a:lnTo>
                    <a:pt x="2198" y="71"/>
                  </a:lnTo>
                  <a:lnTo>
                    <a:pt x="2219" y="41"/>
                  </a:lnTo>
                  <a:lnTo>
                    <a:pt x="2229" y="20"/>
                  </a:lnTo>
                  <a:lnTo>
                    <a:pt x="2259" y="0"/>
                  </a:lnTo>
                  <a:lnTo>
                    <a:pt x="2290" y="20"/>
                  </a:lnTo>
                  <a:lnTo>
                    <a:pt x="2320" y="41"/>
                  </a:lnTo>
                  <a:lnTo>
                    <a:pt x="2351" y="61"/>
                  </a:lnTo>
                  <a:lnTo>
                    <a:pt x="2371" y="81"/>
                  </a:lnTo>
                  <a:lnTo>
                    <a:pt x="2391" y="112"/>
                  </a:lnTo>
                  <a:lnTo>
                    <a:pt x="2412" y="142"/>
                  </a:lnTo>
                  <a:lnTo>
                    <a:pt x="2421" y="162"/>
                  </a:lnTo>
                  <a:lnTo>
                    <a:pt x="2442" y="192"/>
                  </a:lnTo>
                  <a:lnTo>
                    <a:pt x="2442" y="223"/>
                  </a:lnTo>
                  <a:lnTo>
                    <a:pt x="2452" y="253"/>
                  </a:lnTo>
                  <a:lnTo>
                    <a:pt x="2463" y="284"/>
                  </a:lnTo>
                  <a:lnTo>
                    <a:pt x="2463" y="324"/>
                  </a:lnTo>
                  <a:lnTo>
                    <a:pt x="2463" y="354"/>
                  </a:lnTo>
                  <a:lnTo>
                    <a:pt x="2463" y="385"/>
                  </a:lnTo>
                  <a:lnTo>
                    <a:pt x="2472" y="426"/>
                  </a:lnTo>
                  <a:lnTo>
                    <a:pt x="2472" y="466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Freeform 346"/>
            <p:cNvSpPr>
              <a:spLocks/>
            </p:cNvSpPr>
            <p:nvPr/>
          </p:nvSpPr>
          <p:spPr bwMode="auto">
            <a:xfrm>
              <a:off x="1853" y="2267"/>
              <a:ext cx="353" cy="405"/>
            </a:xfrm>
            <a:custGeom>
              <a:avLst/>
              <a:gdLst>
                <a:gd name="T0" fmla="*/ 350 w 2472"/>
                <a:gd name="T1" fmla="*/ 78 h 2837"/>
                <a:gd name="T2" fmla="*/ 347 w 2472"/>
                <a:gd name="T3" fmla="*/ 97 h 2837"/>
                <a:gd name="T4" fmla="*/ 341 w 2472"/>
                <a:gd name="T5" fmla="*/ 116 h 2837"/>
                <a:gd name="T6" fmla="*/ 329 w 2472"/>
                <a:gd name="T7" fmla="*/ 130 h 2837"/>
                <a:gd name="T8" fmla="*/ 311 w 2472"/>
                <a:gd name="T9" fmla="*/ 139 h 2837"/>
                <a:gd name="T10" fmla="*/ 292 w 2472"/>
                <a:gd name="T11" fmla="*/ 140 h 2837"/>
                <a:gd name="T12" fmla="*/ 275 w 2472"/>
                <a:gd name="T13" fmla="*/ 146 h 2837"/>
                <a:gd name="T14" fmla="*/ 271 w 2472"/>
                <a:gd name="T15" fmla="*/ 159 h 2837"/>
                <a:gd name="T16" fmla="*/ 275 w 2472"/>
                <a:gd name="T17" fmla="*/ 174 h 2837"/>
                <a:gd name="T18" fmla="*/ 279 w 2472"/>
                <a:gd name="T19" fmla="*/ 195 h 2837"/>
                <a:gd name="T20" fmla="*/ 275 w 2472"/>
                <a:gd name="T21" fmla="*/ 216 h 2837"/>
                <a:gd name="T22" fmla="*/ 259 w 2472"/>
                <a:gd name="T23" fmla="*/ 229 h 2837"/>
                <a:gd name="T24" fmla="*/ 234 w 2472"/>
                <a:gd name="T25" fmla="*/ 240 h 2837"/>
                <a:gd name="T26" fmla="*/ 230 w 2472"/>
                <a:gd name="T27" fmla="*/ 255 h 2837"/>
                <a:gd name="T28" fmla="*/ 230 w 2472"/>
                <a:gd name="T29" fmla="*/ 276 h 2837"/>
                <a:gd name="T30" fmla="*/ 220 w 2472"/>
                <a:gd name="T31" fmla="*/ 295 h 2837"/>
                <a:gd name="T32" fmla="*/ 210 w 2472"/>
                <a:gd name="T33" fmla="*/ 304 h 2837"/>
                <a:gd name="T34" fmla="*/ 191 w 2472"/>
                <a:gd name="T35" fmla="*/ 315 h 2837"/>
                <a:gd name="T36" fmla="*/ 165 w 2472"/>
                <a:gd name="T37" fmla="*/ 328 h 2837"/>
                <a:gd name="T38" fmla="*/ 139 w 2472"/>
                <a:gd name="T39" fmla="*/ 341 h 2837"/>
                <a:gd name="T40" fmla="*/ 113 w 2472"/>
                <a:gd name="T41" fmla="*/ 354 h 2837"/>
                <a:gd name="T42" fmla="*/ 87 w 2472"/>
                <a:gd name="T43" fmla="*/ 367 h 2837"/>
                <a:gd name="T44" fmla="*/ 59 w 2472"/>
                <a:gd name="T45" fmla="*/ 379 h 2837"/>
                <a:gd name="T46" fmla="*/ 32 w 2472"/>
                <a:gd name="T47" fmla="*/ 391 h 2837"/>
                <a:gd name="T48" fmla="*/ 6 w 2472"/>
                <a:gd name="T49" fmla="*/ 402 h 2837"/>
                <a:gd name="T50" fmla="*/ 0 w 2472"/>
                <a:gd name="T51" fmla="*/ 391 h 2837"/>
                <a:gd name="T52" fmla="*/ 0 w 2472"/>
                <a:gd name="T53" fmla="*/ 370 h 2837"/>
                <a:gd name="T54" fmla="*/ 1 w 2472"/>
                <a:gd name="T55" fmla="*/ 350 h 2837"/>
                <a:gd name="T56" fmla="*/ 9 w 2472"/>
                <a:gd name="T57" fmla="*/ 333 h 2837"/>
                <a:gd name="T58" fmla="*/ 29 w 2472"/>
                <a:gd name="T59" fmla="*/ 325 h 2837"/>
                <a:gd name="T60" fmla="*/ 48 w 2472"/>
                <a:gd name="T61" fmla="*/ 314 h 2837"/>
                <a:gd name="T62" fmla="*/ 75 w 2472"/>
                <a:gd name="T63" fmla="*/ 299 h 2837"/>
                <a:gd name="T64" fmla="*/ 93 w 2472"/>
                <a:gd name="T65" fmla="*/ 291 h 2837"/>
                <a:gd name="T66" fmla="*/ 106 w 2472"/>
                <a:gd name="T67" fmla="*/ 284 h 2837"/>
                <a:gd name="T68" fmla="*/ 120 w 2472"/>
                <a:gd name="T69" fmla="*/ 276 h 2837"/>
                <a:gd name="T70" fmla="*/ 133 w 2472"/>
                <a:gd name="T71" fmla="*/ 268 h 2837"/>
                <a:gd name="T72" fmla="*/ 153 w 2472"/>
                <a:gd name="T73" fmla="*/ 250 h 2837"/>
                <a:gd name="T74" fmla="*/ 177 w 2472"/>
                <a:gd name="T75" fmla="*/ 229 h 2837"/>
                <a:gd name="T76" fmla="*/ 189 w 2472"/>
                <a:gd name="T77" fmla="*/ 213 h 2837"/>
                <a:gd name="T78" fmla="*/ 204 w 2472"/>
                <a:gd name="T79" fmla="*/ 190 h 2837"/>
                <a:gd name="T80" fmla="*/ 214 w 2472"/>
                <a:gd name="T81" fmla="*/ 165 h 2837"/>
                <a:gd name="T82" fmla="*/ 211 w 2472"/>
                <a:gd name="T83" fmla="*/ 149 h 2837"/>
                <a:gd name="T84" fmla="*/ 213 w 2472"/>
                <a:gd name="T85" fmla="*/ 133 h 2837"/>
                <a:gd name="T86" fmla="*/ 216 w 2472"/>
                <a:gd name="T87" fmla="*/ 117 h 2837"/>
                <a:gd name="T88" fmla="*/ 226 w 2472"/>
                <a:gd name="T89" fmla="*/ 101 h 2837"/>
                <a:gd name="T90" fmla="*/ 250 w 2472"/>
                <a:gd name="T91" fmla="*/ 91 h 2837"/>
                <a:gd name="T92" fmla="*/ 265 w 2472"/>
                <a:gd name="T93" fmla="*/ 82 h 2837"/>
                <a:gd name="T94" fmla="*/ 282 w 2472"/>
                <a:gd name="T95" fmla="*/ 72 h 2837"/>
                <a:gd name="T96" fmla="*/ 304 w 2472"/>
                <a:gd name="T97" fmla="*/ 51 h 2837"/>
                <a:gd name="T98" fmla="*/ 311 w 2472"/>
                <a:gd name="T99" fmla="*/ 33 h 2837"/>
                <a:gd name="T100" fmla="*/ 314 w 2472"/>
                <a:gd name="T101" fmla="*/ 17 h 2837"/>
                <a:gd name="T102" fmla="*/ 318 w 2472"/>
                <a:gd name="T103" fmla="*/ 3 h 2837"/>
                <a:gd name="T104" fmla="*/ 336 w 2472"/>
                <a:gd name="T105" fmla="*/ 9 h 2837"/>
                <a:gd name="T106" fmla="*/ 346 w 2472"/>
                <a:gd name="T107" fmla="*/ 23 h 2837"/>
                <a:gd name="T108" fmla="*/ 352 w 2472"/>
                <a:gd name="T109" fmla="*/ 41 h 2837"/>
                <a:gd name="T110" fmla="*/ 353 w 2472"/>
                <a:gd name="T111" fmla="*/ 61 h 28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472" h="2837">
                  <a:moveTo>
                    <a:pt x="2472" y="466"/>
                  </a:moveTo>
                  <a:lnTo>
                    <a:pt x="2463" y="487"/>
                  </a:lnTo>
                  <a:lnTo>
                    <a:pt x="2463" y="516"/>
                  </a:lnTo>
                  <a:lnTo>
                    <a:pt x="2452" y="547"/>
                  </a:lnTo>
                  <a:lnTo>
                    <a:pt x="2452" y="588"/>
                  </a:lnTo>
                  <a:lnTo>
                    <a:pt x="2442" y="619"/>
                  </a:lnTo>
                  <a:lnTo>
                    <a:pt x="2442" y="649"/>
                  </a:lnTo>
                  <a:lnTo>
                    <a:pt x="2432" y="680"/>
                  </a:lnTo>
                  <a:lnTo>
                    <a:pt x="2432" y="720"/>
                  </a:lnTo>
                  <a:lnTo>
                    <a:pt x="2421" y="750"/>
                  </a:lnTo>
                  <a:lnTo>
                    <a:pt x="2412" y="781"/>
                  </a:lnTo>
                  <a:lnTo>
                    <a:pt x="2391" y="811"/>
                  </a:lnTo>
                  <a:lnTo>
                    <a:pt x="2381" y="842"/>
                  </a:lnTo>
                  <a:lnTo>
                    <a:pt x="2351" y="871"/>
                  </a:lnTo>
                  <a:lnTo>
                    <a:pt x="2330" y="892"/>
                  </a:lnTo>
                  <a:lnTo>
                    <a:pt x="2301" y="912"/>
                  </a:lnTo>
                  <a:lnTo>
                    <a:pt x="2270" y="932"/>
                  </a:lnTo>
                  <a:lnTo>
                    <a:pt x="2240" y="953"/>
                  </a:lnTo>
                  <a:lnTo>
                    <a:pt x="2219" y="963"/>
                  </a:lnTo>
                  <a:lnTo>
                    <a:pt x="2179" y="973"/>
                  </a:lnTo>
                  <a:lnTo>
                    <a:pt x="2148" y="973"/>
                  </a:lnTo>
                  <a:lnTo>
                    <a:pt x="2118" y="983"/>
                  </a:lnTo>
                  <a:lnTo>
                    <a:pt x="2087" y="983"/>
                  </a:lnTo>
                  <a:lnTo>
                    <a:pt x="2047" y="983"/>
                  </a:lnTo>
                  <a:lnTo>
                    <a:pt x="2017" y="993"/>
                  </a:lnTo>
                  <a:lnTo>
                    <a:pt x="1975" y="993"/>
                  </a:lnTo>
                  <a:lnTo>
                    <a:pt x="1956" y="1014"/>
                  </a:lnTo>
                  <a:lnTo>
                    <a:pt x="1925" y="1023"/>
                  </a:lnTo>
                  <a:lnTo>
                    <a:pt x="1915" y="1044"/>
                  </a:lnTo>
                  <a:lnTo>
                    <a:pt x="1895" y="1064"/>
                  </a:lnTo>
                  <a:lnTo>
                    <a:pt x="1895" y="1094"/>
                  </a:lnTo>
                  <a:lnTo>
                    <a:pt x="1895" y="1115"/>
                  </a:lnTo>
                  <a:lnTo>
                    <a:pt x="1895" y="1135"/>
                  </a:lnTo>
                  <a:lnTo>
                    <a:pt x="1895" y="1155"/>
                  </a:lnTo>
                  <a:lnTo>
                    <a:pt x="1905" y="1186"/>
                  </a:lnTo>
                  <a:lnTo>
                    <a:pt x="1925" y="1216"/>
                  </a:lnTo>
                  <a:lnTo>
                    <a:pt x="1935" y="1256"/>
                  </a:lnTo>
                  <a:lnTo>
                    <a:pt x="1946" y="1287"/>
                  </a:lnTo>
                  <a:lnTo>
                    <a:pt x="1956" y="1328"/>
                  </a:lnTo>
                  <a:lnTo>
                    <a:pt x="1956" y="1368"/>
                  </a:lnTo>
                  <a:lnTo>
                    <a:pt x="1956" y="1409"/>
                  </a:lnTo>
                  <a:lnTo>
                    <a:pt x="1946" y="1449"/>
                  </a:lnTo>
                  <a:lnTo>
                    <a:pt x="1946" y="1490"/>
                  </a:lnTo>
                  <a:lnTo>
                    <a:pt x="1925" y="1510"/>
                  </a:lnTo>
                  <a:lnTo>
                    <a:pt x="1905" y="1540"/>
                  </a:lnTo>
                  <a:lnTo>
                    <a:pt x="1885" y="1551"/>
                  </a:lnTo>
                  <a:lnTo>
                    <a:pt x="1864" y="1571"/>
                  </a:lnTo>
                  <a:lnTo>
                    <a:pt x="1813" y="1601"/>
                  </a:lnTo>
                  <a:lnTo>
                    <a:pt x="1763" y="1622"/>
                  </a:lnTo>
                  <a:lnTo>
                    <a:pt x="1712" y="1632"/>
                  </a:lnTo>
                  <a:lnTo>
                    <a:pt x="1662" y="1662"/>
                  </a:lnTo>
                  <a:lnTo>
                    <a:pt x="1641" y="1683"/>
                  </a:lnTo>
                  <a:lnTo>
                    <a:pt x="1621" y="1702"/>
                  </a:lnTo>
                  <a:lnTo>
                    <a:pt x="1611" y="1723"/>
                  </a:lnTo>
                  <a:lnTo>
                    <a:pt x="1590" y="1753"/>
                  </a:lnTo>
                  <a:lnTo>
                    <a:pt x="1611" y="1784"/>
                  </a:lnTo>
                  <a:lnTo>
                    <a:pt x="1631" y="1814"/>
                  </a:lnTo>
                  <a:lnTo>
                    <a:pt x="1631" y="1855"/>
                  </a:lnTo>
                  <a:lnTo>
                    <a:pt x="1621" y="1906"/>
                  </a:lnTo>
                  <a:lnTo>
                    <a:pt x="1611" y="1935"/>
                  </a:lnTo>
                  <a:lnTo>
                    <a:pt x="1590" y="1986"/>
                  </a:lnTo>
                  <a:lnTo>
                    <a:pt x="1580" y="2027"/>
                  </a:lnTo>
                  <a:lnTo>
                    <a:pt x="1580" y="2068"/>
                  </a:lnTo>
                  <a:lnTo>
                    <a:pt x="1540" y="2068"/>
                  </a:lnTo>
                  <a:lnTo>
                    <a:pt x="1510" y="2078"/>
                  </a:lnTo>
                  <a:lnTo>
                    <a:pt x="1479" y="2097"/>
                  </a:lnTo>
                  <a:lnTo>
                    <a:pt x="1469" y="2118"/>
                  </a:lnTo>
                  <a:lnTo>
                    <a:pt x="1469" y="2129"/>
                  </a:lnTo>
                  <a:lnTo>
                    <a:pt x="1479" y="2148"/>
                  </a:lnTo>
                  <a:lnTo>
                    <a:pt x="1428" y="2169"/>
                  </a:lnTo>
                  <a:lnTo>
                    <a:pt x="1388" y="2189"/>
                  </a:lnTo>
                  <a:lnTo>
                    <a:pt x="1338" y="2209"/>
                  </a:lnTo>
                  <a:lnTo>
                    <a:pt x="1296" y="2240"/>
                  </a:lnTo>
                  <a:lnTo>
                    <a:pt x="1246" y="2260"/>
                  </a:lnTo>
                  <a:lnTo>
                    <a:pt x="1195" y="2280"/>
                  </a:lnTo>
                  <a:lnTo>
                    <a:pt x="1155" y="2301"/>
                  </a:lnTo>
                  <a:lnTo>
                    <a:pt x="1115" y="2331"/>
                  </a:lnTo>
                  <a:lnTo>
                    <a:pt x="1064" y="2351"/>
                  </a:lnTo>
                  <a:lnTo>
                    <a:pt x="1014" y="2371"/>
                  </a:lnTo>
                  <a:lnTo>
                    <a:pt x="972" y="2392"/>
                  </a:lnTo>
                  <a:lnTo>
                    <a:pt x="932" y="2422"/>
                  </a:lnTo>
                  <a:lnTo>
                    <a:pt x="881" y="2432"/>
                  </a:lnTo>
                  <a:lnTo>
                    <a:pt x="841" y="2463"/>
                  </a:lnTo>
                  <a:lnTo>
                    <a:pt x="790" y="2482"/>
                  </a:lnTo>
                  <a:lnTo>
                    <a:pt x="749" y="2513"/>
                  </a:lnTo>
                  <a:lnTo>
                    <a:pt x="699" y="2533"/>
                  </a:lnTo>
                  <a:lnTo>
                    <a:pt x="648" y="2554"/>
                  </a:lnTo>
                  <a:lnTo>
                    <a:pt x="608" y="2574"/>
                  </a:lnTo>
                  <a:lnTo>
                    <a:pt x="557" y="2594"/>
                  </a:lnTo>
                  <a:lnTo>
                    <a:pt x="516" y="2615"/>
                  </a:lnTo>
                  <a:lnTo>
                    <a:pt x="465" y="2635"/>
                  </a:lnTo>
                  <a:lnTo>
                    <a:pt x="415" y="2655"/>
                  </a:lnTo>
                  <a:lnTo>
                    <a:pt x="375" y="2675"/>
                  </a:lnTo>
                  <a:lnTo>
                    <a:pt x="324" y="2696"/>
                  </a:lnTo>
                  <a:lnTo>
                    <a:pt x="274" y="2716"/>
                  </a:lnTo>
                  <a:lnTo>
                    <a:pt x="223" y="2736"/>
                  </a:lnTo>
                  <a:lnTo>
                    <a:pt x="182" y="2757"/>
                  </a:lnTo>
                  <a:lnTo>
                    <a:pt x="131" y="2777"/>
                  </a:lnTo>
                  <a:lnTo>
                    <a:pt x="91" y="2797"/>
                  </a:lnTo>
                  <a:lnTo>
                    <a:pt x="40" y="2817"/>
                  </a:lnTo>
                  <a:lnTo>
                    <a:pt x="0" y="2837"/>
                  </a:lnTo>
                  <a:lnTo>
                    <a:pt x="0" y="2797"/>
                  </a:lnTo>
                  <a:lnTo>
                    <a:pt x="0" y="2766"/>
                  </a:lnTo>
                  <a:lnTo>
                    <a:pt x="0" y="2736"/>
                  </a:lnTo>
                  <a:lnTo>
                    <a:pt x="0" y="2705"/>
                  </a:lnTo>
                  <a:lnTo>
                    <a:pt x="0" y="2665"/>
                  </a:lnTo>
                  <a:lnTo>
                    <a:pt x="0" y="2635"/>
                  </a:lnTo>
                  <a:lnTo>
                    <a:pt x="0" y="2594"/>
                  </a:lnTo>
                  <a:lnTo>
                    <a:pt x="0" y="2564"/>
                  </a:lnTo>
                  <a:lnTo>
                    <a:pt x="0" y="2524"/>
                  </a:lnTo>
                  <a:lnTo>
                    <a:pt x="9" y="2493"/>
                  </a:lnTo>
                  <a:lnTo>
                    <a:pt x="9" y="2453"/>
                  </a:lnTo>
                  <a:lnTo>
                    <a:pt x="20" y="2422"/>
                  </a:lnTo>
                  <a:lnTo>
                    <a:pt x="30" y="2392"/>
                  </a:lnTo>
                  <a:lnTo>
                    <a:pt x="40" y="2362"/>
                  </a:lnTo>
                  <a:lnTo>
                    <a:pt x="61" y="2331"/>
                  </a:lnTo>
                  <a:lnTo>
                    <a:pt x="91" y="2310"/>
                  </a:lnTo>
                  <a:lnTo>
                    <a:pt x="121" y="2310"/>
                  </a:lnTo>
                  <a:lnTo>
                    <a:pt x="162" y="2320"/>
                  </a:lnTo>
                  <a:lnTo>
                    <a:pt x="202" y="2280"/>
                  </a:lnTo>
                  <a:lnTo>
                    <a:pt x="202" y="2260"/>
                  </a:lnTo>
                  <a:lnTo>
                    <a:pt x="243" y="2240"/>
                  </a:lnTo>
                  <a:lnTo>
                    <a:pt x="284" y="2219"/>
                  </a:lnTo>
                  <a:lnTo>
                    <a:pt x="334" y="2199"/>
                  </a:lnTo>
                  <a:lnTo>
                    <a:pt x="385" y="2179"/>
                  </a:lnTo>
                  <a:lnTo>
                    <a:pt x="425" y="2148"/>
                  </a:lnTo>
                  <a:lnTo>
                    <a:pt x="476" y="2129"/>
                  </a:lnTo>
                  <a:lnTo>
                    <a:pt x="526" y="2097"/>
                  </a:lnTo>
                  <a:lnTo>
                    <a:pt x="577" y="2087"/>
                  </a:lnTo>
                  <a:lnTo>
                    <a:pt x="598" y="2068"/>
                  </a:lnTo>
                  <a:lnTo>
                    <a:pt x="618" y="2057"/>
                  </a:lnTo>
                  <a:lnTo>
                    <a:pt x="648" y="2037"/>
                  </a:lnTo>
                  <a:lnTo>
                    <a:pt x="669" y="2027"/>
                  </a:lnTo>
                  <a:lnTo>
                    <a:pt x="688" y="2017"/>
                  </a:lnTo>
                  <a:lnTo>
                    <a:pt x="719" y="1996"/>
                  </a:lnTo>
                  <a:lnTo>
                    <a:pt x="739" y="1986"/>
                  </a:lnTo>
                  <a:lnTo>
                    <a:pt x="770" y="1976"/>
                  </a:lnTo>
                  <a:lnTo>
                    <a:pt x="790" y="1956"/>
                  </a:lnTo>
                  <a:lnTo>
                    <a:pt x="810" y="1946"/>
                  </a:lnTo>
                  <a:lnTo>
                    <a:pt x="841" y="1935"/>
                  </a:lnTo>
                  <a:lnTo>
                    <a:pt x="861" y="1916"/>
                  </a:lnTo>
                  <a:lnTo>
                    <a:pt x="881" y="1906"/>
                  </a:lnTo>
                  <a:lnTo>
                    <a:pt x="902" y="1885"/>
                  </a:lnTo>
                  <a:lnTo>
                    <a:pt x="932" y="1875"/>
                  </a:lnTo>
                  <a:lnTo>
                    <a:pt x="953" y="1855"/>
                  </a:lnTo>
                  <a:lnTo>
                    <a:pt x="993" y="1814"/>
                  </a:lnTo>
                  <a:lnTo>
                    <a:pt x="1033" y="1784"/>
                  </a:lnTo>
                  <a:lnTo>
                    <a:pt x="1073" y="1753"/>
                  </a:lnTo>
                  <a:lnTo>
                    <a:pt x="1125" y="1713"/>
                  </a:lnTo>
                  <a:lnTo>
                    <a:pt x="1165" y="1672"/>
                  </a:lnTo>
                  <a:lnTo>
                    <a:pt x="1195" y="1632"/>
                  </a:lnTo>
                  <a:lnTo>
                    <a:pt x="1237" y="1601"/>
                  </a:lnTo>
                  <a:lnTo>
                    <a:pt x="1277" y="1561"/>
                  </a:lnTo>
                  <a:lnTo>
                    <a:pt x="1296" y="1540"/>
                  </a:lnTo>
                  <a:lnTo>
                    <a:pt x="1307" y="1510"/>
                  </a:lnTo>
                  <a:lnTo>
                    <a:pt x="1327" y="1490"/>
                  </a:lnTo>
                  <a:lnTo>
                    <a:pt x="1338" y="1469"/>
                  </a:lnTo>
                  <a:lnTo>
                    <a:pt x="1368" y="1429"/>
                  </a:lnTo>
                  <a:lnTo>
                    <a:pt x="1408" y="1378"/>
                  </a:lnTo>
                  <a:lnTo>
                    <a:pt x="1428" y="1328"/>
                  </a:lnTo>
                  <a:lnTo>
                    <a:pt x="1459" y="1287"/>
                  </a:lnTo>
                  <a:lnTo>
                    <a:pt x="1489" y="1237"/>
                  </a:lnTo>
                  <a:lnTo>
                    <a:pt x="1510" y="1186"/>
                  </a:lnTo>
                  <a:lnTo>
                    <a:pt x="1500" y="1155"/>
                  </a:lnTo>
                  <a:lnTo>
                    <a:pt x="1489" y="1125"/>
                  </a:lnTo>
                  <a:lnTo>
                    <a:pt x="1479" y="1094"/>
                  </a:lnTo>
                  <a:lnTo>
                    <a:pt x="1479" y="1075"/>
                  </a:lnTo>
                  <a:lnTo>
                    <a:pt x="1479" y="1044"/>
                  </a:lnTo>
                  <a:lnTo>
                    <a:pt x="1479" y="1014"/>
                  </a:lnTo>
                  <a:lnTo>
                    <a:pt x="1479" y="983"/>
                  </a:lnTo>
                  <a:lnTo>
                    <a:pt x="1489" y="963"/>
                  </a:lnTo>
                  <a:lnTo>
                    <a:pt x="1489" y="932"/>
                  </a:lnTo>
                  <a:lnTo>
                    <a:pt x="1489" y="902"/>
                  </a:lnTo>
                  <a:lnTo>
                    <a:pt x="1500" y="871"/>
                  </a:lnTo>
                  <a:lnTo>
                    <a:pt x="1500" y="852"/>
                  </a:lnTo>
                  <a:lnTo>
                    <a:pt x="1510" y="821"/>
                  </a:lnTo>
                  <a:lnTo>
                    <a:pt x="1519" y="791"/>
                  </a:lnTo>
                  <a:lnTo>
                    <a:pt x="1530" y="760"/>
                  </a:lnTo>
                  <a:lnTo>
                    <a:pt x="1540" y="740"/>
                  </a:lnTo>
                  <a:lnTo>
                    <a:pt x="1580" y="709"/>
                  </a:lnTo>
                  <a:lnTo>
                    <a:pt x="1631" y="689"/>
                  </a:lnTo>
                  <a:lnTo>
                    <a:pt x="1672" y="669"/>
                  </a:lnTo>
                  <a:lnTo>
                    <a:pt x="1733" y="649"/>
                  </a:lnTo>
                  <a:lnTo>
                    <a:pt x="1752" y="638"/>
                  </a:lnTo>
                  <a:lnTo>
                    <a:pt x="1784" y="619"/>
                  </a:lnTo>
                  <a:lnTo>
                    <a:pt x="1803" y="608"/>
                  </a:lnTo>
                  <a:lnTo>
                    <a:pt x="1834" y="598"/>
                  </a:lnTo>
                  <a:lnTo>
                    <a:pt x="1855" y="577"/>
                  </a:lnTo>
                  <a:lnTo>
                    <a:pt x="1885" y="568"/>
                  </a:lnTo>
                  <a:lnTo>
                    <a:pt x="1905" y="558"/>
                  </a:lnTo>
                  <a:lnTo>
                    <a:pt x="1935" y="547"/>
                  </a:lnTo>
                  <a:lnTo>
                    <a:pt x="1975" y="507"/>
                  </a:lnTo>
                  <a:lnTo>
                    <a:pt x="2017" y="487"/>
                  </a:lnTo>
                  <a:lnTo>
                    <a:pt x="2057" y="446"/>
                  </a:lnTo>
                  <a:lnTo>
                    <a:pt x="2097" y="405"/>
                  </a:lnTo>
                  <a:lnTo>
                    <a:pt x="2128" y="354"/>
                  </a:lnTo>
                  <a:lnTo>
                    <a:pt x="2148" y="314"/>
                  </a:lnTo>
                  <a:lnTo>
                    <a:pt x="2158" y="293"/>
                  </a:lnTo>
                  <a:lnTo>
                    <a:pt x="2168" y="264"/>
                  </a:lnTo>
                  <a:lnTo>
                    <a:pt x="2179" y="234"/>
                  </a:lnTo>
                  <a:lnTo>
                    <a:pt x="2189" y="213"/>
                  </a:lnTo>
                  <a:lnTo>
                    <a:pt x="2189" y="182"/>
                  </a:lnTo>
                  <a:lnTo>
                    <a:pt x="2189" y="152"/>
                  </a:lnTo>
                  <a:lnTo>
                    <a:pt x="2198" y="122"/>
                  </a:lnTo>
                  <a:lnTo>
                    <a:pt x="2198" y="102"/>
                  </a:lnTo>
                  <a:lnTo>
                    <a:pt x="2198" y="71"/>
                  </a:lnTo>
                  <a:lnTo>
                    <a:pt x="2219" y="41"/>
                  </a:lnTo>
                  <a:lnTo>
                    <a:pt x="2229" y="20"/>
                  </a:lnTo>
                  <a:lnTo>
                    <a:pt x="2259" y="0"/>
                  </a:lnTo>
                  <a:lnTo>
                    <a:pt x="2290" y="20"/>
                  </a:lnTo>
                  <a:lnTo>
                    <a:pt x="2320" y="41"/>
                  </a:lnTo>
                  <a:lnTo>
                    <a:pt x="2351" y="61"/>
                  </a:lnTo>
                  <a:lnTo>
                    <a:pt x="2371" y="81"/>
                  </a:lnTo>
                  <a:lnTo>
                    <a:pt x="2391" y="112"/>
                  </a:lnTo>
                  <a:lnTo>
                    <a:pt x="2412" y="142"/>
                  </a:lnTo>
                  <a:lnTo>
                    <a:pt x="2421" y="162"/>
                  </a:lnTo>
                  <a:lnTo>
                    <a:pt x="2442" y="192"/>
                  </a:lnTo>
                  <a:lnTo>
                    <a:pt x="2442" y="223"/>
                  </a:lnTo>
                  <a:lnTo>
                    <a:pt x="2452" y="253"/>
                  </a:lnTo>
                  <a:lnTo>
                    <a:pt x="2463" y="284"/>
                  </a:lnTo>
                  <a:lnTo>
                    <a:pt x="2463" y="324"/>
                  </a:lnTo>
                  <a:lnTo>
                    <a:pt x="2463" y="354"/>
                  </a:lnTo>
                  <a:lnTo>
                    <a:pt x="2463" y="385"/>
                  </a:lnTo>
                  <a:lnTo>
                    <a:pt x="2472" y="426"/>
                  </a:lnTo>
                  <a:lnTo>
                    <a:pt x="2472" y="466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Freeform 347"/>
            <p:cNvSpPr>
              <a:spLocks/>
            </p:cNvSpPr>
            <p:nvPr/>
          </p:nvSpPr>
          <p:spPr bwMode="auto">
            <a:xfrm>
              <a:off x="2308" y="2296"/>
              <a:ext cx="256" cy="39"/>
            </a:xfrm>
            <a:custGeom>
              <a:avLst/>
              <a:gdLst>
                <a:gd name="T0" fmla="*/ 256 w 1794"/>
                <a:gd name="T1" fmla="*/ 32 h 273"/>
                <a:gd name="T2" fmla="*/ 252 w 1794"/>
                <a:gd name="T3" fmla="*/ 38 h 273"/>
                <a:gd name="T4" fmla="*/ 244 w 1794"/>
                <a:gd name="T5" fmla="*/ 38 h 273"/>
                <a:gd name="T6" fmla="*/ 237 w 1794"/>
                <a:gd name="T7" fmla="*/ 36 h 273"/>
                <a:gd name="T8" fmla="*/ 226 w 1794"/>
                <a:gd name="T9" fmla="*/ 33 h 273"/>
                <a:gd name="T10" fmla="*/ 215 w 1794"/>
                <a:gd name="T11" fmla="*/ 32 h 273"/>
                <a:gd name="T12" fmla="*/ 207 w 1794"/>
                <a:gd name="T13" fmla="*/ 30 h 273"/>
                <a:gd name="T14" fmla="*/ 197 w 1794"/>
                <a:gd name="T15" fmla="*/ 29 h 273"/>
                <a:gd name="T16" fmla="*/ 185 w 1794"/>
                <a:gd name="T17" fmla="*/ 28 h 273"/>
                <a:gd name="T18" fmla="*/ 176 w 1794"/>
                <a:gd name="T19" fmla="*/ 26 h 273"/>
                <a:gd name="T20" fmla="*/ 169 w 1794"/>
                <a:gd name="T21" fmla="*/ 26 h 273"/>
                <a:gd name="T22" fmla="*/ 162 w 1794"/>
                <a:gd name="T23" fmla="*/ 25 h 273"/>
                <a:gd name="T24" fmla="*/ 153 w 1794"/>
                <a:gd name="T25" fmla="*/ 25 h 273"/>
                <a:gd name="T26" fmla="*/ 146 w 1794"/>
                <a:gd name="T27" fmla="*/ 23 h 273"/>
                <a:gd name="T28" fmla="*/ 134 w 1794"/>
                <a:gd name="T29" fmla="*/ 23 h 273"/>
                <a:gd name="T30" fmla="*/ 124 w 1794"/>
                <a:gd name="T31" fmla="*/ 22 h 273"/>
                <a:gd name="T32" fmla="*/ 116 w 1794"/>
                <a:gd name="T33" fmla="*/ 20 h 273"/>
                <a:gd name="T34" fmla="*/ 107 w 1794"/>
                <a:gd name="T35" fmla="*/ 20 h 273"/>
                <a:gd name="T36" fmla="*/ 100 w 1794"/>
                <a:gd name="T37" fmla="*/ 20 h 273"/>
                <a:gd name="T38" fmla="*/ 92 w 1794"/>
                <a:gd name="T39" fmla="*/ 19 h 273"/>
                <a:gd name="T40" fmla="*/ 84 w 1794"/>
                <a:gd name="T41" fmla="*/ 19 h 273"/>
                <a:gd name="T42" fmla="*/ 77 w 1794"/>
                <a:gd name="T43" fmla="*/ 17 h 273"/>
                <a:gd name="T44" fmla="*/ 68 w 1794"/>
                <a:gd name="T45" fmla="*/ 17 h 273"/>
                <a:gd name="T46" fmla="*/ 61 w 1794"/>
                <a:gd name="T47" fmla="*/ 17 h 273"/>
                <a:gd name="T48" fmla="*/ 52 w 1794"/>
                <a:gd name="T49" fmla="*/ 17 h 273"/>
                <a:gd name="T50" fmla="*/ 45 w 1794"/>
                <a:gd name="T51" fmla="*/ 16 h 273"/>
                <a:gd name="T52" fmla="*/ 36 w 1794"/>
                <a:gd name="T53" fmla="*/ 16 h 273"/>
                <a:gd name="T54" fmla="*/ 29 w 1794"/>
                <a:gd name="T55" fmla="*/ 14 h 273"/>
                <a:gd name="T56" fmla="*/ 20 w 1794"/>
                <a:gd name="T57" fmla="*/ 14 h 273"/>
                <a:gd name="T58" fmla="*/ 13 w 1794"/>
                <a:gd name="T59" fmla="*/ 13 h 273"/>
                <a:gd name="T60" fmla="*/ 6 w 1794"/>
                <a:gd name="T61" fmla="*/ 13 h 273"/>
                <a:gd name="T62" fmla="*/ 0 w 1794"/>
                <a:gd name="T63" fmla="*/ 9 h 273"/>
                <a:gd name="T64" fmla="*/ 3 w 1794"/>
                <a:gd name="T65" fmla="*/ 1 h 273"/>
                <a:gd name="T66" fmla="*/ 13 w 1794"/>
                <a:gd name="T67" fmla="*/ 0 h 273"/>
                <a:gd name="T68" fmla="*/ 25 w 1794"/>
                <a:gd name="T69" fmla="*/ 3 h 273"/>
                <a:gd name="T70" fmla="*/ 33 w 1794"/>
                <a:gd name="T71" fmla="*/ 4 h 273"/>
                <a:gd name="T72" fmla="*/ 41 w 1794"/>
                <a:gd name="T73" fmla="*/ 4 h 273"/>
                <a:gd name="T74" fmla="*/ 48 w 1794"/>
                <a:gd name="T75" fmla="*/ 6 h 273"/>
                <a:gd name="T76" fmla="*/ 56 w 1794"/>
                <a:gd name="T77" fmla="*/ 7 h 273"/>
                <a:gd name="T78" fmla="*/ 64 w 1794"/>
                <a:gd name="T79" fmla="*/ 9 h 273"/>
                <a:gd name="T80" fmla="*/ 72 w 1794"/>
                <a:gd name="T81" fmla="*/ 9 h 273"/>
                <a:gd name="T82" fmla="*/ 81 w 1794"/>
                <a:gd name="T83" fmla="*/ 10 h 273"/>
                <a:gd name="T84" fmla="*/ 88 w 1794"/>
                <a:gd name="T85" fmla="*/ 10 h 273"/>
                <a:gd name="T86" fmla="*/ 97 w 1794"/>
                <a:gd name="T87" fmla="*/ 12 h 273"/>
                <a:gd name="T88" fmla="*/ 104 w 1794"/>
                <a:gd name="T89" fmla="*/ 12 h 273"/>
                <a:gd name="T90" fmla="*/ 113 w 1794"/>
                <a:gd name="T91" fmla="*/ 13 h 273"/>
                <a:gd name="T92" fmla="*/ 122 w 1794"/>
                <a:gd name="T93" fmla="*/ 13 h 273"/>
                <a:gd name="T94" fmla="*/ 129 w 1794"/>
                <a:gd name="T95" fmla="*/ 14 h 273"/>
                <a:gd name="T96" fmla="*/ 137 w 1794"/>
                <a:gd name="T97" fmla="*/ 14 h 273"/>
                <a:gd name="T98" fmla="*/ 145 w 1794"/>
                <a:gd name="T99" fmla="*/ 14 h 273"/>
                <a:gd name="T100" fmla="*/ 152 w 1794"/>
                <a:gd name="T101" fmla="*/ 16 h 273"/>
                <a:gd name="T102" fmla="*/ 161 w 1794"/>
                <a:gd name="T103" fmla="*/ 16 h 273"/>
                <a:gd name="T104" fmla="*/ 169 w 1794"/>
                <a:gd name="T105" fmla="*/ 17 h 273"/>
                <a:gd name="T106" fmla="*/ 176 w 1794"/>
                <a:gd name="T107" fmla="*/ 17 h 273"/>
                <a:gd name="T108" fmla="*/ 184 w 1794"/>
                <a:gd name="T109" fmla="*/ 17 h 273"/>
                <a:gd name="T110" fmla="*/ 192 w 1794"/>
                <a:gd name="T111" fmla="*/ 19 h 273"/>
                <a:gd name="T112" fmla="*/ 204 w 1794"/>
                <a:gd name="T113" fmla="*/ 19 h 273"/>
                <a:gd name="T114" fmla="*/ 215 w 1794"/>
                <a:gd name="T115" fmla="*/ 20 h 273"/>
                <a:gd name="T116" fmla="*/ 223 w 1794"/>
                <a:gd name="T117" fmla="*/ 22 h 273"/>
                <a:gd name="T118" fmla="*/ 234 w 1794"/>
                <a:gd name="T119" fmla="*/ 23 h 273"/>
                <a:gd name="T120" fmla="*/ 247 w 1794"/>
                <a:gd name="T121" fmla="*/ 26 h 2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94" h="273">
                  <a:moveTo>
                    <a:pt x="1794" y="202"/>
                  </a:moveTo>
                  <a:lnTo>
                    <a:pt x="1794" y="223"/>
                  </a:lnTo>
                  <a:lnTo>
                    <a:pt x="1783" y="243"/>
                  </a:lnTo>
                  <a:lnTo>
                    <a:pt x="1763" y="263"/>
                  </a:lnTo>
                  <a:lnTo>
                    <a:pt x="1743" y="273"/>
                  </a:lnTo>
                  <a:lnTo>
                    <a:pt x="1712" y="263"/>
                  </a:lnTo>
                  <a:lnTo>
                    <a:pt x="1693" y="263"/>
                  </a:lnTo>
                  <a:lnTo>
                    <a:pt x="1662" y="254"/>
                  </a:lnTo>
                  <a:lnTo>
                    <a:pt x="1642" y="243"/>
                  </a:lnTo>
                  <a:lnTo>
                    <a:pt x="1581" y="233"/>
                  </a:lnTo>
                  <a:lnTo>
                    <a:pt x="1540" y="233"/>
                  </a:lnTo>
                  <a:lnTo>
                    <a:pt x="1510" y="223"/>
                  </a:lnTo>
                  <a:lnTo>
                    <a:pt x="1479" y="212"/>
                  </a:lnTo>
                  <a:lnTo>
                    <a:pt x="1449" y="212"/>
                  </a:lnTo>
                  <a:lnTo>
                    <a:pt x="1428" y="212"/>
                  </a:lnTo>
                  <a:lnTo>
                    <a:pt x="1378" y="202"/>
                  </a:lnTo>
                  <a:lnTo>
                    <a:pt x="1327" y="202"/>
                  </a:lnTo>
                  <a:lnTo>
                    <a:pt x="1297" y="193"/>
                  </a:lnTo>
                  <a:lnTo>
                    <a:pt x="1266" y="193"/>
                  </a:lnTo>
                  <a:lnTo>
                    <a:pt x="1236" y="182"/>
                  </a:lnTo>
                  <a:lnTo>
                    <a:pt x="1216" y="182"/>
                  </a:lnTo>
                  <a:lnTo>
                    <a:pt x="1186" y="182"/>
                  </a:lnTo>
                  <a:lnTo>
                    <a:pt x="1155" y="172"/>
                  </a:lnTo>
                  <a:lnTo>
                    <a:pt x="1135" y="172"/>
                  </a:lnTo>
                  <a:lnTo>
                    <a:pt x="1104" y="172"/>
                  </a:lnTo>
                  <a:lnTo>
                    <a:pt x="1074" y="172"/>
                  </a:lnTo>
                  <a:lnTo>
                    <a:pt x="1054" y="172"/>
                  </a:lnTo>
                  <a:lnTo>
                    <a:pt x="1024" y="162"/>
                  </a:lnTo>
                  <a:lnTo>
                    <a:pt x="1003" y="162"/>
                  </a:lnTo>
                  <a:lnTo>
                    <a:pt x="942" y="162"/>
                  </a:lnTo>
                  <a:lnTo>
                    <a:pt x="902" y="162"/>
                  </a:lnTo>
                  <a:lnTo>
                    <a:pt x="871" y="151"/>
                  </a:lnTo>
                  <a:lnTo>
                    <a:pt x="841" y="151"/>
                  </a:lnTo>
                  <a:lnTo>
                    <a:pt x="810" y="142"/>
                  </a:lnTo>
                  <a:lnTo>
                    <a:pt x="780" y="142"/>
                  </a:lnTo>
                  <a:lnTo>
                    <a:pt x="749" y="142"/>
                  </a:lnTo>
                  <a:lnTo>
                    <a:pt x="730" y="142"/>
                  </a:lnTo>
                  <a:lnTo>
                    <a:pt x="699" y="142"/>
                  </a:lnTo>
                  <a:lnTo>
                    <a:pt x="679" y="142"/>
                  </a:lnTo>
                  <a:lnTo>
                    <a:pt x="648" y="132"/>
                  </a:lnTo>
                  <a:lnTo>
                    <a:pt x="618" y="132"/>
                  </a:lnTo>
                  <a:lnTo>
                    <a:pt x="587" y="132"/>
                  </a:lnTo>
                  <a:lnTo>
                    <a:pt x="568" y="132"/>
                  </a:lnTo>
                  <a:lnTo>
                    <a:pt x="537" y="121"/>
                  </a:lnTo>
                  <a:lnTo>
                    <a:pt x="507" y="121"/>
                  </a:lnTo>
                  <a:lnTo>
                    <a:pt x="476" y="121"/>
                  </a:lnTo>
                  <a:lnTo>
                    <a:pt x="456" y="121"/>
                  </a:lnTo>
                  <a:lnTo>
                    <a:pt x="425" y="121"/>
                  </a:lnTo>
                  <a:lnTo>
                    <a:pt x="395" y="121"/>
                  </a:lnTo>
                  <a:lnTo>
                    <a:pt x="364" y="121"/>
                  </a:lnTo>
                  <a:lnTo>
                    <a:pt x="345" y="121"/>
                  </a:lnTo>
                  <a:lnTo>
                    <a:pt x="314" y="111"/>
                  </a:lnTo>
                  <a:lnTo>
                    <a:pt x="284" y="111"/>
                  </a:lnTo>
                  <a:lnTo>
                    <a:pt x="253" y="111"/>
                  </a:lnTo>
                  <a:lnTo>
                    <a:pt x="233" y="111"/>
                  </a:lnTo>
                  <a:lnTo>
                    <a:pt x="202" y="101"/>
                  </a:lnTo>
                  <a:lnTo>
                    <a:pt x="172" y="101"/>
                  </a:lnTo>
                  <a:lnTo>
                    <a:pt x="141" y="101"/>
                  </a:lnTo>
                  <a:lnTo>
                    <a:pt x="122" y="101"/>
                  </a:lnTo>
                  <a:lnTo>
                    <a:pt x="91" y="90"/>
                  </a:lnTo>
                  <a:lnTo>
                    <a:pt x="71" y="90"/>
                  </a:lnTo>
                  <a:lnTo>
                    <a:pt x="40" y="90"/>
                  </a:lnTo>
                  <a:lnTo>
                    <a:pt x="10" y="90"/>
                  </a:lnTo>
                  <a:lnTo>
                    <a:pt x="0" y="61"/>
                  </a:lnTo>
                  <a:lnTo>
                    <a:pt x="0" y="40"/>
                  </a:lnTo>
                  <a:lnTo>
                    <a:pt x="20" y="10"/>
                  </a:lnTo>
                  <a:lnTo>
                    <a:pt x="40" y="0"/>
                  </a:lnTo>
                  <a:lnTo>
                    <a:pt x="91" y="0"/>
                  </a:lnTo>
                  <a:lnTo>
                    <a:pt x="141" y="10"/>
                  </a:lnTo>
                  <a:lnTo>
                    <a:pt x="172" y="20"/>
                  </a:lnTo>
                  <a:lnTo>
                    <a:pt x="202" y="20"/>
                  </a:lnTo>
                  <a:lnTo>
                    <a:pt x="233" y="31"/>
                  </a:lnTo>
                  <a:lnTo>
                    <a:pt x="253" y="31"/>
                  </a:lnTo>
                  <a:lnTo>
                    <a:pt x="284" y="31"/>
                  </a:lnTo>
                  <a:lnTo>
                    <a:pt x="314" y="40"/>
                  </a:lnTo>
                  <a:lnTo>
                    <a:pt x="334" y="40"/>
                  </a:lnTo>
                  <a:lnTo>
                    <a:pt x="364" y="50"/>
                  </a:lnTo>
                  <a:lnTo>
                    <a:pt x="395" y="50"/>
                  </a:lnTo>
                  <a:lnTo>
                    <a:pt x="415" y="50"/>
                  </a:lnTo>
                  <a:lnTo>
                    <a:pt x="446" y="61"/>
                  </a:lnTo>
                  <a:lnTo>
                    <a:pt x="476" y="61"/>
                  </a:lnTo>
                  <a:lnTo>
                    <a:pt x="507" y="61"/>
                  </a:lnTo>
                  <a:lnTo>
                    <a:pt x="537" y="61"/>
                  </a:lnTo>
                  <a:lnTo>
                    <a:pt x="568" y="71"/>
                  </a:lnTo>
                  <a:lnTo>
                    <a:pt x="587" y="71"/>
                  </a:lnTo>
                  <a:lnTo>
                    <a:pt x="618" y="71"/>
                  </a:lnTo>
                  <a:lnTo>
                    <a:pt x="648" y="71"/>
                  </a:lnTo>
                  <a:lnTo>
                    <a:pt x="679" y="81"/>
                  </a:lnTo>
                  <a:lnTo>
                    <a:pt x="709" y="81"/>
                  </a:lnTo>
                  <a:lnTo>
                    <a:pt x="730" y="81"/>
                  </a:lnTo>
                  <a:lnTo>
                    <a:pt x="760" y="81"/>
                  </a:lnTo>
                  <a:lnTo>
                    <a:pt x="791" y="90"/>
                  </a:lnTo>
                  <a:lnTo>
                    <a:pt x="820" y="90"/>
                  </a:lnTo>
                  <a:lnTo>
                    <a:pt x="852" y="90"/>
                  </a:lnTo>
                  <a:lnTo>
                    <a:pt x="881" y="90"/>
                  </a:lnTo>
                  <a:lnTo>
                    <a:pt x="902" y="101"/>
                  </a:lnTo>
                  <a:lnTo>
                    <a:pt x="932" y="101"/>
                  </a:lnTo>
                  <a:lnTo>
                    <a:pt x="963" y="101"/>
                  </a:lnTo>
                  <a:lnTo>
                    <a:pt x="993" y="101"/>
                  </a:lnTo>
                  <a:lnTo>
                    <a:pt x="1014" y="101"/>
                  </a:lnTo>
                  <a:lnTo>
                    <a:pt x="1043" y="111"/>
                  </a:lnTo>
                  <a:lnTo>
                    <a:pt x="1064" y="111"/>
                  </a:lnTo>
                  <a:lnTo>
                    <a:pt x="1094" y="111"/>
                  </a:lnTo>
                  <a:lnTo>
                    <a:pt x="1125" y="111"/>
                  </a:lnTo>
                  <a:lnTo>
                    <a:pt x="1155" y="121"/>
                  </a:lnTo>
                  <a:lnTo>
                    <a:pt x="1186" y="121"/>
                  </a:lnTo>
                  <a:lnTo>
                    <a:pt x="1216" y="121"/>
                  </a:lnTo>
                  <a:lnTo>
                    <a:pt x="1236" y="121"/>
                  </a:lnTo>
                  <a:lnTo>
                    <a:pt x="1266" y="121"/>
                  </a:lnTo>
                  <a:lnTo>
                    <a:pt x="1287" y="121"/>
                  </a:lnTo>
                  <a:lnTo>
                    <a:pt x="1317" y="121"/>
                  </a:lnTo>
                  <a:lnTo>
                    <a:pt x="1348" y="132"/>
                  </a:lnTo>
                  <a:lnTo>
                    <a:pt x="1378" y="132"/>
                  </a:lnTo>
                  <a:lnTo>
                    <a:pt x="1428" y="132"/>
                  </a:lnTo>
                  <a:lnTo>
                    <a:pt x="1479" y="142"/>
                  </a:lnTo>
                  <a:lnTo>
                    <a:pt x="1510" y="142"/>
                  </a:lnTo>
                  <a:lnTo>
                    <a:pt x="1540" y="151"/>
                  </a:lnTo>
                  <a:lnTo>
                    <a:pt x="1561" y="151"/>
                  </a:lnTo>
                  <a:lnTo>
                    <a:pt x="1590" y="162"/>
                  </a:lnTo>
                  <a:lnTo>
                    <a:pt x="1642" y="162"/>
                  </a:lnTo>
                  <a:lnTo>
                    <a:pt x="1693" y="172"/>
                  </a:lnTo>
                  <a:lnTo>
                    <a:pt x="1733" y="182"/>
                  </a:lnTo>
                  <a:lnTo>
                    <a:pt x="1794" y="2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Freeform 348"/>
            <p:cNvSpPr>
              <a:spLocks/>
            </p:cNvSpPr>
            <p:nvPr/>
          </p:nvSpPr>
          <p:spPr bwMode="auto">
            <a:xfrm>
              <a:off x="2308" y="2296"/>
              <a:ext cx="256" cy="39"/>
            </a:xfrm>
            <a:custGeom>
              <a:avLst/>
              <a:gdLst>
                <a:gd name="T0" fmla="*/ 256 w 1794"/>
                <a:gd name="T1" fmla="*/ 32 h 273"/>
                <a:gd name="T2" fmla="*/ 252 w 1794"/>
                <a:gd name="T3" fmla="*/ 38 h 273"/>
                <a:gd name="T4" fmla="*/ 244 w 1794"/>
                <a:gd name="T5" fmla="*/ 38 h 273"/>
                <a:gd name="T6" fmla="*/ 237 w 1794"/>
                <a:gd name="T7" fmla="*/ 36 h 273"/>
                <a:gd name="T8" fmla="*/ 226 w 1794"/>
                <a:gd name="T9" fmla="*/ 33 h 273"/>
                <a:gd name="T10" fmla="*/ 215 w 1794"/>
                <a:gd name="T11" fmla="*/ 32 h 273"/>
                <a:gd name="T12" fmla="*/ 207 w 1794"/>
                <a:gd name="T13" fmla="*/ 30 h 273"/>
                <a:gd name="T14" fmla="*/ 197 w 1794"/>
                <a:gd name="T15" fmla="*/ 29 h 273"/>
                <a:gd name="T16" fmla="*/ 185 w 1794"/>
                <a:gd name="T17" fmla="*/ 28 h 273"/>
                <a:gd name="T18" fmla="*/ 176 w 1794"/>
                <a:gd name="T19" fmla="*/ 26 h 273"/>
                <a:gd name="T20" fmla="*/ 169 w 1794"/>
                <a:gd name="T21" fmla="*/ 26 h 273"/>
                <a:gd name="T22" fmla="*/ 162 w 1794"/>
                <a:gd name="T23" fmla="*/ 25 h 273"/>
                <a:gd name="T24" fmla="*/ 153 w 1794"/>
                <a:gd name="T25" fmla="*/ 25 h 273"/>
                <a:gd name="T26" fmla="*/ 146 w 1794"/>
                <a:gd name="T27" fmla="*/ 23 h 273"/>
                <a:gd name="T28" fmla="*/ 134 w 1794"/>
                <a:gd name="T29" fmla="*/ 23 h 273"/>
                <a:gd name="T30" fmla="*/ 124 w 1794"/>
                <a:gd name="T31" fmla="*/ 22 h 273"/>
                <a:gd name="T32" fmla="*/ 116 w 1794"/>
                <a:gd name="T33" fmla="*/ 20 h 273"/>
                <a:gd name="T34" fmla="*/ 107 w 1794"/>
                <a:gd name="T35" fmla="*/ 20 h 273"/>
                <a:gd name="T36" fmla="*/ 100 w 1794"/>
                <a:gd name="T37" fmla="*/ 20 h 273"/>
                <a:gd name="T38" fmla="*/ 92 w 1794"/>
                <a:gd name="T39" fmla="*/ 19 h 273"/>
                <a:gd name="T40" fmla="*/ 84 w 1794"/>
                <a:gd name="T41" fmla="*/ 19 h 273"/>
                <a:gd name="T42" fmla="*/ 77 w 1794"/>
                <a:gd name="T43" fmla="*/ 17 h 273"/>
                <a:gd name="T44" fmla="*/ 68 w 1794"/>
                <a:gd name="T45" fmla="*/ 17 h 273"/>
                <a:gd name="T46" fmla="*/ 61 w 1794"/>
                <a:gd name="T47" fmla="*/ 17 h 273"/>
                <a:gd name="T48" fmla="*/ 52 w 1794"/>
                <a:gd name="T49" fmla="*/ 17 h 273"/>
                <a:gd name="T50" fmla="*/ 45 w 1794"/>
                <a:gd name="T51" fmla="*/ 16 h 273"/>
                <a:gd name="T52" fmla="*/ 36 w 1794"/>
                <a:gd name="T53" fmla="*/ 16 h 273"/>
                <a:gd name="T54" fmla="*/ 29 w 1794"/>
                <a:gd name="T55" fmla="*/ 14 h 273"/>
                <a:gd name="T56" fmla="*/ 20 w 1794"/>
                <a:gd name="T57" fmla="*/ 14 h 273"/>
                <a:gd name="T58" fmla="*/ 13 w 1794"/>
                <a:gd name="T59" fmla="*/ 13 h 273"/>
                <a:gd name="T60" fmla="*/ 6 w 1794"/>
                <a:gd name="T61" fmla="*/ 13 h 273"/>
                <a:gd name="T62" fmla="*/ 0 w 1794"/>
                <a:gd name="T63" fmla="*/ 9 h 273"/>
                <a:gd name="T64" fmla="*/ 3 w 1794"/>
                <a:gd name="T65" fmla="*/ 1 h 273"/>
                <a:gd name="T66" fmla="*/ 13 w 1794"/>
                <a:gd name="T67" fmla="*/ 0 h 273"/>
                <a:gd name="T68" fmla="*/ 25 w 1794"/>
                <a:gd name="T69" fmla="*/ 3 h 273"/>
                <a:gd name="T70" fmla="*/ 33 w 1794"/>
                <a:gd name="T71" fmla="*/ 4 h 273"/>
                <a:gd name="T72" fmla="*/ 41 w 1794"/>
                <a:gd name="T73" fmla="*/ 4 h 273"/>
                <a:gd name="T74" fmla="*/ 48 w 1794"/>
                <a:gd name="T75" fmla="*/ 6 h 273"/>
                <a:gd name="T76" fmla="*/ 56 w 1794"/>
                <a:gd name="T77" fmla="*/ 7 h 273"/>
                <a:gd name="T78" fmla="*/ 64 w 1794"/>
                <a:gd name="T79" fmla="*/ 9 h 273"/>
                <a:gd name="T80" fmla="*/ 72 w 1794"/>
                <a:gd name="T81" fmla="*/ 9 h 273"/>
                <a:gd name="T82" fmla="*/ 81 w 1794"/>
                <a:gd name="T83" fmla="*/ 10 h 273"/>
                <a:gd name="T84" fmla="*/ 88 w 1794"/>
                <a:gd name="T85" fmla="*/ 10 h 273"/>
                <a:gd name="T86" fmla="*/ 97 w 1794"/>
                <a:gd name="T87" fmla="*/ 12 h 273"/>
                <a:gd name="T88" fmla="*/ 104 w 1794"/>
                <a:gd name="T89" fmla="*/ 12 h 273"/>
                <a:gd name="T90" fmla="*/ 113 w 1794"/>
                <a:gd name="T91" fmla="*/ 13 h 273"/>
                <a:gd name="T92" fmla="*/ 122 w 1794"/>
                <a:gd name="T93" fmla="*/ 13 h 273"/>
                <a:gd name="T94" fmla="*/ 129 w 1794"/>
                <a:gd name="T95" fmla="*/ 14 h 273"/>
                <a:gd name="T96" fmla="*/ 137 w 1794"/>
                <a:gd name="T97" fmla="*/ 14 h 273"/>
                <a:gd name="T98" fmla="*/ 145 w 1794"/>
                <a:gd name="T99" fmla="*/ 14 h 273"/>
                <a:gd name="T100" fmla="*/ 152 w 1794"/>
                <a:gd name="T101" fmla="*/ 16 h 273"/>
                <a:gd name="T102" fmla="*/ 161 w 1794"/>
                <a:gd name="T103" fmla="*/ 16 h 273"/>
                <a:gd name="T104" fmla="*/ 169 w 1794"/>
                <a:gd name="T105" fmla="*/ 17 h 273"/>
                <a:gd name="T106" fmla="*/ 176 w 1794"/>
                <a:gd name="T107" fmla="*/ 17 h 273"/>
                <a:gd name="T108" fmla="*/ 184 w 1794"/>
                <a:gd name="T109" fmla="*/ 17 h 273"/>
                <a:gd name="T110" fmla="*/ 192 w 1794"/>
                <a:gd name="T111" fmla="*/ 19 h 273"/>
                <a:gd name="T112" fmla="*/ 204 w 1794"/>
                <a:gd name="T113" fmla="*/ 19 h 273"/>
                <a:gd name="T114" fmla="*/ 215 w 1794"/>
                <a:gd name="T115" fmla="*/ 20 h 273"/>
                <a:gd name="T116" fmla="*/ 223 w 1794"/>
                <a:gd name="T117" fmla="*/ 22 h 273"/>
                <a:gd name="T118" fmla="*/ 234 w 1794"/>
                <a:gd name="T119" fmla="*/ 23 h 273"/>
                <a:gd name="T120" fmla="*/ 247 w 1794"/>
                <a:gd name="T121" fmla="*/ 26 h 2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94" h="273">
                  <a:moveTo>
                    <a:pt x="1794" y="202"/>
                  </a:moveTo>
                  <a:lnTo>
                    <a:pt x="1794" y="223"/>
                  </a:lnTo>
                  <a:lnTo>
                    <a:pt x="1783" y="243"/>
                  </a:lnTo>
                  <a:lnTo>
                    <a:pt x="1763" y="263"/>
                  </a:lnTo>
                  <a:lnTo>
                    <a:pt x="1743" y="273"/>
                  </a:lnTo>
                  <a:lnTo>
                    <a:pt x="1712" y="263"/>
                  </a:lnTo>
                  <a:lnTo>
                    <a:pt x="1693" y="263"/>
                  </a:lnTo>
                  <a:lnTo>
                    <a:pt x="1662" y="254"/>
                  </a:lnTo>
                  <a:lnTo>
                    <a:pt x="1642" y="243"/>
                  </a:lnTo>
                  <a:lnTo>
                    <a:pt x="1581" y="233"/>
                  </a:lnTo>
                  <a:lnTo>
                    <a:pt x="1540" y="233"/>
                  </a:lnTo>
                  <a:lnTo>
                    <a:pt x="1510" y="223"/>
                  </a:lnTo>
                  <a:lnTo>
                    <a:pt x="1479" y="212"/>
                  </a:lnTo>
                  <a:lnTo>
                    <a:pt x="1449" y="212"/>
                  </a:lnTo>
                  <a:lnTo>
                    <a:pt x="1428" y="212"/>
                  </a:lnTo>
                  <a:lnTo>
                    <a:pt x="1378" y="202"/>
                  </a:lnTo>
                  <a:lnTo>
                    <a:pt x="1327" y="202"/>
                  </a:lnTo>
                  <a:lnTo>
                    <a:pt x="1297" y="193"/>
                  </a:lnTo>
                  <a:lnTo>
                    <a:pt x="1266" y="193"/>
                  </a:lnTo>
                  <a:lnTo>
                    <a:pt x="1236" y="182"/>
                  </a:lnTo>
                  <a:lnTo>
                    <a:pt x="1216" y="182"/>
                  </a:lnTo>
                  <a:lnTo>
                    <a:pt x="1186" y="182"/>
                  </a:lnTo>
                  <a:lnTo>
                    <a:pt x="1155" y="172"/>
                  </a:lnTo>
                  <a:lnTo>
                    <a:pt x="1135" y="172"/>
                  </a:lnTo>
                  <a:lnTo>
                    <a:pt x="1104" y="172"/>
                  </a:lnTo>
                  <a:lnTo>
                    <a:pt x="1074" y="172"/>
                  </a:lnTo>
                  <a:lnTo>
                    <a:pt x="1054" y="172"/>
                  </a:lnTo>
                  <a:lnTo>
                    <a:pt x="1024" y="162"/>
                  </a:lnTo>
                  <a:lnTo>
                    <a:pt x="1003" y="162"/>
                  </a:lnTo>
                  <a:lnTo>
                    <a:pt x="942" y="162"/>
                  </a:lnTo>
                  <a:lnTo>
                    <a:pt x="902" y="162"/>
                  </a:lnTo>
                  <a:lnTo>
                    <a:pt x="871" y="151"/>
                  </a:lnTo>
                  <a:lnTo>
                    <a:pt x="841" y="151"/>
                  </a:lnTo>
                  <a:lnTo>
                    <a:pt x="810" y="142"/>
                  </a:lnTo>
                  <a:lnTo>
                    <a:pt x="780" y="142"/>
                  </a:lnTo>
                  <a:lnTo>
                    <a:pt x="749" y="142"/>
                  </a:lnTo>
                  <a:lnTo>
                    <a:pt x="730" y="142"/>
                  </a:lnTo>
                  <a:lnTo>
                    <a:pt x="699" y="142"/>
                  </a:lnTo>
                  <a:lnTo>
                    <a:pt x="679" y="142"/>
                  </a:lnTo>
                  <a:lnTo>
                    <a:pt x="648" y="132"/>
                  </a:lnTo>
                  <a:lnTo>
                    <a:pt x="618" y="132"/>
                  </a:lnTo>
                  <a:lnTo>
                    <a:pt x="587" y="132"/>
                  </a:lnTo>
                  <a:lnTo>
                    <a:pt x="568" y="132"/>
                  </a:lnTo>
                  <a:lnTo>
                    <a:pt x="537" y="121"/>
                  </a:lnTo>
                  <a:lnTo>
                    <a:pt x="507" y="121"/>
                  </a:lnTo>
                  <a:lnTo>
                    <a:pt x="476" y="121"/>
                  </a:lnTo>
                  <a:lnTo>
                    <a:pt x="456" y="121"/>
                  </a:lnTo>
                  <a:lnTo>
                    <a:pt x="425" y="121"/>
                  </a:lnTo>
                  <a:lnTo>
                    <a:pt x="395" y="121"/>
                  </a:lnTo>
                  <a:lnTo>
                    <a:pt x="364" y="121"/>
                  </a:lnTo>
                  <a:lnTo>
                    <a:pt x="345" y="121"/>
                  </a:lnTo>
                  <a:lnTo>
                    <a:pt x="314" y="111"/>
                  </a:lnTo>
                  <a:lnTo>
                    <a:pt x="284" y="111"/>
                  </a:lnTo>
                  <a:lnTo>
                    <a:pt x="253" y="111"/>
                  </a:lnTo>
                  <a:lnTo>
                    <a:pt x="233" y="111"/>
                  </a:lnTo>
                  <a:lnTo>
                    <a:pt x="202" y="101"/>
                  </a:lnTo>
                  <a:lnTo>
                    <a:pt x="172" y="101"/>
                  </a:lnTo>
                  <a:lnTo>
                    <a:pt x="141" y="101"/>
                  </a:lnTo>
                  <a:lnTo>
                    <a:pt x="122" y="101"/>
                  </a:lnTo>
                  <a:lnTo>
                    <a:pt x="91" y="90"/>
                  </a:lnTo>
                  <a:lnTo>
                    <a:pt x="71" y="90"/>
                  </a:lnTo>
                  <a:lnTo>
                    <a:pt x="40" y="90"/>
                  </a:lnTo>
                  <a:lnTo>
                    <a:pt x="10" y="90"/>
                  </a:lnTo>
                  <a:lnTo>
                    <a:pt x="0" y="61"/>
                  </a:lnTo>
                  <a:lnTo>
                    <a:pt x="0" y="40"/>
                  </a:lnTo>
                  <a:lnTo>
                    <a:pt x="20" y="10"/>
                  </a:lnTo>
                  <a:lnTo>
                    <a:pt x="40" y="0"/>
                  </a:lnTo>
                  <a:lnTo>
                    <a:pt x="91" y="0"/>
                  </a:lnTo>
                  <a:lnTo>
                    <a:pt x="141" y="10"/>
                  </a:lnTo>
                  <a:lnTo>
                    <a:pt x="172" y="20"/>
                  </a:lnTo>
                  <a:lnTo>
                    <a:pt x="202" y="20"/>
                  </a:lnTo>
                  <a:lnTo>
                    <a:pt x="233" y="31"/>
                  </a:lnTo>
                  <a:lnTo>
                    <a:pt x="253" y="31"/>
                  </a:lnTo>
                  <a:lnTo>
                    <a:pt x="284" y="31"/>
                  </a:lnTo>
                  <a:lnTo>
                    <a:pt x="314" y="40"/>
                  </a:lnTo>
                  <a:lnTo>
                    <a:pt x="334" y="40"/>
                  </a:lnTo>
                  <a:lnTo>
                    <a:pt x="364" y="50"/>
                  </a:lnTo>
                  <a:lnTo>
                    <a:pt x="395" y="50"/>
                  </a:lnTo>
                  <a:lnTo>
                    <a:pt x="415" y="50"/>
                  </a:lnTo>
                  <a:lnTo>
                    <a:pt x="446" y="61"/>
                  </a:lnTo>
                  <a:lnTo>
                    <a:pt x="476" y="61"/>
                  </a:lnTo>
                  <a:lnTo>
                    <a:pt x="507" y="61"/>
                  </a:lnTo>
                  <a:lnTo>
                    <a:pt x="537" y="61"/>
                  </a:lnTo>
                  <a:lnTo>
                    <a:pt x="568" y="71"/>
                  </a:lnTo>
                  <a:lnTo>
                    <a:pt x="587" y="71"/>
                  </a:lnTo>
                  <a:lnTo>
                    <a:pt x="618" y="71"/>
                  </a:lnTo>
                  <a:lnTo>
                    <a:pt x="648" y="71"/>
                  </a:lnTo>
                  <a:lnTo>
                    <a:pt x="679" y="81"/>
                  </a:lnTo>
                  <a:lnTo>
                    <a:pt x="709" y="81"/>
                  </a:lnTo>
                  <a:lnTo>
                    <a:pt x="730" y="81"/>
                  </a:lnTo>
                  <a:lnTo>
                    <a:pt x="760" y="81"/>
                  </a:lnTo>
                  <a:lnTo>
                    <a:pt x="791" y="90"/>
                  </a:lnTo>
                  <a:lnTo>
                    <a:pt x="820" y="90"/>
                  </a:lnTo>
                  <a:lnTo>
                    <a:pt x="852" y="90"/>
                  </a:lnTo>
                  <a:lnTo>
                    <a:pt x="881" y="90"/>
                  </a:lnTo>
                  <a:lnTo>
                    <a:pt x="902" y="101"/>
                  </a:lnTo>
                  <a:lnTo>
                    <a:pt x="932" y="101"/>
                  </a:lnTo>
                  <a:lnTo>
                    <a:pt x="963" y="101"/>
                  </a:lnTo>
                  <a:lnTo>
                    <a:pt x="993" y="101"/>
                  </a:lnTo>
                  <a:lnTo>
                    <a:pt x="1014" y="101"/>
                  </a:lnTo>
                  <a:lnTo>
                    <a:pt x="1043" y="111"/>
                  </a:lnTo>
                  <a:lnTo>
                    <a:pt x="1064" y="111"/>
                  </a:lnTo>
                  <a:lnTo>
                    <a:pt x="1094" y="111"/>
                  </a:lnTo>
                  <a:lnTo>
                    <a:pt x="1125" y="111"/>
                  </a:lnTo>
                  <a:lnTo>
                    <a:pt x="1155" y="121"/>
                  </a:lnTo>
                  <a:lnTo>
                    <a:pt x="1186" y="121"/>
                  </a:lnTo>
                  <a:lnTo>
                    <a:pt x="1216" y="121"/>
                  </a:lnTo>
                  <a:lnTo>
                    <a:pt x="1236" y="121"/>
                  </a:lnTo>
                  <a:lnTo>
                    <a:pt x="1266" y="121"/>
                  </a:lnTo>
                  <a:lnTo>
                    <a:pt x="1287" y="121"/>
                  </a:lnTo>
                  <a:lnTo>
                    <a:pt x="1317" y="121"/>
                  </a:lnTo>
                  <a:lnTo>
                    <a:pt x="1348" y="132"/>
                  </a:lnTo>
                  <a:lnTo>
                    <a:pt x="1378" y="132"/>
                  </a:lnTo>
                  <a:lnTo>
                    <a:pt x="1428" y="132"/>
                  </a:lnTo>
                  <a:lnTo>
                    <a:pt x="1479" y="142"/>
                  </a:lnTo>
                  <a:lnTo>
                    <a:pt x="1510" y="142"/>
                  </a:lnTo>
                  <a:lnTo>
                    <a:pt x="1540" y="151"/>
                  </a:lnTo>
                  <a:lnTo>
                    <a:pt x="1561" y="151"/>
                  </a:lnTo>
                  <a:lnTo>
                    <a:pt x="1590" y="162"/>
                  </a:lnTo>
                  <a:lnTo>
                    <a:pt x="1642" y="162"/>
                  </a:lnTo>
                  <a:lnTo>
                    <a:pt x="1693" y="172"/>
                  </a:lnTo>
                  <a:lnTo>
                    <a:pt x="1733" y="182"/>
                  </a:lnTo>
                  <a:lnTo>
                    <a:pt x="1794" y="2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Freeform 349"/>
            <p:cNvSpPr>
              <a:spLocks/>
            </p:cNvSpPr>
            <p:nvPr/>
          </p:nvSpPr>
          <p:spPr bwMode="auto">
            <a:xfrm>
              <a:off x="2599" y="2312"/>
              <a:ext cx="156" cy="54"/>
            </a:xfrm>
            <a:custGeom>
              <a:avLst/>
              <a:gdLst>
                <a:gd name="T0" fmla="*/ 150 w 1094"/>
                <a:gd name="T1" fmla="*/ 7 h 375"/>
                <a:gd name="T2" fmla="*/ 142 w 1094"/>
                <a:gd name="T3" fmla="*/ 12 h 375"/>
                <a:gd name="T4" fmla="*/ 133 w 1094"/>
                <a:gd name="T5" fmla="*/ 15 h 375"/>
                <a:gd name="T6" fmla="*/ 124 w 1094"/>
                <a:gd name="T7" fmla="*/ 19 h 375"/>
                <a:gd name="T8" fmla="*/ 114 w 1094"/>
                <a:gd name="T9" fmla="*/ 22 h 375"/>
                <a:gd name="T10" fmla="*/ 105 w 1094"/>
                <a:gd name="T11" fmla="*/ 25 h 375"/>
                <a:gd name="T12" fmla="*/ 97 w 1094"/>
                <a:gd name="T13" fmla="*/ 28 h 375"/>
                <a:gd name="T14" fmla="*/ 88 w 1094"/>
                <a:gd name="T15" fmla="*/ 31 h 375"/>
                <a:gd name="T16" fmla="*/ 80 w 1094"/>
                <a:gd name="T17" fmla="*/ 34 h 375"/>
                <a:gd name="T18" fmla="*/ 69 w 1094"/>
                <a:gd name="T19" fmla="*/ 37 h 375"/>
                <a:gd name="T20" fmla="*/ 61 w 1094"/>
                <a:gd name="T21" fmla="*/ 39 h 375"/>
                <a:gd name="T22" fmla="*/ 50 w 1094"/>
                <a:gd name="T23" fmla="*/ 42 h 375"/>
                <a:gd name="T24" fmla="*/ 42 w 1094"/>
                <a:gd name="T25" fmla="*/ 45 h 375"/>
                <a:gd name="T26" fmla="*/ 33 w 1094"/>
                <a:gd name="T27" fmla="*/ 48 h 375"/>
                <a:gd name="T28" fmla="*/ 23 w 1094"/>
                <a:gd name="T29" fmla="*/ 50 h 375"/>
                <a:gd name="T30" fmla="*/ 15 w 1094"/>
                <a:gd name="T31" fmla="*/ 53 h 375"/>
                <a:gd name="T32" fmla="*/ 6 w 1094"/>
                <a:gd name="T33" fmla="*/ 51 h 375"/>
                <a:gd name="T34" fmla="*/ 0 w 1094"/>
                <a:gd name="T35" fmla="*/ 44 h 375"/>
                <a:gd name="T36" fmla="*/ 6 w 1094"/>
                <a:gd name="T37" fmla="*/ 35 h 375"/>
                <a:gd name="T38" fmla="*/ 15 w 1094"/>
                <a:gd name="T39" fmla="*/ 31 h 375"/>
                <a:gd name="T40" fmla="*/ 23 w 1094"/>
                <a:gd name="T41" fmla="*/ 26 h 375"/>
                <a:gd name="T42" fmla="*/ 30 w 1094"/>
                <a:gd name="T43" fmla="*/ 26 h 375"/>
                <a:gd name="T44" fmla="*/ 29 w 1094"/>
                <a:gd name="T45" fmla="*/ 32 h 375"/>
                <a:gd name="T46" fmla="*/ 32 w 1094"/>
                <a:gd name="T47" fmla="*/ 35 h 375"/>
                <a:gd name="T48" fmla="*/ 40 w 1094"/>
                <a:gd name="T49" fmla="*/ 34 h 375"/>
                <a:gd name="T50" fmla="*/ 48 w 1094"/>
                <a:gd name="T51" fmla="*/ 34 h 375"/>
                <a:gd name="T52" fmla="*/ 56 w 1094"/>
                <a:gd name="T53" fmla="*/ 32 h 375"/>
                <a:gd name="T54" fmla="*/ 64 w 1094"/>
                <a:gd name="T55" fmla="*/ 31 h 375"/>
                <a:gd name="T56" fmla="*/ 72 w 1094"/>
                <a:gd name="T57" fmla="*/ 28 h 375"/>
                <a:gd name="T58" fmla="*/ 80 w 1094"/>
                <a:gd name="T59" fmla="*/ 26 h 375"/>
                <a:gd name="T60" fmla="*/ 88 w 1094"/>
                <a:gd name="T61" fmla="*/ 25 h 375"/>
                <a:gd name="T62" fmla="*/ 95 w 1094"/>
                <a:gd name="T63" fmla="*/ 22 h 375"/>
                <a:gd name="T64" fmla="*/ 104 w 1094"/>
                <a:gd name="T65" fmla="*/ 19 h 375"/>
                <a:gd name="T66" fmla="*/ 111 w 1094"/>
                <a:gd name="T67" fmla="*/ 16 h 375"/>
                <a:gd name="T68" fmla="*/ 120 w 1094"/>
                <a:gd name="T69" fmla="*/ 13 h 375"/>
                <a:gd name="T70" fmla="*/ 127 w 1094"/>
                <a:gd name="T71" fmla="*/ 10 h 375"/>
                <a:gd name="T72" fmla="*/ 136 w 1094"/>
                <a:gd name="T73" fmla="*/ 7 h 375"/>
                <a:gd name="T74" fmla="*/ 143 w 1094"/>
                <a:gd name="T75" fmla="*/ 3 h 375"/>
                <a:gd name="T76" fmla="*/ 152 w 1094"/>
                <a:gd name="T77" fmla="*/ 1 h 375"/>
                <a:gd name="T78" fmla="*/ 156 w 1094"/>
                <a:gd name="T79" fmla="*/ 6 h 37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94" h="375">
                  <a:moveTo>
                    <a:pt x="1094" y="40"/>
                  </a:moveTo>
                  <a:lnTo>
                    <a:pt x="1054" y="51"/>
                  </a:lnTo>
                  <a:lnTo>
                    <a:pt x="1023" y="61"/>
                  </a:lnTo>
                  <a:lnTo>
                    <a:pt x="993" y="82"/>
                  </a:lnTo>
                  <a:lnTo>
                    <a:pt x="962" y="91"/>
                  </a:lnTo>
                  <a:lnTo>
                    <a:pt x="932" y="101"/>
                  </a:lnTo>
                  <a:lnTo>
                    <a:pt x="901" y="112"/>
                  </a:lnTo>
                  <a:lnTo>
                    <a:pt x="871" y="132"/>
                  </a:lnTo>
                  <a:lnTo>
                    <a:pt x="842" y="143"/>
                  </a:lnTo>
                  <a:lnTo>
                    <a:pt x="800" y="152"/>
                  </a:lnTo>
                  <a:lnTo>
                    <a:pt x="781" y="162"/>
                  </a:lnTo>
                  <a:lnTo>
                    <a:pt x="739" y="173"/>
                  </a:lnTo>
                  <a:lnTo>
                    <a:pt x="709" y="183"/>
                  </a:lnTo>
                  <a:lnTo>
                    <a:pt x="678" y="193"/>
                  </a:lnTo>
                  <a:lnTo>
                    <a:pt x="649" y="202"/>
                  </a:lnTo>
                  <a:lnTo>
                    <a:pt x="617" y="213"/>
                  </a:lnTo>
                  <a:lnTo>
                    <a:pt x="588" y="233"/>
                  </a:lnTo>
                  <a:lnTo>
                    <a:pt x="558" y="233"/>
                  </a:lnTo>
                  <a:lnTo>
                    <a:pt x="516" y="244"/>
                  </a:lnTo>
                  <a:lnTo>
                    <a:pt x="486" y="254"/>
                  </a:lnTo>
                  <a:lnTo>
                    <a:pt x="455" y="263"/>
                  </a:lnTo>
                  <a:lnTo>
                    <a:pt x="426" y="274"/>
                  </a:lnTo>
                  <a:lnTo>
                    <a:pt x="395" y="284"/>
                  </a:lnTo>
                  <a:lnTo>
                    <a:pt x="354" y="294"/>
                  </a:lnTo>
                  <a:lnTo>
                    <a:pt x="324" y="305"/>
                  </a:lnTo>
                  <a:lnTo>
                    <a:pt x="293" y="314"/>
                  </a:lnTo>
                  <a:lnTo>
                    <a:pt x="264" y="324"/>
                  </a:lnTo>
                  <a:lnTo>
                    <a:pt x="233" y="335"/>
                  </a:lnTo>
                  <a:lnTo>
                    <a:pt x="203" y="335"/>
                  </a:lnTo>
                  <a:lnTo>
                    <a:pt x="162" y="345"/>
                  </a:lnTo>
                  <a:lnTo>
                    <a:pt x="131" y="355"/>
                  </a:lnTo>
                  <a:lnTo>
                    <a:pt x="102" y="366"/>
                  </a:lnTo>
                  <a:lnTo>
                    <a:pt x="71" y="375"/>
                  </a:lnTo>
                  <a:lnTo>
                    <a:pt x="41" y="355"/>
                  </a:lnTo>
                  <a:lnTo>
                    <a:pt x="0" y="335"/>
                  </a:lnTo>
                  <a:lnTo>
                    <a:pt x="0" y="305"/>
                  </a:lnTo>
                  <a:lnTo>
                    <a:pt x="20" y="274"/>
                  </a:lnTo>
                  <a:lnTo>
                    <a:pt x="41" y="244"/>
                  </a:lnTo>
                  <a:lnTo>
                    <a:pt x="71" y="233"/>
                  </a:lnTo>
                  <a:lnTo>
                    <a:pt x="102" y="213"/>
                  </a:lnTo>
                  <a:lnTo>
                    <a:pt x="131" y="193"/>
                  </a:lnTo>
                  <a:lnTo>
                    <a:pt x="162" y="183"/>
                  </a:lnTo>
                  <a:lnTo>
                    <a:pt x="192" y="173"/>
                  </a:lnTo>
                  <a:lnTo>
                    <a:pt x="213" y="183"/>
                  </a:lnTo>
                  <a:lnTo>
                    <a:pt x="213" y="202"/>
                  </a:lnTo>
                  <a:lnTo>
                    <a:pt x="203" y="223"/>
                  </a:lnTo>
                  <a:lnTo>
                    <a:pt x="192" y="254"/>
                  </a:lnTo>
                  <a:lnTo>
                    <a:pt x="223" y="244"/>
                  </a:lnTo>
                  <a:lnTo>
                    <a:pt x="253" y="244"/>
                  </a:lnTo>
                  <a:lnTo>
                    <a:pt x="283" y="233"/>
                  </a:lnTo>
                  <a:lnTo>
                    <a:pt x="314" y="233"/>
                  </a:lnTo>
                  <a:lnTo>
                    <a:pt x="335" y="233"/>
                  </a:lnTo>
                  <a:lnTo>
                    <a:pt x="365" y="223"/>
                  </a:lnTo>
                  <a:lnTo>
                    <a:pt x="395" y="223"/>
                  </a:lnTo>
                  <a:lnTo>
                    <a:pt x="426" y="223"/>
                  </a:lnTo>
                  <a:lnTo>
                    <a:pt x="446" y="213"/>
                  </a:lnTo>
                  <a:lnTo>
                    <a:pt x="476" y="202"/>
                  </a:lnTo>
                  <a:lnTo>
                    <a:pt x="506" y="193"/>
                  </a:lnTo>
                  <a:lnTo>
                    <a:pt x="537" y="193"/>
                  </a:lnTo>
                  <a:lnTo>
                    <a:pt x="558" y="183"/>
                  </a:lnTo>
                  <a:lnTo>
                    <a:pt x="588" y="173"/>
                  </a:lnTo>
                  <a:lnTo>
                    <a:pt x="617" y="173"/>
                  </a:lnTo>
                  <a:lnTo>
                    <a:pt x="649" y="173"/>
                  </a:lnTo>
                  <a:lnTo>
                    <a:pt x="669" y="152"/>
                  </a:lnTo>
                  <a:lnTo>
                    <a:pt x="699" y="143"/>
                  </a:lnTo>
                  <a:lnTo>
                    <a:pt x="729" y="132"/>
                  </a:lnTo>
                  <a:lnTo>
                    <a:pt x="760" y="122"/>
                  </a:lnTo>
                  <a:lnTo>
                    <a:pt x="781" y="112"/>
                  </a:lnTo>
                  <a:lnTo>
                    <a:pt x="811" y="101"/>
                  </a:lnTo>
                  <a:lnTo>
                    <a:pt x="842" y="91"/>
                  </a:lnTo>
                  <a:lnTo>
                    <a:pt x="871" y="82"/>
                  </a:lnTo>
                  <a:lnTo>
                    <a:pt x="892" y="71"/>
                  </a:lnTo>
                  <a:lnTo>
                    <a:pt x="922" y="61"/>
                  </a:lnTo>
                  <a:lnTo>
                    <a:pt x="953" y="51"/>
                  </a:lnTo>
                  <a:lnTo>
                    <a:pt x="973" y="40"/>
                  </a:lnTo>
                  <a:lnTo>
                    <a:pt x="1004" y="21"/>
                  </a:lnTo>
                  <a:lnTo>
                    <a:pt x="1033" y="10"/>
                  </a:lnTo>
                  <a:lnTo>
                    <a:pt x="1064" y="10"/>
                  </a:lnTo>
                  <a:lnTo>
                    <a:pt x="1094" y="0"/>
                  </a:lnTo>
                  <a:lnTo>
                    <a:pt x="1094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Freeform 350"/>
            <p:cNvSpPr>
              <a:spLocks/>
            </p:cNvSpPr>
            <p:nvPr/>
          </p:nvSpPr>
          <p:spPr bwMode="auto">
            <a:xfrm>
              <a:off x="2599" y="2312"/>
              <a:ext cx="156" cy="54"/>
            </a:xfrm>
            <a:custGeom>
              <a:avLst/>
              <a:gdLst>
                <a:gd name="T0" fmla="*/ 150 w 1094"/>
                <a:gd name="T1" fmla="*/ 7 h 375"/>
                <a:gd name="T2" fmla="*/ 142 w 1094"/>
                <a:gd name="T3" fmla="*/ 12 h 375"/>
                <a:gd name="T4" fmla="*/ 133 w 1094"/>
                <a:gd name="T5" fmla="*/ 15 h 375"/>
                <a:gd name="T6" fmla="*/ 124 w 1094"/>
                <a:gd name="T7" fmla="*/ 19 h 375"/>
                <a:gd name="T8" fmla="*/ 114 w 1094"/>
                <a:gd name="T9" fmla="*/ 22 h 375"/>
                <a:gd name="T10" fmla="*/ 105 w 1094"/>
                <a:gd name="T11" fmla="*/ 25 h 375"/>
                <a:gd name="T12" fmla="*/ 97 w 1094"/>
                <a:gd name="T13" fmla="*/ 28 h 375"/>
                <a:gd name="T14" fmla="*/ 88 w 1094"/>
                <a:gd name="T15" fmla="*/ 31 h 375"/>
                <a:gd name="T16" fmla="*/ 80 w 1094"/>
                <a:gd name="T17" fmla="*/ 34 h 375"/>
                <a:gd name="T18" fmla="*/ 69 w 1094"/>
                <a:gd name="T19" fmla="*/ 37 h 375"/>
                <a:gd name="T20" fmla="*/ 61 w 1094"/>
                <a:gd name="T21" fmla="*/ 39 h 375"/>
                <a:gd name="T22" fmla="*/ 50 w 1094"/>
                <a:gd name="T23" fmla="*/ 42 h 375"/>
                <a:gd name="T24" fmla="*/ 42 w 1094"/>
                <a:gd name="T25" fmla="*/ 45 h 375"/>
                <a:gd name="T26" fmla="*/ 33 w 1094"/>
                <a:gd name="T27" fmla="*/ 48 h 375"/>
                <a:gd name="T28" fmla="*/ 23 w 1094"/>
                <a:gd name="T29" fmla="*/ 50 h 375"/>
                <a:gd name="T30" fmla="*/ 15 w 1094"/>
                <a:gd name="T31" fmla="*/ 53 h 375"/>
                <a:gd name="T32" fmla="*/ 6 w 1094"/>
                <a:gd name="T33" fmla="*/ 51 h 375"/>
                <a:gd name="T34" fmla="*/ 0 w 1094"/>
                <a:gd name="T35" fmla="*/ 44 h 375"/>
                <a:gd name="T36" fmla="*/ 6 w 1094"/>
                <a:gd name="T37" fmla="*/ 35 h 375"/>
                <a:gd name="T38" fmla="*/ 15 w 1094"/>
                <a:gd name="T39" fmla="*/ 31 h 375"/>
                <a:gd name="T40" fmla="*/ 23 w 1094"/>
                <a:gd name="T41" fmla="*/ 26 h 375"/>
                <a:gd name="T42" fmla="*/ 30 w 1094"/>
                <a:gd name="T43" fmla="*/ 26 h 375"/>
                <a:gd name="T44" fmla="*/ 29 w 1094"/>
                <a:gd name="T45" fmla="*/ 32 h 375"/>
                <a:gd name="T46" fmla="*/ 32 w 1094"/>
                <a:gd name="T47" fmla="*/ 35 h 375"/>
                <a:gd name="T48" fmla="*/ 40 w 1094"/>
                <a:gd name="T49" fmla="*/ 34 h 375"/>
                <a:gd name="T50" fmla="*/ 48 w 1094"/>
                <a:gd name="T51" fmla="*/ 34 h 375"/>
                <a:gd name="T52" fmla="*/ 56 w 1094"/>
                <a:gd name="T53" fmla="*/ 32 h 375"/>
                <a:gd name="T54" fmla="*/ 64 w 1094"/>
                <a:gd name="T55" fmla="*/ 31 h 375"/>
                <a:gd name="T56" fmla="*/ 72 w 1094"/>
                <a:gd name="T57" fmla="*/ 28 h 375"/>
                <a:gd name="T58" fmla="*/ 80 w 1094"/>
                <a:gd name="T59" fmla="*/ 26 h 375"/>
                <a:gd name="T60" fmla="*/ 88 w 1094"/>
                <a:gd name="T61" fmla="*/ 25 h 375"/>
                <a:gd name="T62" fmla="*/ 95 w 1094"/>
                <a:gd name="T63" fmla="*/ 22 h 375"/>
                <a:gd name="T64" fmla="*/ 104 w 1094"/>
                <a:gd name="T65" fmla="*/ 19 h 375"/>
                <a:gd name="T66" fmla="*/ 111 w 1094"/>
                <a:gd name="T67" fmla="*/ 16 h 375"/>
                <a:gd name="T68" fmla="*/ 120 w 1094"/>
                <a:gd name="T69" fmla="*/ 13 h 375"/>
                <a:gd name="T70" fmla="*/ 127 w 1094"/>
                <a:gd name="T71" fmla="*/ 10 h 375"/>
                <a:gd name="T72" fmla="*/ 136 w 1094"/>
                <a:gd name="T73" fmla="*/ 7 h 375"/>
                <a:gd name="T74" fmla="*/ 143 w 1094"/>
                <a:gd name="T75" fmla="*/ 3 h 375"/>
                <a:gd name="T76" fmla="*/ 152 w 1094"/>
                <a:gd name="T77" fmla="*/ 1 h 375"/>
                <a:gd name="T78" fmla="*/ 156 w 1094"/>
                <a:gd name="T79" fmla="*/ 6 h 37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94" h="375">
                  <a:moveTo>
                    <a:pt x="1094" y="40"/>
                  </a:moveTo>
                  <a:lnTo>
                    <a:pt x="1054" y="51"/>
                  </a:lnTo>
                  <a:lnTo>
                    <a:pt x="1023" y="61"/>
                  </a:lnTo>
                  <a:lnTo>
                    <a:pt x="993" y="82"/>
                  </a:lnTo>
                  <a:lnTo>
                    <a:pt x="962" y="91"/>
                  </a:lnTo>
                  <a:lnTo>
                    <a:pt x="932" y="101"/>
                  </a:lnTo>
                  <a:lnTo>
                    <a:pt x="901" y="112"/>
                  </a:lnTo>
                  <a:lnTo>
                    <a:pt x="871" y="132"/>
                  </a:lnTo>
                  <a:lnTo>
                    <a:pt x="842" y="143"/>
                  </a:lnTo>
                  <a:lnTo>
                    <a:pt x="800" y="152"/>
                  </a:lnTo>
                  <a:lnTo>
                    <a:pt x="781" y="162"/>
                  </a:lnTo>
                  <a:lnTo>
                    <a:pt x="739" y="173"/>
                  </a:lnTo>
                  <a:lnTo>
                    <a:pt x="709" y="183"/>
                  </a:lnTo>
                  <a:lnTo>
                    <a:pt x="678" y="193"/>
                  </a:lnTo>
                  <a:lnTo>
                    <a:pt x="649" y="202"/>
                  </a:lnTo>
                  <a:lnTo>
                    <a:pt x="617" y="213"/>
                  </a:lnTo>
                  <a:lnTo>
                    <a:pt x="588" y="233"/>
                  </a:lnTo>
                  <a:lnTo>
                    <a:pt x="558" y="233"/>
                  </a:lnTo>
                  <a:lnTo>
                    <a:pt x="516" y="244"/>
                  </a:lnTo>
                  <a:lnTo>
                    <a:pt x="486" y="254"/>
                  </a:lnTo>
                  <a:lnTo>
                    <a:pt x="455" y="263"/>
                  </a:lnTo>
                  <a:lnTo>
                    <a:pt x="426" y="274"/>
                  </a:lnTo>
                  <a:lnTo>
                    <a:pt x="395" y="284"/>
                  </a:lnTo>
                  <a:lnTo>
                    <a:pt x="354" y="294"/>
                  </a:lnTo>
                  <a:lnTo>
                    <a:pt x="324" y="305"/>
                  </a:lnTo>
                  <a:lnTo>
                    <a:pt x="293" y="314"/>
                  </a:lnTo>
                  <a:lnTo>
                    <a:pt x="264" y="324"/>
                  </a:lnTo>
                  <a:lnTo>
                    <a:pt x="233" y="335"/>
                  </a:lnTo>
                  <a:lnTo>
                    <a:pt x="203" y="335"/>
                  </a:lnTo>
                  <a:lnTo>
                    <a:pt x="162" y="345"/>
                  </a:lnTo>
                  <a:lnTo>
                    <a:pt x="131" y="355"/>
                  </a:lnTo>
                  <a:lnTo>
                    <a:pt x="102" y="366"/>
                  </a:lnTo>
                  <a:lnTo>
                    <a:pt x="71" y="375"/>
                  </a:lnTo>
                  <a:lnTo>
                    <a:pt x="41" y="355"/>
                  </a:lnTo>
                  <a:lnTo>
                    <a:pt x="0" y="335"/>
                  </a:lnTo>
                  <a:lnTo>
                    <a:pt x="0" y="305"/>
                  </a:lnTo>
                  <a:lnTo>
                    <a:pt x="20" y="274"/>
                  </a:lnTo>
                  <a:lnTo>
                    <a:pt x="41" y="244"/>
                  </a:lnTo>
                  <a:lnTo>
                    <a:pt x="71" y="233"/>
                  </a:lnTo>
                  <a:lnTo>
                    <a:pt x="102" y="213"/>
                  </a:lnTo>
                  <a:lnTo>
                    <a:pt x="131" y="193"/>
                  </a:lnTo>
                  <a:lnTo>
                    <a:pt x="162" y="183"/>
                  </a:lnTo>
                  <a:lnTo>
                    <a:pt x="192" y="173"/>
                  </a:lnTo>
                  <a:lnTo>
                    <a:pt x="213" y="183"/>
                  </a:lnTo>
                  <a:lnTo>
                    <a:pt x="213" y="202"/>
                  </a:lnTo>
                  <a:lnTo>
                    <a:pt x="203" y="223"/>
                  </a:lnTo>
                  <a:lnTo>
                    <a:pt x="192" y="254"/>
                  </a:lnTo>
                  <a:lnTo>
                    <a:pt x="223" y="244"/>
                  </a:lnTo>
                  <a:lnTo>
                    <a:pt x="253" y="244"/>
                  </a:lnTo>
                  <a:lnTo>
                    <a:pt x="283" y="233"/>
                  </a:lnTo>
                  <a:lnTo>
                    <a:pt x="314" y="233"/>
                  </a:lnTo>
                  <a:lnTo>
                    <a:pt x="335" y="233"/>
                  </a:lnTo>
                  <a:lnTo>
                    <a:pt x="365" y="223"/>
                  </a:lnTo>
                  <a:lnTo>
                    <a:pt x="395" y="223"/>
                  </a:lnTo>
                  <a:lnTo>
                    <a:pt x="426" y="223"/>
                  </a:lnTo>
                  <a:lnTo>
                    <a:pt x="446" y="213"/>
                  </a:lnTo>
                  <a:lnTo>
                    <a:pt x="476" y="202"/>
                  </a:lnTo>
                  <a:lnTo>
                    <a:pt x="506" y="193"/>
                  </a:lnTo>
                  <a:lnTo>
                    <a:pt x="537" y="193"/>
                  </a:lnTo>
                  <a:lnTo>
                    <a:pt x="558" y="183"/>
                  </a:lnTo>
                  <a:lnTo>
                    <a:pt x="588" y="173"/>
                  </a:lnTo>
                  <a:lnTo>
                    <a:pt x="617" y="173"/>
                  </a:lnTo>
                  <a:lnTo>
                    <a:pt x="649" y="173"/>
                  </a:lnTo>
                  <a:lnTo>
                    <a:pt x="669" y="152"/>
                  </a:lnTo>
                  <a:lnTo>
                    <a:pt x="699" y="143"/>
                  </a:lnTo>
                  <a:lnTo>
                    <a:pt x="729" y="132"/>
                  </a:lnTo>
                  <a:lnTo>
                    <a:pt x="760" y="122"/>
                  </a:lnTo>
                  <a:lnTo>
                    <a:pt x="781" y="112"/>
                  </a:lnTo>
                  <a:lnTo>
                    <a:pt x="811" y="101"/>
                  </a:lnTo>
                  <a:lnTo>
                    <a:pt x="842" y="91"/>
                  </a:lnTo>
                  <a:lnTo>
                    <a:pt x="871" y="82"/>
                  </a:lnTo>
                  <a:lnTo>
                    <a:pt x="892" y="71"/>
                  </a:lnTo>
                  <a:lnTo>
                    <a:pt x="922" y="61"/>
                  </a:lnTo>
                  <a:lnTo>
                    <a:pt x="953" y="51"/>
                  </a:lnTo>
                  <a:lnTo>
                    <a:pt x="973" y="40"/>
                  </a:lnTo>
                  <a:lnTo>
                    <a:pt x="1004" y="21"/>
                  </a:lnTo>
                  <a:lnTo>
                    <a:pt x="1033" y="10"/>
                  </a:lnTo>
                  <a:lnTo>
                    <a:pt x="1064" y="10"/>
                  </a:lnTo>
                  <a:lnTo>
                    <a:pt x="1094" y="0"/>
                  </a:lnTo>
                  <a:lnTo>
                    <a:pt x="1094" y="4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Freeform 351"/>
            <p:cNvSpPr>
              <a:spLocks/>
            </p:cNvSpPr>
            <p:nvPr/>
          </p:nvSpPr>
          <p:spPr bwMode="auto">
            <a:xfrm>
              <a:off x="2296" y="2335"/>
              <a:ext cx="222" cy="42"/>
            </a:xfrm>
            <a:custGeom>
              <a:avLst/>
              <a:gdLst>
                <a:gd name="T0" fmla="*/ 26 w 1552"/>
                <a:gd name="T1" fmla="*/ 4 h 294"/>
                <a:gd name="T2" fmla="*/ 33 w 1552"/>
                <a:gd name="T3" fmla="*/ 7 h 294"/>
                <a:gd name="T4" fmla="*/ 45 w 1552"/>
                <a:gd name="T5" fmla="*/ 9 h 294"/>
                <a:gd name="T6" fmla="*/ 55 w 1552"/>
                <a:gd name="T7" fmla="*/ 9 h 294"/>
                <a:gd name="T8" fmla="*/ 68 w 1552"/>
                <a:gd name="T9" fmla="*/ 9 h 294"/>
                <a:gd name="T10" fmla="*/ 80 w 1552"/>
                <a:gd name="T11" fmla="*/ 10 h 294"/>
                <a:gd name="T12" fmla="*/ 91 w 1552"/>
                <a:gd name="T13" fmla="*/ 12 h 294"/>
                <a:gd name="T14" fmla="*/ 103 w 1552"/>
                <a:gd name="T15" fmla="*/ 12 h 294"/>
                <a:gd name="T16" fmla="*/ 115 w 1552"/>
                <a:gd name="T17" fmla="*/ 13 h 294"/>
                <a:gd name="T18" fmla="*/ 126 w 1552"/>
                <a:gd name="T19" fmla="*/ 14 h 294"/>
                <a:gd name="T20" fmla="*/ 138 w 1552"/>
                <a:gd name="T21" fmla="*/ 14 h 294"/>
                <a:gd name="T22" fmla="*/ 149 w 1552"/>
                <a:gd name="T23" fmla="*/ 16 h 294"/>
                <a:gd name="T24" fmla="*/ 161 w 1552"/>
                <a:gd name="T25" fmla="*/ 17 h 294"/>
                <a:gd name="T26" fmla="*/ 171 w 1552"/>
                <a:gd name="T27" fmla="*/ 19 h 294"/>
                <a:gd name="T28" fmla="*/ 183 w 1552"/>
                <a:gd name="T29" fmla="*/ 22 h 294"/>
                <a:gd name="T30" fmla="*/ 194 w 1552"/>
                <a:gd name="T31" fmla="*/ 23 h 294"/>
                <a:gd name="T32" fmla="*/ 205 w 1552"/>
                <a:gd name="T33" fmla="*/ 26 h 294"/>
                <a:gd name="T34" fmla="*/ 216 w 1552"/>
                <a:gd name="T35" fmla="*/ 29 h 294"/>
                <a:gd name="T36" fmla="*/ 220 w 1552"/>
                <a:gd name="T37" fmla="*/ 36 h 294"/>
                <a:gd name="T38" fmla="*/ 210 w 1552"/>
                <a:gd name="T39" fmla="*/ 39 h 294"/>
                <a:gd name="T40" fmla="*/ 197 w 1552"/>
                <a:gd name="T41" fmla="*/ 36 h 294"/>
                <a:gd name="T42" fmla="*/ 184 w 1552"/>
                <a:gd name="T43" fmla="*/ 33 h 294"/>
                <a:gd name="T44" fmla="*/ 170 w 1552"/>
                <a:gd name="T45" fmla="*/ 30 h 294"/>
                <a:gd name="T46" fmla="*/ 157 w 1552"/>
                <a:gd name="T47" fmla="*/ 28 h 294"/>
                <a:gd name="T48" fmla="*/ 144 w 1552"/>
                <a:gd name="T49" fmla="*/ 25 h 294"/>
                <a:gd name="T50" fmla="*/ 131 w 1552"/>
                <a:gd name="T51" fmla="*/ 23 h 294"/>
                <a:gd name="T52" fmla="*/ 118 w 1552"/>
                <a:gd name="T53" fmla="*/ 22 h 294"/>
                <a:gd name="T54" fmla="*/ 103 w 1552"/>
                <a:gd name="T55" fmla="*/ 20 h 294"/>
                <a:gd name="T56" fmla="*/ 90 w 1552"/>
                <a:gd name="T57" fmla="*/ 19 h 294"/>
                <a:gd name="T58" fmla="*/ 76 w 1552"/>
                <a:gd name="T59" fmla="*/ 19 h 294"/>
                <a:gd name="T60" fmla="*/ 63 w 1552"/>
                <a:gd name="T61" fmla="*/ 17 h 294"/>
                <a:gd name="T62" fmla="*/ 48 w 1552"/>
                <a:gd name="T63" fmla="*/ 16 h 294"/>
                <a:gd name="T64" fmla="*/ 35 w 1552"/>
                <a:gd name="T65" fmla="*/ 16 h 294"/>
                <a:gd name="T66" fmla="*/ 22 w 1552"/>
                <a:gd name="T67" fmla="*/ 14 h 294"/>
                <a:gd name="T68" fmla="*/ 7 w 1552"/>
                <a:gd name="T69" fmla="*/ 14 h 294"/>
                <a:gd name="T70" fmla="*/ 0 w 1552"/>
                <a:gd name="T71" fmla="*/ 9 h 294"/>
                <a:gd name="T72" fmla="*/ 4 w 1552"/>
                <a:gd name="T73" fmla="*/ 2 h 294"/>
                <a:gd name="T74" fmla="*/ 13 w 1552"/>
                <a:gd name="T75" fmla="*/ 2 h 294"/>
                <a:gd name="T76" fmla="*/ 22 w 1552"/>
                <a:gd name="T77" fmla="*/ 2 h 2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2" h="294">
                  <a:moveTo>
                    <a:pt x="183" y="0"/>
                  </a:moveTo>
                  <a:lnTo>
                    <a:pt x="183" y="31"/>
                  </a:lnTo>
                  <a:lnTo>
                    <a:pt x="204" y="51"/>
                  </a:lnTo>
                  <a:lnTo>
                    <a:pt x="234" y="51"/>
                  </a:lnTo>
                  <a:lnTo>
                    <a:pt x="274" y="61"/>
                  </a:lnTo>
                  <a:lnTo>
                    <a:pt x="315" y="61"/>
                  </a:lnTo>
                  <a:lnTo>
                    <a:pt x="345" y="61"/>
                  </a:lnTo>
                  <a:lnTo>
                    <a:pt x="385" y="61"/>
                  </a:lnTo>
                  <a:lnTo>
                    <a:pt x="437" y="61"/>
                  </a:lnTo>
                  <a:lnTo>
                    <a:pt x="477" y="61"/>
                  </a:lnTo>
                  <a:lnTo>
                    <a:pt x="507" y="71"/>
                  </a:lnTo>
                  <a:lnTo>
                    <a:pt x="558" y="71"/>
                  </a:lnTo>
                  <a:lnTo>
                    <a:pt x="599" y="82"/>
                  </a:lnTo>
                  <a:lnTo>
                    <a:pt x="639" y="82"/>
                  </a:lnTo>
                  <a:lnTo>
                    <a:pt x="680" y="82"/>
                  </a:lnTo>
                  <a:lnTo>
                    <a:pt x="720" y="82"/>
                  </a:lnTo>
                  <a:lnTo>
                    <a:pt x="761" y="92"/>
                  </a:lnTo>
                  <a:lnTo>
                    <a:pt x="801" y="92"/>
                  </a:lnTo>
                  <a:lnTo>
                    <a:pt x="842" y="92"/>
                  </a:lnTo>
                  <a:lnTo>
                    <a:pt x="883" y="101"/>
                  </a:lnTo>
                  <a:lnTo>
                    <a:pt x="934" y="101"/>
                  </a:lnTo>
                  <a:lnTo>
                    <a:pt x="963" y="101"/>
                  </a:lnTo>
                  <a:lnTo>
                    <a:pt x="1004" y="112"/>
                  </a:lnTo>
                  <a:lnTo>
                    <a:pt x="1045" y="112"/>
                  </a:lnTo>
                  <a:lnTo>
                    <a:pt x="1085" y="122"/>
                  </a:lnTo>
                  <a:lnTo>
                    <a:pt x="1125" y="122"/>
                  </a:lnTo>
                  <a:lnTo>
                    <a:pt x="1166" y="132"/>
                  </a:lnTo>
                  <a:lnTo>
                    <a:pt x="1197" y="132"/>
                  </a:lnTo>
                  <a:lnTo>
                    <a:pt x="1247" y="143"/>
                  </a:lnTo>
                  <a:lnTo>
                    <a:pt x="1278" y="152"/>
                  </a:lnTo>
                  <a:lnTo>
                    <a:pt x="1318" y="162"/>
                  </a:lnTo>
                  <a:lnTo>
                    <a:pt x="1359" y="162"/>
                  </a:lnTo>
                  <a:lnTo>
                    <a:pt x="1399" y="173"/>
                  </a:lnTo>
                  <a:lnTo>
                    <a:pt x="1430" y="183"/>
                  </a:lnTo>
                  <a:lnTo>
                    <a:pt x="1470" y="193"/>
                  </a:lnTo>
                  <a:lnTo>
                    <a:pt x="1510" y="204"/>
                  </a:lnTo>
                  <a:lnTo>
                    <a:pt x="1552" y="213"/>
                  </a:lnTo>
                  <a:lnTo>
                    <a:pt x="1541" y="254"/>
                  </a:lnTo>
                  <a:lnTo>
                    <a:pt x="1521" y="294"/>
                  </a:lnTo>
                  <a:lnTo>
                    <a:pt x="1470" y="274"/>
                  </a:lnTo>
                  <a:lnTo>
                    <a:pt x="1420" y="264"/>
                  </a:lnTo>
                  <a:lnTo>
                    <a:pt x="1379" y="254"/>
                  </a:lnTo>
                  <a:lnTo>
                    <a:pt x="1329" y="244"/>
                  </a:lnTo>
                  <a:lnTo>
                    <a:pt x="1287" y="233"/>
                  </a:lnTo>
                  <a:lnTo>
                    <a:pt x="1237" y="223"/>
                  </a:lnTo>
                  <a:lnTo>
                    <a:pt x="1186" y="213"/>
                  </a:lnTo>
                  <a:lnTo>
                    <a:pt x="1146" y="204"/>
                  </a:lnTo>
                  <a:lnTo>
                    <a:pt x="1096" y="193"/>
                  </a:lnTo>
                  <a:lnTo>
                    <a:pt x="1045" y="183"/>
                  </a:lnTo>
                  <a:lnTo>
                    <a:pt x="1004" y="173"/>
                  </a:lnTo>
                  <a:lnTo>
                    <a:pt x="963" y="173"/>
                  </a:lnTo>
                  <a:lnTo>
                    <a:pt x="913" y="162"/>
                  </a:lnTo>
                  <a:lnTo>
                    <a:pt x="862" y="162"/>
                  </a:lnTo>
                  <a:lnTo>
                    <a:pt x="822" y="152"/>
                  </a:lnTo>
                  <a:lnTo>
                    <a:pt x="771" y="152"/>
                  </a:lnTo>
                  <a:lnTo>
                    <a:pt x="720" y="143"/>
                  </a:lnTo>
                  <a:lnTo>
                    <a:pt x="669" y="143"/>
                  </a:lnTo>
                  <a:lnTo>
                    <a:pt x="629" y="132"/>
                  </a:lnTo>
                  <a:lnTo>
                    <a:pt x="578" y="132"/>
                  </a:lnTo>
                  <a:lnTo>
                    <a:pt x="528" y="132"/>
                  </a:lnTo>
                  <a:lnTo>
                    <a:pt x="488" y="122"/>
                  </a:lnTo>
                  <a:lnTo>
                    <a:pt x="437" y="122"/>
                  </a:lnTo>
                  <a:lnTo>
                    <a:pt x="385" y="122"/>
                  </a:lnTo>
                  <a:lnTo>
                    <a:pt x="335" y="112"/>
                  </a:lnTo>
                  <a:lnTo>
                    <a:pt x="295" y="112"/>
                  </a:lnTo>
                  <a:lnTo>
                    <a:pt x="244" y="112"/>
                  </a:lnTo>
                  <a:lnTo>
                    <a:pt x="193" y="112"/>
                  </a:lnTo>
                  <a:lnTo>
                    <a:pt x="153" y="101"/>
                  </a:lnTo>
                  <a:lnTo>
                    <a:pt x="102" y="101"/>
                  </a:lnTo>
                  <a:lnTo>
                    <a:pt x="51" y="101"/>
                  </a:lnTo>
                  <a:lnTo>
                    <a:pt x="11" y="101"/>
                  </a:lnTo>
                  <a:lnTo>
                    <a:pt x="0" y="61"/>
                  </a:lnTo>
                  <a:lnTo>
                    <a:pt x="11" y="31"/>
                  </a:lnTo>
                  <a:lnTo>
                    <a:pt x="31" y="11"/>
                  </a:lnTo>
                  <a:lnTo>
                    <a:pt x="61" y="11"/>
                  </a:lnTo>
                  <a:lnTo>
                    <a:pt x="92" y="11"/>
                  </a:lnTo>
                  <a:lnTo>
                    <a:pt x="122" y="11"/>
                  </a:lnTo>
                  <a:lnTo>
                    <a:pt x="153" y="1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Freeform 352"/>
            <p:cNvSpPr>
              <a:spLocks/>
            </p:cNvSpPr>
            <p:nvPr/>
          </p:nvSpPr>
          <p:spPr bwMode="auto">
            <a:xfrm>
              <a:off x="2296" y="2335"/>
              <a:ext cx="222" cy="42"/>
            </a:xfrm>
            <a:custGeom>
              <a:avLst/>
              <a:gdLst>
                <a:gd name="T0" fmla="*/ 26 w 1552"/>
                <a:gd name="T1" fmla="*/ 4 h 294"/>
                <a:gd name="T2" fmla="*/ 33 w 1552"/>
                <a:gd name="T3" fmla="*/ 7 h 294"/>
                <a:gd name="T4" fmla="*/ 45 w 1552"/>
                <a:gd name="T5" fmla="*/ 9 h 294"/>
                <a:gd name="T6" fmla="*/ 55 w 1552"/>
                <a:gd name="T7" fmla="*/ 9 h 294"/>
                <a:gd name="T8" fmla="*/ 68 w 1552"/>
                <a:gd name="T9" fmla="*/ 9 h 294"/>
                <a:gd name="T10" fmla="*/ 80 w 1552"/>
                <a:gd name="T11" fmla="*/ 10 h 294"/>
                <a:gd name="T12" fmla="*/ 91 w 1552"/>
                <a:gd name="T13" fmla="*/ 12 h 294"/>
                <a:gd name="T14" fmla="*/ 103 w 1552"/>
                <a:gd name="T15" fmla="*/ 12 h 294"/>
                <a:gd name="T16" fmla="*/ 115 w 1552"/>
                <a:gd name="T17" fmla="*/ 13 h 294"/>
                <a:gd name="T18" fmla="*/ 126 w 1552"/>
                <a:gd name="T19" fmla="*/ 14 h 294"/>
                <a:gd name="T20" fmla="*/ 138 w 1552"/>
                <a:gd name="T21" fmla="*/ 14 h 294"/>
                <a:gd name="T22" fmla="*/ 149 w 1552"/>
                <a:gd name="T23" fmla="*/ 16 h 294"/>
                <a:gd name="T24" fmla="*/ 161 w 1552"/>
                <a:gd name="T25" fmla="*/ 17 h 294"/>
                <a:gd name="T26" fmla="*/ 171 w 1552"/>
                <a:gd name="T27" fmla="*/ 19 h 294"/>
                <a:gd name="T28" fmla="*/ 183 w 1552"/>
                <a:gd name="T29" fmla="*/ 22 h 294"/>
                <a:gd name="T30" fmla="*/ 194 w 1552"/>
                <a:gd name="T31" fmla="*/ 23 h 294"/>
                <a:gd name="T32" fmla="*/ 205 w 1552"/>
                <a:gd name="T33" fmla="*/ 26 h 294"/>
                <a:gd name="T34" fmla="*/ 216 w 1552"/>
                <a:gd name="T35" fmla="*/ 29 h 294"/>
                <a:gd name="T36" fmla="*/ 220 w 1552"/>
                <a:gd name="T37" fmla="*/ 36 h 294"/>
                <a:gd name="T38" fmla="*/ 210 w 1552"/>
                <a:gd name="T39" fmla="*/ 39 h 294"/>
                <a:gd name="T40" fmla="*/ 197 w 1552"/>
                <a:gd name="T41" fmla="*/ 36 h 294"/>
                <a:gd name="T42" fmla="*/ 184 w 1552"/>
                <a:gd name="T43" fmla="*/ 33 h 294"/>
                <a:gd name="T44" fmla="*/ 170 w 1552"/>
                <a:gd name="T45" fmla="*/ 30 h 294"/>
                <a:gd name="T46" fmla="*/ 157 w 1552"/>
                <a:gd name="T47" fmla="*/ 28 h 294"/>
                <a:gd name="T48" fmla="*/ 144 w 1552"/>
                <a:gd name="T49" fmla="*/ 25 h 294"/>
                <a:gd name="T50" fmla="*/ 131 w 1552"/>
                <a:gd name="T51" fmla="*/ 23 h 294"/>
                <a:gd name="T52" fmla="*/ 118 w 1552"/>
                <a:gd name="T53" fmla="*/ 22 h 294"/>
                <a:gd name="T54" fmla="*/ 103 w 1552"/>
                <a:gd name="T55" fmla="*/ 20 h 294"/>
                <a:gd name="T56" fmla="*/ 90 w 1552"/>
                <a:gd name="T57" fmla="*/ 19 h 294"/>
                <a:gd name="T58" fmla="*/ 76 w 1552"/>
                <a:gd name="T59" fmla="*/ 19 h 294"/>
                <a:gd name="T60" fmla="*/ 63 w 1552"/>
                <a:gd name="T61" fmla="*/ 17 h 294"/>
                <a:gd name="T62" fmla="*/ 48 w 1552"/>
                <a:gd name="T63" fmla="*/ 16 h 294"/>
                <a:gd name="T64" fmla="*/ 35 w 1552"/>
                <a:gd name="T65" fmla="*/ 16 h 294"/>
                <a:gd name="T66" fmla="*/ 22 w 1552"/>
                <a:gd name="T67" fmla="*/ 14 h 294"/>
                <a:gd name="T68" fmla="*/ 7 w 1552"/>
                <a:gd name="T69" fmla="*/ 14 h 294"/>
                <a:gd name="T70" fmla="*/ 0 w 1552"/>
                <a:gd name="T71" fmla="*/ 9 h 294"/>
                <a:gd name="T72" fmla="*/ 4 w 1552"/>
                <a:gd name="T73" fmla="*/ 2 h 294"/>
                <a:gd name="T74" fmla="*/ 13 w 1552"/>
                <a:gd name="T75" fmla="*/ 2 h 294"/>
                <a:gd name="T76" fmla="*/ 22 w 1552"/>
                <a:gd name="T77" fmla="*/ 2 h 2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2" h="294">
                  <a:moveTo>
                    <a:pt x="183" y="0"/>
                  </a:moveTo>
                  <a:lnTo>
                    <a:pt x="183" y="31"/>
                  </a:lnTo>
                  <a:lnTo>
                    <a:pt x="204" y="51"/>
                  </a:lnTo>
                  <a:lnTo>
                    <a:pt x="234" y="51"/>
                  </a:lnTo>
                  <a:lnTo>
                    <a:pt x="274" y="61"/>
                  </a:lnTo>
                  <a:lnTo>
                    <a:pt x="315" y="61"/>
                  </a:lnTo>
                  <a:lnTo>
                    <a:pt x="345" y="61"/>
                  </a:lnTo>
                  <a:lnTo>
                    <a:pt x="385" y="61"/>
                  </a:lnTo>
                  <a:lnTo>
                    <a:pt x="437" y="61"/>
                  </a:lnTo>
                  <a:lnTo>
                    <a:pt x="477" y="61"/>
                  </a:lnTo>
                  <a:lnTo>
                    <a:pt x="507" y="71"/>
                  </a:lnTo>
                  <a:lnTo>
                    <a:pt x="558" y="71"/>
                  </a:lnTo>
                  <a:lnTo>
                    <a:pt x="599" y="82"/>
                  </a:lnTo>
                  <a:lnTo>
                    <a:pt x="639" y="82"/>
                  </a:lnTo>
                  <a:lnTo>
                    <a:pt x="680" y="82"/>
                  </a:lnTo>
                  <a:lnTo>
                    <a:pt x="720" y="82"/>
                  </a:lnTo>
                  <a:lnTo>
                    <a:pt x="761" y="92"/>
                  </a:lnTo>
                  <a:lnTo>
                    <a:pt x="801" y="92"/>
                  </a:lnTo>
                  <a:lnTo>
                    <a:pt x="842" y="92"/>
                  </a:lnTo>
                  <a:lnTo>
                    <a:pt x="883" y="101"/>
                  </a:lnTo>
                  <a:lnTo>
                    <a:pt x="934" y="101"/>
                  </a:lnTo>
                  <a:lnTo>
                    <a:pt x="963" y="101"/>
                  </a:lnTo>
                  <a:lnTo>
                    <a:pt x="1004" y="112"/>
                  </a:lnTo>
                  <a:lnTo>
                    <a:pt x="1045" y="112"/>
                  </a:lnTo>
                  <a:lnTo>
                    <a:pt x="1085" y="122"/>
                  </a:lnTo>
                  <a:lnTo>
                    <a:pt x="1125" y="122"/>
                  </a:lnTo>
                  <a:lnTo>
                    <a:pt x="1166" y="132"/>
                  </a:lnTo>
                  <a:lnTo>
                    <a:pt x="1197" y="132"/>
                  </a:lnTo>
                  <a:lnTo>
                    <a:pt x="1247" y="143"/>
                  </a:lnTo>
                  <a:lnTo>
                    <a:pt x="1278" y="152"/>
                  </a:lnTo>
                  <a:lnTo>
                    <a:pt x="1318" y="162"/>
                  </a:lnTo>
                  <a:lnTo>
                    <a:pt x="1359" y="162"/>
                  </a:lnTo>
                  <a:lnTo>
                    <a:pt x="1399" y="173"/>
                  </a:lnTo>
                  <a:lnTo>
                    <a:pt x="1430" y="183"/>
                  </a:lnTo>
                  <a:lnTo>
                    <a:pt x="1470" y="193"/>
                  </a:lnTo>
                  <a:lnTo>
                    <a:pt x="1510" y="204"/>
                  </a:lnTo>
                  <a:lnTo>
                    <a:pt x="1552" y="213"/>
                  </a:lnTo>
                  <a:lnTo>
                    <a:pt x="1541" y="254"/>
                  </a:lnTo>
                  <a:lnTo>
                    <a:pt x="1521" y="294"/>
                  </a:lnTo>
                  <a:lnTo>
                    <a:pt x="1470" y="274"/>
                  </a:lnTo>
                  <a:lnTo>
                    <a:pt x="1420" y="264"/>
                  </a:lnTo>
                  <a:lnTo>
                    <a:pt x="1379" y="254"/>
                  </a:lnTo>
                  <a:lnTo>
                    <a:pt x="1329" y="244"/>
                  </a:lnTo>
                  <a:lnTo>
                    <a:pt x="1287" y="233"/>
                  </a:lnTo>
                  <a:lnTo>
                    <a:pt x="1237" y="223"/>
                  </a:lnTo>
                  <a:lnTo>
                    <a:pt x="1186" y="213"/>
                  </a:lnTo>
                  <a:lnTo>
                    <a:pt x="1146" y="204"/>
                  </a:lnTo>
                  <a:lnTo>
                    <a:pt x="1096" y="193"/>
                  </a:lnTo>
                  <a:lnTo>
                    <a:pt x="1045" y="183"/>
                  </a:lnTo>
                  <a:lnTo>
                    <a:pt x="1004" y="173"/>
                  </a:lnTo>
                  <a:lnTo>
                    <a:pt x="963" y="173"/>
                  </a:lnTo>
                  <a:lnTo>
                    <a:pt x="913" y="162"/>
                  </a:lnTo>
                  <a:lnTo>
                    <a:pt x="862" y="162"/>
                  </a:lnTo>
                  <a:lnTo>
                    <a:pt x="822" y="152"/>
                  </a:lnTo>
                  <a:lnTo>
                    <a:pt x="771" y="152"/>
                  </a:lnTo>
                  <a:lnTo>
                    <a:pt x="720" y="143"/>
                  </a:lnTo>
                  <a:lnTo>
                    <a:pt x="669" y="143"/>
                  </a:lnTo>
                  <a:lnTo>
                    <a:pt x="629" y="132"/>
                  </a:lnTo>
                  <a:lnTo>
                    <a:pt x="578" y="132"/>
                  </a:lnTo>
                  <a:lnTo>
                    <a:pt x="528" y="132"/>
                  </a:lnTo>
                  <a:lnTo>
                    <a:pt x="488" y="122"/>
                  </a:lnTo>
                  <a:lnTo>
                    <a:pt x="437" y="122"/>
                  </a:lnTo>
                  <a:lnTo>
                    <a:pt x="385" y="122"/>
                  </a:lnTo>
                  <a:lnTo>
                    <a:pt x="335" y="112"/>
                  </a:lnTo>
                  <a:lnTo>
                    <a:pt x="295" y="112"/>
                  </a:lnTo>
                  <a:lnTo>
                    <a:pt x="244" y="112"/>
                  </a:lnTo>
                  <a:lnTo>
                    <a:pt x="193" y="112"/>
                  </a:lnTo>
                  <a:lnTo>
                    <a:pt x="153" y="101"/>
                  </a:lnTo>
                  <a:lnTo>
                    <a:pt x="102" y="101"/>
                  </a:lnTo>
                  <a:lnTo>
                    <a:pt x="51" y="101"/>
                  </a:lnTo>
                  <a:lnTo>
                    <a:pt x="11" y="101"/>
                  </a:lnTo>
                  <a:lnTo>
                    <a:pt x="0" y="61"/>
                  </a:lnTo>
                  <a:lnTo>
                    <a:pt x="11" y="31"/>
                  </a:lnTo>
                  <a:lnTo>
                    <a:pt x="31" y="11"/>
                  </a:lnTo>
                  <a:lnTo>
                    <a:pt x="61" y="11"/>
                  </a:lnTo>
                  <a:lnTo>
                    <a:pt x="92" y="11"/>
                  </a:lnTo>
                  <a:lnTo>
                    <a:pt x="122" y="11"/>
                  </a:lnTo>
                  <a:lnTo>
                    <a:pt x="153" y="11"/>
                  </a:lnTo>
                  <a:lnTo>
                    <a:pt x="18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Freeform 353"/>
            <p:cNvSpPr>
              <a:spLocks/>
            </p:cNvSpPr>
            <p:nvPr/>
          </p:nvSpPr>
          <p:spPr bwMode="auto">
            <a:xfrm>
              <a:off x="2281" y="2368"/>
              <a:ext cx="234" cy="41"/>
            </a:xfrm>
            <a:custGeom>
              <a:avLst/>
              <a:gdLst>
                <a:gd name="T0" fmla="*/ 32 w 1632"/>
                <a:gd name="T1" fmla="*/ 4 h 284"/>
                <a:gd name="T2" fmla="*/ 45 w 1632"/>
                <a:gd name="T3" fmla="*/ 9 h 284"/>
                <a:gd name="T4" fmla="*/ 57 w 1632"/>
                <a:gd name="T5" fmla="*/ 10 h 284"/>
                <a:gd name="T6" fmla="*/ 67 w 1632"/>
                <a:gd name="T7" fmla="*/ 12 h 284"/>
                <a:gd name="T8" fmla="*/ 80 w 1632"/>
                <a:gd name="T9" fmla="*/ 13 h 284"/>
                <a:gd name="T10" fmla="*/ 90 w 1632"/>
                <a:gd name="T11" fmla="*/ 15 h 284"/>
                <a:gd name="T12" fmla="*/ 103 w 1632"/>
                <a:gd name="T13" fmla="*/ 15 h 284"/>
                <a:gd name="T14" fmla="*/ 113 w 1632"/>
                <a:gd name="T15" fmla="*/ 16 h 284"/>
                <a:gd name="T16" fmla="*/ 126 w 1632"/>
                <a:gd name="T17" fmla="*/ 18 h 284"/>
                <a:gd name="T18" fmla="*/ 138 w 1632"/>
                <a:gd name="T19" fmla="*/ 19 h 284"/>
                <a:gd name="T20" fmla="*/ 150 w 1632"/>
                <a:gd name="T21" fmla="*/ 19 h 284"/>
                <a:gd name="T22" fmla="*/ 160 w 1632"/>
                <a:gd name="T23" fmla="*/ 21 h 284"/>
                <a:gd name="T24" fmla="*/ 173 w 1632"/>
                <a:gd name="T25" fmla="*/ 22 h 284"/>
                <a:gd name="T26" fmla="*/ 183 w 1632"/>
                <a:gd name="T27" fmla="*/ 23 h 284"/>
                <a:gd name="T28" fmla="*/ 195 w 1632"/>
                <a:gd name="T29" fmla="*/ 25 h 284"/>
                <a:gd name="T30" fmla="*/ 206 w 1632"/>
                <a:gd name="T31" fmla="*/ 26 h 284"/>
                <a:gd name="T32" fmla="*/ 217 w 1632"/>
                <a:gd name="T33" fmla="*/ 29 h 284"/>
                <a:gd name="T34" fmla="*/ 228 w 1632"/>
                <a:gd name="T35" fmla="*/ 31 h 284"/>
                <a:gd name="T36" fmla="*/ 234 w 1632"/>
                <a:gd name="T37" fmla="*/ 35 h 284"/>
                <a:gd name="T38" fmla="*/ 230 w 1632"/>
                <a:gd name="T39" fmla="*/ 40 h 284"/>
                <a:gd name="T40" fmla="*/ 221 w 1632"/>
                <a:gd name="T41" fmla="*/ 38 h 284"/>
                <a:gd name="T42" fmla="*/ 206 w 1632"/>
                <a:gd name="T43" fmla="*/ 35 h 284"/>
                <a:gd name="T44" fmla="*/ 192 w 1632"/>
                <a:gd name="T45" fmla="*/ 32 h 284"/>
                <a:gd name="T46" fmla="*/ 179 w 1632"/>
                <a:gd name="T47" fmla="*/ 31 h 284"/>
                <a:gd name="T48" fmla="*/ 164 w 1632"/>
                <a:gd name="T49" fmla="*/ 28 h 284"/>
                <a:gd name="T50" fmla="*/ 150 w 1632"/>
                <a:gd name="T51" fmla="*/ 26 h 284"/>
                <a:gd name="T52" fmla="*/ 135 w 1632"/>
                <a:gd name="T53" fmla="*/ 25 h 284"/>
                <a:gd name="T54" fmla="*/ 122 w 1632"/>
                <a:gd name="T55" fmla="*/ 23 h 284"/>
                <a:gd name="T56" fmla="*/ 108 w 1632"/>
                <a:gd name="T57" fmla="*/ 23 h 284"/>
                <a:gd name="T58" fmla="*/ 93 w 1632"/>
                <a:gd name="T59" fmla="*/ 22 h 284"/>
                <a:gd name="T60" fmla="*/ 78 w 1632"/>
                <a:gd name="T61" fmla="*/ 21 h 284"/>
                <a:gd name="T62" fmla="*/ 64 w 1632"/>
                <a:gd name="T63" fmla="*/ 19 h 284"/>
                <a:gd name="T64" fmla="*/ 51 w 1632"/>
                <a:gd name="T65" fmla="*/ 18 h 284"/>
                <a:gd name="T66" fmla="*/ 38 w 1632"/>
                <a:gd name="T67" fmla="*/ 16 h 284"/>
                <a:gd name="T68" fmla="*/ 23 w 1632"/>
                <a:gd name="T69" fmla="*/ 15 h 284"/>
                <a:gd name="T70" fmla="*/ 10 w 1632"/>
                <a:gd name="T71" fmla="*/ 13 h 284"/>
                <a:gd name="T72" fmla="*/ 0 w 1632"/>
                <a:gd name="T73" fmla="*/ 7 h 284"/>
                <a:gd name="T74" fmla="*/ 4 w 1632"/>
                <a:gd name="T75" fmla="*/ 0 h 284"/>
                <a:gd name="T76" fmla="*/ 13 w 1632"/>
                <a:gd name="T77" fmla="*/ 0 h 284"/>
                <a:gd name="T78" fmla="*/ 23 w 1632"/>
                <a:gd name="T79" fmla="*/ 0 h 28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632" h="284">
                  <a:moveTo>
                    <a:pt x="193" y="0"/>
                  </a:moveTo>
                  <a:lnTo>
                    <a:pt x="223" y="31"/>
                  </a:lnTo>
                  <a:lnTo>
                    <a:pt x="263" y="51"/>
                  </a:lnTo>
                  <a:lnTo>
                    <a:pt x="314" y="61"/>
                  </a:lnTo>
                  <a:lnTo>
                    <a:pt x="355" y="72"/>
                  </a:lnTo>
                  <a:lnTo>
                    <a:pt x="396" y="72"/>
                  </a:lnTo>
                  <a:lnTo>
                    <a:pt x="436" y="82"/>
                  </a:lnTo>
                  <a:lnTo>
                    <a:pt x="467" y="82"/>
                  </a:lnTo>
                  <a:lnTo>
                    <a:pt x="517" y="91"/>
                  </a:lnTo>
                  <a:lnTo>
                    <a:pt x="558" y="91"/>
                  </a:lnTo>
                  <a:lnTo>
                    <a:pt x="598" y="91"/>
                  </a:lnTo>
                  <a:lnTo>
                    <a:pt x="629" y="102"/>
                  </a:lnTo>
                  <a:lnTo>
                    <a:pt x="679" y="102"/>
                  </a:lnTo>
                  <a:lnTo>
                    <a:pt x="720" y="102"/>
                  </a:lnTo>
                  <a:lnTo>
                    <a:pt x="761" y="102"/>
                  </a:lnTo>
                  <a:lnTo>
                    <a:pt x="791" y="112"/>
                  </a:lnTo>
                  <a:lnTo>
                    <a:pt x="841" y="112"/>
                  </a:lnTo>
                  <a:lnTo>
                    <a:pt x="882" y="122"/>
                  </a:lnTo>
                  <a:lnTo>
                    <a:pt x="923" y="122"/>
                  </a:lnTo>
                  <a:lnTo>
                    <a:pt x="963" y="133"/>
                  </a:lnTo>
                  <a:lnTo>
                    <a:pt x="1003" y="133"/>
                  </a:lnTo>
                  <a:lnTo>
                    <a:pt x="1044" y="133"/>
                  </a:lnTo>
                  <a:lnTo>
                    <a:pt x="1085" y="143"/>
                  </a:lnTo>
                  <a:lnTo>
                    <a:pt x="1115" y="143"/>
                  </a:lnTo>
                  <a:lnTo>
                    <a:pt x="1166" y="152"/>
                  </a:lnTo>
                  <a:lnTo>
                    <a:pt x="1207" y="152"/>
                  </a:lnTo>
                  <a:lnTo>
                    <a:pt x="1247" y="162"/>
                  </a:lnTo>
                  <a:lnTo>
                    <a:pt x="1277" y="162"/>
                  </a:lnTo>
                  <a:lnTo>
                    <a:pt x="1328" y="173"/>
                  </a:lnTo>
                  <a:lnTo>
                    <a:pt x="1359" y="173"/>
                  </a:lnTo>
                  <a:lnTo>
                    <a:pt x="1399" y="183"/>
                  </a:lnTo>
                  <a:lnTo>
                    <a:pt x="1439" y="183"/>
                  </a:lnTo>
                  <a:lnTo>
                    <a:pt x="1480" y="193"/>
                  </a:lnTo>
                  <a:lnTo>
                    <a:pt x="1510" y="203"/>
                  </a:lnTo>
                  <a:lnTo>
                    <a:pt x="1561" y="213"/>
                  </a:lnTo>
                  <a:lnTo>
                    <a:pt x="1592" y="213"/>
                  </a:lnTo>
                  <a:lnTo>
                    <a:pt x="1632" y="223"/>
                  </a:lnTo>
                  <a:lnTo>
                    <a:pt x="1632" y="244"/>
                  </a:lnTo>
                  <a:lnTo>
                    <a:pt x="1622" y="264"/>
                  </a:lnTo>
                  <a:lnTo>
                    <a:pt x="1602" y="274"/>
                  </a:lnTo>
                  <a:lnTo>
                    <a:pt x="1592" y="284"/>
                  </a:lnTo>
                  <a:lnTo>
                    <a:pt x="1541" y="264"/>
                  </a:lnTo>
                  <a:lnTo>
                    <a:pt x="1491" y="254"/>
                  </a:lnTo>
                  <a:lnTo>
                    <a:pt x="1439" y="244"/>
                  </a:lnTo>
                  <a:lnTo>
                    <a:pt x="1388" y="234"/>
                  </a:lnTo>
                  <a:lnTo>
                    <a:pt x="1338" y="223"/>
                  </a:lnTo>
                  <a:lnTo>
                    <a:pt x="1287" y="223"/>
                  </a:lnTo>
                  <a:lnTo>
                    <a:pt x="1247" y="213"/>
                  </a:lnTo>
                  <a:lnTo>
                    <a:pt x="1197" y="203"/>
                  </a:lnTo>
                  <a:lnTo>
                    <a:pt x="1146" y="193"/>
                  </a:lnTo>
                  <a:lnTo>
                    <a:pt x="1095" y="193"/>
                  </a:lnTo>
                  <a:lnTo>
                    <a:pt x="1044" y="183"/>
                  </a:lnTo>
                  <a:lnTo>
                    <a:pt x="993" y="183"/>
                  </a:lnTo>
                  <a:lnTo>
                    <a:pt x="943" y="173"/>
                  </a:lnTo>
                  <a:lnTo>
                    <a:pt x="902" y="173"/>
                  </a:lnTo>
                  <a:lnTo>
                    <a:pt x="852" y="162"/>
                  </a:lnTo>
                  <a:lnTo>
                    <a:pt x="801" y="162"/>
                  </a:lnTo>
                  <a:lnTo>
                    <a:pt x="751" y="162"/>
                  </a:lnTo>
                  <a:lnTo>
                    <a:pt x="700" y="152"/>
                  </a:lnTo>
                  <a:lnTo>
                    <a:pt x="650" y="152"/>
                  </a:lnTo>
                  <a:lnTo>
                    <a:pt x="598" y="143"/>
                  </a:lnTo>
                  <a:lnTo>
                    <a:pt x="547" y="143"/>
                  </a:lnTo>
                  <a:lnTo>
                    <a:pt x="507" y="133"/>
                  </a:lnTo>
                  <a:lnTo>
                    <a:pt x="446" y="133"/>
                  </a:lnTo>
                  <a:lnTo>
                    <a:pt x="406" y="133"/>
                  </a:lnTo>
                  <a:lnTo>
                    <a:pt x="355" y="122"/>
                  </a:lnTo>
                  <a:lnTo>
                    <a:pt x="305" y="122"/>
                  </a:lnTo>
                  <a:lnTo>
                    <a:pt x="263" y="112"/>
                  </a:lnTo>
                  <a:lnTo>
                    <a:pt x="213" y="112"/>
                  </a:lnTo>
                  <a:lnTo>
                    <a:pt x="162" y="102"/>
                  </a:lnTo>
                  <a:lnTo>
                    <a:pt x="112" y="102"/>
                  </a:lnTo>
                  <a:lnTo>
                    <a:pt x="72" y="91"/>
                  </a:lnTo>
                  <a:lnTo>
                    <a:pt x="21" y="91"/>
                  </a:lnTo>
                  <a:lnTo>
                    <a:pt x="0" y="51"/>
                  </a:lnTo>
                  <a:lnTo>
                    <a:pt x="11" y="21"/>
                  </a:lnTo>
                  <a:lnTo>
                    <a:pt x="31" y="0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Freeform 354"/>
            <p:cNvSpPr>
              <a:spLocks/>
            </p:cNvSpPr>
            <p:nvPr/>
          </p:nvSpPr>
          <p:spPr bwMode="auto">
            <a:xfrm>
              <a:off x="2281" y="2368"/>
              <a:ext cx="234" cy="41"/>
            </a:xfrm>
            <a:custGeom>
              <a:avLst/>
              <a:gdLst>
                <a:gd name="T0" fmla="*/ 32 w 1632"/>
                <a:gd name="T1" fmla="*/ 4 h 284"/>
                <a:gd name="T2" fmla="*/ 45 w 1632"/>
                <a:gd name="T3" fmla="*/ 9 h 284"/>
                <a:gd name="T4" fmla="*/ 57 w 1632"/>
                <a:gd name="T5" fmla="*/ 10 h 284"/>
                <a:gd name="T6" fmla="*/ 67 w 1632"/>
                <a:gd name="T7" fmla="*/ 12 h 284"/>
                <a:gd name="T8" fmla="*/ 80 w 1632"/>
                <a:gd name="T9" fmla="*/ 13 h 284"/>
                <a:gd name="T10" fmla="*/ 90 w 1632"/>
                <a:gd name="T11" fmla="*/ 15 h 284"/>
                <a:gd name="T12" fmla="*/ 103 w 1632"/>
                <a:gd name="T13" fmla="*/ 15 h 284"/>
                <a:gd name="T14" fmla="*/ 113 w 1632"/>
                <a:gd name="T15" fmla="*/ 16 h 284"/>
                <a:gd name="T16" fmla="*/ 126 w 1632"/>
                <a:gd name="T17" fmla="*/ 18 h 284"/>
                <a:gd name="T18" fmla="*/ 138 w 1632"/>
                <a:gd name="T19" fmla="*/ 19 h 284"/>
                <a:gd name="T20" fmla="*/ 150 w 1632"/>
                <a:gd name="T21" fmla="*/ 19 h 284"/>
                <a:gd name="T22" fmla="*/ 160 w 1632"/>
                <a:gd name="T23" fmla="*/ 21 h 284"/>
                <a:gd name="T24" fmla="*/ 173 w 1632"/>
                <a:gd name="T25" fmla="*/ 22 h 284"/>
                <a:gd name="T26" fmla="*/ 183 w 1632"/>
                <a:gd name="T27" fmla="*/ 23 h 284"/>
                <a:gd name="T28" fmla="*/ 195 w 1632"/>
                <a:gd name="T29" fmla="*/ 25 h 284"/>
                <a:gd name="T30" fmla="*/ 206 w 1632"/>
                <a:gd name="T31" fmla="*/ 26 h 284"/>
                <a:gd name="T32" fmla="*/ 217 w 1632"/>
                <a:gd name="T33" fmla="*/ 29 h 284"/>
                <a:gd name="T34" fmla="*/ 228 w 1632"/>
                <a:gd name="T35" fmla="*/ 31 h 284"/>
                <a:gd name="T36" fmla="*/ 234 w 1632"/>
                <a:gd name="T37" fmla="*/ 35 h 284"/>
                <a:gd name="T38" fmla="*/ 230 w 1632"/>
                <a:gd name="T39" fmla="*/ 40 h 284"/>
                <a:gd name="T40" fmla="*/ 221 w 1632"/>
                <a:gd name="T41" fmla="*/ 38 h 284"/>
                <a:gd name="T42" fmla="*/ 206 w 1632"/>
                <a:gd name="T43" fmla="*/ 35 h 284"/>
                <a:gd name="T44" fmla="*/ 192 w 1632"/>
                <a:gd name="T45" fmla="*/ 32 h 284"/>
                <a:gd name="T46" fmla="*/ 179 w 1632"/>
                <a:gd name="T47" fmla="*/ 31 h 284"/>
                <a:gd name="T48" fmla="*/ 164 w 1632"/>
                <a:gd name="T49" fmla="*/ 28 h 284"/>
                <a:gd name="T50" fmla="*/ 150 w 1632"/>
                <a:gd name="T51" fmla="*/ 26 h 284"/>
                <a:gd name="T52" fmla="*/ 135 w 1632"/>
                <a:gd name="T53" fmla="*/ 25 h 284"/>
                <a:gd name="T54" fmla="*/ 122 w 1632"/>
                <a:gd name="T55" fmla="*/ 23 h 284"/>
                <a:gd name="T56" fmla="*/ 108 w 1632"/>
                <a:gd name="T57" fmla="*/ 23 h 284"/>
                <a:gd name="T58" fmla="*/ 93 w 1632"/>
                <a:gd name="T59" fmla="*/ 22 h 284"/>
                <a:gd name="T60" fmla="*/ 78 w 1632"/>
                <a:gd name="T61" fmla="*/ 21 h 284"/>
                <a:gd name="T62" fmla="*/ 64 w 1632"/>
                <a:gd name="T63" fmla="*/ 19 h 284"/>
                <a:gd name="T64" fmla="*/ 51 w 1632"/>
                <a:gd name="T65" fmla="*/ 18 h 284"/>
                <a:gd name="T66" fmla="*/ 38 w 1632"/>
                <a:gd name="T67" fmla="*/ 16 h 284"/>
                <a:gd name="T68" fmla="*/ 23 w 1632"/>
                <a:gd name="T69" fmla="*/ 15 h 284"/>
                <a:gd name="T70" fmla="*/ 10 w 1632"/>
                <a:gd name="T71" fmla="*/ 13 h 284"/>
                <a:gd name="T72" fmla="*/ 0 w 1632"/>
                <a:gd name="T73" fmla="*/ 7 h 284"/>
                <a:gd name="T74" fmla="*/ 4 w 1632"/>
                <a:gd name="T75" fmla="*/ 0 h 284"/>
                <a:gd name="T76" fmla="*/ 13 w 1632"/>
                <a:gd name="T77" fmla="*/ 0 h 284"/>
                <a:gd name="T78" fmla="*/ 23 w 1632"/>
                <a:gd name="T79" fmla="*/ 0 h 28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632" h="284">
                  <a:moveTo>
                    <a:pt x="193" y="0"/>
                  </a:moveTo>
                  <a:lnTo>
                    <a:pt x="223" y="31"/>
                  </a:lnTo>
                  <a:lnTo>
                    <a:pt x="263" y="51"/>
                  </a:lnTo>
                  <a:lnTo>
                    <a:pt x="314" y="61"/>
                  </a:lnTo>
                  <a:lnTo>
                    <a:pt x="355" y="72"/>
                  </a:lnTo>
                  <a:lnTo>
                    <a:pt x="396" y="72"/>
                  </a:lnTo>
                  <a:lnTo>
                    <a:pt x="436" y="82"/>
                  </a:lnTo>
                  <a:lnTo>
                    <a:pt x="467" y="82"/>
                  </a:lnTo>
                  <a:lnTo>
                    <a:pt x="517" y="91"/>
                  </a:lnTo>
                  <a:lnTo>
                    <a:pt x="558" y="91"/>
                  </a:lnTo>
                  <a:lnTo>
                    <a:pt x="598" y="91"/>
                  </a:lnTo>
                  <a:lnTo>
                    <a:pt x="629" y="102"/>
                  </a:lnTo>
                  <a:lnTo>
                    <a:pt x="679" y="102"/>
                  </a:lnTo>
                  <a:lnTo>
                    <a:pt x="720" y="102"/>
                  </a:lnTo>
                  <a:lnTo>
                    <a:pt x="761" y="102"/>
                  </a:lnTo>
                  <a:lnTo>
                    <a:pt x="791" y="112"/>
                  </a:lnTo>
                  <a:lnTo>
                    <a:pt x="841" y="112"/>
                  </a:lnTo>
                  <a:lnTo>
                    <a:pt x="882" y="122"/>
                  </a:lnTo>
                  <a:lnTo>
                    <a:pt x="923" y="122"/>
                  </a:lnTo>
                  <a:lnTo>
                    <a:pt x="963" y="133"/>
                  </a:lnTo>
                  <a:lnTo>
                    <a:pt x="1003" y="133"/>
                  </a:lnTo>
                  <a:lnTo>
                    <a:pt x="1044" y="133"/>
                  </a:lnTo>
                  <a:lnTo>
                    <a:pt x="1085" y="143"/>
                  </a:lnTo>
                  <a:lnTo>
                    <a:pt x="1115" y="143"/>
                  </a:lnTo>
                  <a:lnTo>
                    <a:pt x="1166" y="152"/>
                  </a:lnTo>
                  <a:lnTo>
                    <a:pt x="1207" y="152"/>
                  </a:lnTo>
                  <a:lnTo>
                    <a:pt x="1247" y="162"/>
                  </a:lnTo>
                  <a:lnTo>
                    <a:pt x="1277" y="162"/>
                  </a:lnTo>
                  <a:lnTo>
                    <a:pt x="1328" y="173"/>
                  </a:lnTo>
                  <a:lnTo>
                    <a:pt x="1359" y="173"/>
                  </a:lnTo>
                  <a:lnTo>
                    <a:pt x="1399" y="183"/>
                  </a:lnTo>
                  <a:lnTo>
                    <a:pt x="1439" y="183"/>
                  </a:lnTo>
                  <a:lnTo>
                    <a:pt x="1480" y="193"/>
                  </a:lnTo>
                  <a:lnTo>
                    <a:pt x="1510" y="203"/>
                  </a:lnTo>
                  <a:lnTo>
                    <a:pt x="1561" y="213"/>
                  </a:lnTo>
                  <a:lnTo>
                    <a:pt x="1592" y="213"/>
                  </a:lnTo>
                  <a:lnTo>
                    <a:pt x="1632" y="223"/>
                  </a:lnTo>
                  <a:lnTo>
                    <a:pt x="1632" y="244"/>
                  </a:lnTo>
                  <a:lnTo>
                    <a:pt x="1622" y="264"/>
                  </a:lnTo>
                  <a:lnTo>
                    <a:pt x="1602" y="274"/>
                  </a:lnTo>
                  <a:lnTo>
                    <a:pt x="1592" y="284"/>
                  </a:lnTo>
                  <a:lnTo>
                    <a:pt x="1541" y="264"/>
                  </a:lnTo>
                  <a:lnTo>
                    <a:pt x="1491" y="254"/>
                  </a:lnTo>
                  <a:lnTo>
                    <a:pt x="1439" y="244"/>
                  </a:lnTo>
                  <a:lnTo>
                    <a:pt x="1388" y="234"/>
                  </a:lnTo>
                  <a:lnTo>
                    <a:pt x="1338" y="223"/>
                  </a:lnTo>
                  <a:lnTo>
                    <a:pt x="1287" y="223"/>
                  </a:lnTo>
                  <a:lnTo>
                    <a:pt x="1247" y="213"/>
                  </a:lnTo>
                  <a:lnTo>
                    <a:pt x="1197" y="203"/>
                  </a:lnTo>
                  <a:lnTo>
                    <a:pt x="1146" y="193"/>
                  </a:lnTo>
                  <a:lnTo>
                    <a:pt x="1095" y="193"/>
                  </a:lnTo>
                  <a:lnTo>
                    <a:pt x="1044" y="183"/>
                  </a:lnTo>
                  <a:lnTo>
                    <a:pt x="993" y="183"/>
                  </a:lnTo>
                  <a:lnTo>
                    <a:pt x="943" y="173"/>
                  </a:lnTo>
                  <a:lnTo>
                    <a:pt x="902" y="173"/>
                  </a:lnTo>
                  <a:lnTo>
                    <a:pt x="852" y="162"/>
                  </a:lnTo>
                  <a:lnTo>
                    <a:pt x="801" y="162"/>
                  </a:lnTo>
                  <a:lnTo>
                    <a:pt x="751" y="162"/>
                  </a:lnTo>
                  <a:lnTo>
                    <a:pt x="700" y="152"/>
                  </a:lnTo>
                  <a:lnTo>
                    <a:pt x="650" y="152"/>
                  </a:lnTo>
                  <a:lnTo>
                    <a:pt x="598" y="143"/>
                  </a:lnTo>
                  <a:lnTo>
                    <a:pt x="547" y="143"/>
                  </a:lnTo>
                  <a:lnTo>
                    <a:pt x="507" y="133"/>
                  </a:lnTo>
                  <a:lnTo>
                    <a:pt x="446" y="133"/>
                  </a:lnTo>
                  <a:lnTo>
                    <a:pt x="406" y="133"/>
                  </a:lnTo>
                  <a:lnTo>
                    <a:pt x="355" y="122"/>
                  </a:lnTo>
                  <a:lnTo>
                    <a:pt x="305" y="122"/>
                  </a:lnTo>
                  <a:lnTo>
                    <a:pt x="263" y="112"/>
                  </a:lnTo>
                  <a:lnTo>
                    <a:pt x="213" y="112"/>
                  </a:lnTo>
                  <a:lnTo>
                    <a:pt x="162" y="102"/>
                  </a:lnTo>
                  <a:lnTo>
                    <a:pt x="112" y="102"/>
                  </a:lnTo>
                  <a:lnTo>
                    <a:pt x="72" y="91"/>
                  </a:lnTo>
                  <a:lnTo>
                    <a:pt x="21" y="91"/>
                  </a:lnTo>
                  <a:lnTo>
                    <a:pt x="0" y="51"/>
                  </a:lnTo>
                  <a:lnTo>
                    <a:pt x="11" y="21"/>
                  </a:lnTo>
                  <a:lnTo>
                    <a:pt x="31" y="0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9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Freeform 355"/>
            <p:cNvSpPr>
              <a:spLocks/>
            </p:cNvSpPr>
            <p:nvPr/>
          </p:nvSpPr>
          <p:spPr bwMode="auto">
            <a:xfrm>
              <a:off x="2597" y="2387"/>
              <a:ext cx="135" cy="48"/>
            </a:xfrm>
            <a:custGeom>
              <a:avLst/>
              <a:gdLst>
                <a:gd name="T0" fmla="*/ 135 w 942"/>
                <a:gd name="T1" fmla="*/ 4 h 334"/>
                <a:gd name="T2" fmla="*/ 131 w 942"/>
                <a:gd name="T3" fmla="*/ 6 h 334"/>
                <a:gd name="T4" fmla="*/ 126 w 942"/>
                <a:gd name="T5" fmla="*/ 9 h 334"/>
                <a:gd name="T6" fmla="*/ 122 w 942"/>
                <a:gd name="T7" fmla="*/ 10 h 334"/>
                <a:gd name="T8" fmla="*/ 118 w 942"/>
                <a:gd name="T9" fmla="*/ 13 h 334"/>
                <a:gd name="T10" fmla="*/ 115 w 942"/>
                <a:gd name="T11" fmla="*/ 15 h 334"/>
                <a:gd name="T12" fmla="*/ 110 w 942"/>
                <a:gd name="T13" fmla="*/ 16 h 334"/>
                <a:gd name="T14" fmla="*/ 107 w 942"/>
                <a:gd name="T15" fmla="*/ 17 h 334"/>
                <a:gd name="T16" fmla="*/ 103 w 942"/>
                <a:gd name="T17" fmla="*/ 19 h 334"/>
                <a:gd name="T18" fmla="*/ 99 w 942"/>
                <a:gd name="T19" fmla="*/ 20 h 334"/>
                <a:gd name="T20" fmla="*/ 94 w 942"/>
                <a:gd name="T21" fmla="*/ 22 h 334"/>
                <a:gd name="T22" fmla="*/ 91 w 942"/>
                <a:gd name="T23" fmla="*/ 23 h 334"/>
                <a:gd name="T24" fmla="*/ 89 w 942"/>
                <a:gd name="T25" fmla="*/ 26 h 334"/>
                <a:gd name="T26" fmla="*/ 84 w 942"/>
                <a:gd name="T27" fmla="*/ 27 h 334"/>
                <a:gd name="T28" fmla="*/ 80 w 942"/>
                <a:gd name="T29" fmla="*/ 29 h 334"/>
                <a:gd name="T30" fmla="*/ 75 w 942"/>
                <a:gd name="T31" fmla="*/ 30 h 334"/>
                <a:gd name="T32" fmla="*/ 73 w 942"/>
                <a:gd name="T33" fmla="*/ 32 h 334"/>
                <a:gd name="T34" fmla="*/ 68 w 942"/>
                <a:gd name="T35" fmla="*/ 33 h 334"/>
                <a:gd name="T36" fmla="*/ 64 w 942"/>
                <a:gd name="T37" fmla="*/ 35 h 334"/>
                <a:gd name="T38" fmla="*/ 59 w 942"/>
                <a:gd name="T39" fmla="*/ 35 h 334"/>
                <a:gd name="T40" fmla="*/ 57 w 942"/>
                <a:gd name="T41" fmla="*/ 36 h 334"/>
                <a:gd name="T42" fmla="*/ 52 w 942"/>
                <a:gd name="T43" fmla="*/ 38 h 334"/>
                <a:gd name="T44" fmla="*/ 48 w 942"/>
                <a:gd name="T45" fmla="*/ 39 h 334"/>
                <a:gd name="T46" fmla="*/ 45 w 942"/>
                <a:gd name="T47" fmla="*/ 41 h 334"/>
                <a:gd name="T48" fmla="*/ 41 w 942"/>
                <a:gd name="T49" fmla="*/ 41 h 334"/>
                <a:gd name="T50" fmla="*/ 36 w 942"/>
                <a:gd name="T51" fmla="*/ 42 h 334"/>
                <a:gd name="T52" fmla="*/ 32 w 942"/>
                <a:gd name="T53" fmla="*/ 42 h 334"/>
                <a:gd name="T54" fmla="*/ 28 w 942"/>
                <a:gd name="T55" fmla="*/ 44 h 334"/>
                <a:gd name="T56" fmla="*/ 23 w 942"/>
                <a:gd name="T57" fmla="*/ 45 h 334"/>
                <a:gd name="T58" fmla="*/ 20 w 942"/>
                <a:gd name="T59" fmla="*/ 45 h 334"/>
                <a:gd name="T60" fmla="*/ 16 w 942"/>
                <a:gd name="T61" fmla="*/ 47 h 334"/>
                <a:gd name="T62" fmla="*/ 12 w 942"/>
                <a:gd name="T63" fmla="*/ 47 h 334"/>
                <a:gd name="T64" fmla="*/ 7 w 942"/>
                <a:gd name="T65" fmla="*/ 48 h 334"/>
                <a:gd name="T66" fmla="*/ 0 w 942"/>
                <a:gd name="T67" fmla="*/ 41 h 334"/>
                <a:gd name="T68" fmla="*/ 42 w 942"/>
                <a:gd name="T69" fmla="*/ 4 h 334"/>
                <a:gd name="T70" fmla="*/ 43 w 942"/>
                <a:gd name="T71" fmla="*/ 9 h 334"/>
                <a:gd name="T72" fmla="*/ 42 w 942"/>
                <a:gd name="T73" fmla="*/ 15 h 334"/>
                <a:gd name="T74" fmla="*/ 41 w 942"/>
                <a:gd name="T75" fmla="*/ 17 h 334"/>
                <a:gd name="T76" fmla="*/ 38 w 942"/>
                <a:gd name="T77" fmla="*/ 20 h 334"/>
                <a:gd name="T78" fmla="*/ 33 w 942"/>
                <a:gd name="T79" fmla="*/ 23 h 334"/>
                <a:gd name="T80" fmla="*/ 29 w 942"/>
                <a:gd name="T81" fmla="*/ 26 h 334"/>
                <a:gd name="T82" fmla="*/ 25 w 942"/>
                <a:gd name="T83" fmla="*/ 30 h 334"/>
                <a:gd name="T84" fmla="*/ 23 w 942"/>
                <a:gd name="T85" fmla="*/ 35 h 334"/>
                <a:gd name="T86" fmla="*/ 29 w 942"/>
                <a:gd name="T87" fmla="*/ 33 h 334"/>
                <a:gd name="T88" fmla="*/ 38 w 942"/>
                <a:gd name="T89" fmla="*/ 32 h 334"/>
                <a:gd name="T90" fmla="*/ 43 w 942"/>
                <a:gd name="T91" fmla="*/ 32 h 334"/>
                <a:gd name="T92" fmla="*/ 51 w 942"/>
                <a:gd name="T93" fmla="*/ 30 h 334"/>
                <a:gd name="T94" fmla="*/ 58 w 942"/>
                <a:gd name="T95" fmla="*/ 29 h 334"/>
                <a:gd name="T96" fmla="*/ 65 w 942"/>
                <a:gd name="T97" fmla="*/ 27 h 334"/>
                <a:gd name="T98" fmla="*/ 73 w 942"/>
                <a:gd name="T99" fmla="*/ 25 h 334"/>
                <a:gd name="T100" fmla="*/ 80 w 942"/>
                <a:gd name="T101" fmla="*/ 23 h 334"/>
                <a:gd name="T102" fmla="*/ 87 w 942"/>
                <a:gd name="T103" fmla="*/ 20 h 334"/>
                <a:gd name="T104" fmla="*/ 93 w 942"/>
                <a:gd name="T105" fmla="*/ 19 h 334"/>
                <a:gd name="T106" fmla="*/ 100 w 942"/>
                <a:gd name="T107" fmla="*/ 16 h 334"/>
                <a:gd name="T108" fmla="*/ 107 w 942"/>
                <a:gd name="T109" fmla="*/ 13 h 334"/>
                <a:gd name="T110" fmla="*/ 115 w 942"/>
                <a:gd name="T111" fmla="*/ 9 h 334"/>
                <a:gd name="T112" fmla="*/ 121 w 942"/>
                <a:gd name="T113" fmla="*/ 6 h 334"/>
                <a:gd name="T114" fmla="*/ 128 w 942"/>
                <a:gd name="T115" fmla="*/ 3 h 334"/>
                <a:gd name="T116" fmla="*/ 135 w 942"/>
                <a:gd name="T117" fmla="*/ 0 h 334"/>
                <a:gd name="T118" fmla="*/ 135 w 942"/>
                <a:gd name="T119" fmla="*/ 4 h 3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2" h="334">
                  <a:moveTo>
                    <a:pt x="942" y="29"/>
                  </a:moveTo>
                  <a:lnTo>
                    <a:pt x="911" y="40"/>
                  </a:lnTo>
                  <a:lnTo>
                    <a:pt x="881" y="60"/>
                  </a:lnTo>
                  <a:lnTo>
                    <a:pt x="852" y="70"/>
                  </a:lnTo>
                  <a:lnTo>
                    <a:pt x="821" y="90"/>
                  </a:lnTo>
                  <a:lnTo>
                    <a:pt x="800" y="101"/>
                  </a:lnTo>
                  <a:lnTo>
                    <a:pt x="770" y="111"/>
                  </a:lnTo>
                  <a:lnTo>
                    <a:pt x="749" y="121"/>
                  </a:lnTo>
                  <a:lnTo>
                    <a:pt x="719" y="131"/>
                  </a:lnTo>
                  <a:lnTo>
                    <a:pt x="688" y="141"/>
                  </a:lnTo>
                  <a:lnTo>
                    <a:pt x="659" y="151"/>
                  </a:lnTo>
                  <a:lnTo>
                    <a:pt x="638" y="162"/>
                  </a:lnTo>
                  <a:lnTo>
                    <a:pt x="618" y="181"/>
                  </a:lnTo>
                  <a:lnTo>
                    <a:pt x="587" y="191"/>
                  </a:lnTo>
                  <a:lnTo>
                    <a:pt x="557" y="202"/>
                  </a:lnTo>
                  <a:lnTo>
                    <a:pt x="526" y="212"/>
                  </a:lnTo>
                  <a:lnTo>
                    <a:pt x="507" y="222"/>
                  </a:lnTo>
                  <a:lnTo>
                    <a:pt x="476" y="233"/>
                  </a:lnTo>
                  <a:lnTo>
                    <a:pt x="446" y="242"/>
                  </a:lnTo>
                  <a:lnTo>
                    <a:pt x="415" y="242"/>
                  </a:lnTo>
                  <a:lnTo>
                    <a:pt x="395" y="252"/>
                  </a:lnTo>
                  <a:lnTo>
                    <a:pt x="364" y="263"/>
                  </a:lnTo>
                  <a:lnTo>
                    <a:pt x="334" y="273"/>
                  </a:lnTo>
                  <a:lnTo>
                    <a:pt x="314" y="283"/>
                  </a:lnTo>
                  <a:lnTo>
                    <a:pt x="284" y="283"/>
                  </a:lnTo>
                  <a:lnTo>
                    <a:pt x="253" y="293"/>
                  </a:lnTo>
                  <a:lnTo>
                    <a:pt x="223" y="293"/>
                  </a:lnTo>
                  <a:lnTo>
                    <a:pt x="192" y="303"/>
                  </a:lnTo>
                  <a:lnTo>
                    <a:pt x="162" y="313"/>
                  </a:lnTo>
                  <a:lnTo>
                    <a:pt x="141" y="313"/>
                  </a:lnTo>
                  <a:lnTo>
                    <a:pt x="112" y="324"/>
                  </a:lnTo>
                  <a:lnTo>
                    <a:pt x="81" y="324"/>
                  </a:lnTo>
                  <a:lnTo>
                    <a:pt x="51" y="334"/>
                  </a:lnTo>
                  <a:lnTo>
                    <a:pt x="0" y="283"/>
                  </a:lnTo>
                  <a:lnTo>
                    <a:pt x="293" y="29"/>
                  </a:lnTo>
                  <a:lnTo>
                    <a:pt x="303" y="60"/>
                  </a:lnTo>
                  <a:lnTo>
                    <a:pt x="293" y="101"/>
                  </a:lnTo>
                  <a:lnTo>
                    <a:pt x="284" y="121"/>
                  </a:lnTo>
                  <a:lnTo>
                    <a:pt x="263" y="141"/>
                  </a:lnTo>
                  <a:lnTo>
                    <a:pt x="233" y="162"/>
                  </a:lnTo>
                  <a:lnTo>
                    <a:pt x="202" y="181"/>
                  </a:lnTo>
                  <a:lnTo>
                    <a:pt x="172" y="212"/>
                  </a:lnTo>
                  <a:lnTo>
                    <a:pt x="162" y="242"/>
                  </a:lnTo>
                  <a:lnTo>
                    <a:pt x="202" y="233"/>
                  </a:lnTo>
                  <a:lnTo>
                    <a:pt x="263" y="222"/>
                  </a:lnTo>
                  <a:lnTo>
                    <a:pt x="303" y="222"/>
                  </a:lnTo>
                  <a:lnTo>
                    <a:pt x="354" y="212"/>
                  </a:lnTo>
                  <a:lnTo>
                    <a:pt x="405" y="202"/>
                  </a:lnTo>
                  <a:lnTo>
                    <a:pt x="456" y="191"/>
                  </a:lnTo>
                  <a:lnTo>
                    <a:pt x="507" y="172"/>
                  </a:lnTo>
                  <a:lnTo>
                    <a:pt x="557" y="162"/>
                  </a:lnTo>
                  <a:lnTo>
                    <a:pt x="608" y="141"/>
                  </a:lnTo>
                  <a:lnTo>
                    <a:pt x="648" y="131"/>
                  </a:lnTo>
                  <a:lnTo>
                    <a:pt x="699" y="111"/>
                  </a:lnTo>
                  <a:lnTo>
                    <a:pt x="749" y="90"/>
                  </a:lnTo>
                  <a:lnTo>
                    <a:pt x="800" y="60"/>
                  </a:lnTo>
                  <a:lnTo>
                    <a:pt x="841" y="40"/>
                  </a:lnTo>
                  <a:lnTo>
                    <a:pt x="892" y="19"/>
                  </a:lnTo>
                  <a:lnTo>
                    <a:pt x="942" y="0"/>
                  </a:lnTo>
                  <a:lnTo>
                    <a:pt x="942" y="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Freeform 356"/>
            <p:cNvSpPr>
              <a:spLocks/>
            </p:cNvSpPr>
            <p:nvPr/>
          </p:nvSpPr>
          <p:spPr bwMode="auto">
            <a:xfrm>
              <a:off x="2597" y="2387"/>
              <a:ext cx="135" cy="48"/>
            </a:xfrm>
            <a:custGeom>
              <a:avLst/>
              <a:gdLst>
                <a:gd name="T0" fmla="*/ 135 w 942"/>
                <a:gd name="T1" fmla="*/ 4 h 334"/>
                <a:gd name="T2" fmla="*/ 131 w 942"/>
                <a:gd name="T3" fmla="*/ 6 h 334"/>
                <a:gd name="T4" fmla="*/ 126 w 942"/>
                <a:gd name="T5" fmla="*/ 9 h 334"/>
                <a:gd name="T6" fmla="*/ 122 w 942"/>
                <a:gd name="T7" fmla="*/ 10 h 334"/>
                <a:gd name="T8" fmla="*/ 118 w 942"/>
                <a:gd name="T9" fmla="*/ 13 h 334"/>
                <a:gd name="T10" fmla="*/ 115 w 942"/>
                <a:gd name="T11" fmla="*/ 15 h 334"/>
                <a:gd name="T12" fmla="*/ 110 w 942"/>
                <a:gd name="T13" fmla="*/ 16 h 334"/>
                <a:gd name="T14" fmla="*/ 107 w 942"/>
                <a:gd name="T15" fmla="*/ 17 h 334"/>
                <a:gd name="T16" fmla="*/ 103 w 942"/>
                <a:gd name="T17" fmla="*/ 19 h 334"/>
                <a:gd name="T18" fmla="*/ 99 w 942"/>
                <a:gd name="T19" fmla="*/ 20 h 334"/>
                <a:gd name="T20" fmla="*/ 94 w 942"/>
                <a:gd name="T21" fmla="*/ 22 h 334"/>
                <a:gd name="T22" fmla="*/ 91 w 942"/>
                <a:gd name="T23" fmla="*/ 23 h 334"/>
                <a:gd name="T24" fmla="*/ 89 w 942"/>
                <a:gd name="T25" fmla="*/ 26 h 334"/>
                <a:gd name="T26" fmla="*/ 84 w 942"/>
                <a:gd name="T27" fmla="*/ 27 h 334"/>
                <a:gd name="T28" fmla="*/ 80 w 942"/>
                <a:gd name="T29" fmla="*/ 29 h 334"/>
                <a:gd name="T30" fmla="*/ 75 w 942"/>
                <a:gd name="T31" fmla="*/ 30 h 334"/>
                <a:gd name="T32" fmla="*/ 73 w 942"/>
                <a:gd name="T33" fmla="*/ 32 h 334"/>
                <a:gd name="T34" fmla="*/ 68 w 942"/>
                <a:gd name="T35" fmla="*/ 33 h 334"/>
                <a:gd name="T36" fmla="*/ 64 w 942"/>
                <a:gd name="T37" fmla="*/ 35 h 334"/>
                <a:gd name="T38" fmla="*/ 59 w 942"/>
                <a:gd name="T39" fmla="*/ 35 h 334"/>
                <a:gd name="T40" fmla="*/ 57 w 942"/>
                <a:gd name="T41" fmla="*/ 36 h 334"/>
                <a:gd name="T42" fmla="*/ 52 w 942"/>
                <a:gd name="T43" fmla="*/ 38 h 334"/>
                <a:gd name="T44" fmla="*/ 48 w 942"/>
                <a:gd name="T45" fmla="*/ 39 h 334"/>
                <a:gd name="T46" fmla="*/ 45 w 942"/>
                <a:gd name="T47" fmla="*/ 41 h 334"/>
                <a:gd name="T48" fmla="*/ 41 w 942"/>
                <a:gd name="T49" fmla="*/ 41 h 334"/>
                <a:gd name="T50" fmla="*/ 36 w 942"/>
                <a:gd name="T51" fmla="*/ 42 h 334"/>
                <a:gd name="T52" fmla="*/ 32 w 942"/>
                <a:gd name="T53" fmla="*/ 42 h 334"/>
                <a:gd name="T54" fmla="*/ 28 w 942"/>
                <a:gd name="T55" fmla="*/ 44 h 334"/>
                <a:gd name="T56" fmla="*/ 23 w 942"/>
                <a:gd name="T57" fmla="*/ 45 h 334"/>
                <a:gd name="T58" fmla="*/ 20 w 942"/>
                <a:gd name="T59" fmla="*/ 45 h 334"/>
                <a:gd name="T60" fmla="*/ 16 w 942"/>
                <a:gd name="T61" fmla="*/ 47 h 334"/>
                <a:gd name="T62" fmla="*/ 12 w 942"/>
                <a:gd name="T63" fmla="*/ 47 h 334"/>
                <a:gd name="T64" fmla="*/ 7 w 942"/>
                <a:gd name="T65" fmla="*/ 48 h 334"/>
                <a:gd name="T66" fmla="*/ 0 w 942"/>
                <a:gd name="T67" fmla="*/ 41 h 334"/>
                <a:gd name="T68" fmla="*/ 42 w 942"/>
                <a:gd name="T69" fmla="*/ 4 h 334"/>
                <a:gd name="T70" fmla="*/ 43 w 942"/>
                <a:gd name="T71" fmla="*/ 9 h 334"/>
                <a:gd name="T72" fmla="*/ 42 w 942"/>
                <a:gd name="T73" fmla="*/ 15 h 334"/>
                <a:gd name="T74" fmla="*/ 41 w 942"/>
                <a:gd name="T75" fmla="*/ 17 h 334"/>
                <a:gd name="T76" fmla="*/ 38 w 942"/>
                <a:gd name="T77" fmla="*/ 20 h 334"/>
                <a:gd name="T78" fmla="*/ 33 w 942"/>
                <a:gd name="T79" fmla="*/ 23 h 334"/>
                <a:gd name="T80" fmla="*/ 29 w 942"/>
                <a:gd name="T81" fmla="*/ 26 h 334"/>
                <a:gd name="T82" fmla="*/ 25 w 942"/>
                <a:gd name="T83" fmla="*/ 30 h 334"/>
                <a:gd name="T84" fmla="*/ 23 w 942"/>
                <a:gd name="T85" fmla="*/ 35 h 334"/>
                <a:gd name="T86" fmla="*/ 29 w 942"/>
                <a:gd name="T87" fmla="*/ 33 h 334"/>
                <a:gd name="T88" fmla="*/ 38 w 942"/>
                <a:gd name="T89" fmla="*/ 32 h 334"/>
                <a:gd name="T90" fmla="*/ 43 w 942"/>
                <a:gd name="T91" fmla="*/ 32 h 334"/>
                <a:gd name="T92" fmla="*/ 51 w 942"/>
                <a:gd name="T93" fmla="*/ 30 h 334"/>
                <a:gd name="T94" fmla="*/ 58 w 942"/>
                <a:gd name="T95" fmla="*/ 29 h 334"/>
                <a:gd name="T96" fmla="*/ 65 w 942"/>
                <a:gd name="T97" fmla="*/ 27 h 334"/>
                <a:gd name="T98" fmla="*/ 73 w 942"/>
                <a:gd name="T99" fmla="*/ 25 h 334"/>
                <a:gd name="T100" fmla="*/ 80 w 942"/>
                <a:gd name="T101" fmla="*/ 23 h 334"/>
                <a:gd name="T102" fmla="*/ 87 w 942"/>
                <a:gd name="T103" fmla="*/ 20 h 334"/>
                <a:gd name="T104" fmla="*/ 93 w 942"/>
                <a:gd name="T105" fmla="*/ 19 h 334"/>
                <a:gd name="T106" fmla="*/ 100 w 942"/>
                <a:gd name="T107" fmla="*/ 16 h 334"/>
                <a:gd name="T108" fmla="*/ 107 w 942"/>
                <a:gd name="T109" fmla="*/ 13 h 334"/>
                <a:gd name="T110" fmla="*/ 115 w 942"/>
                <a:gd name="T111" fmla="*/ 9 h 334"/>
                <a:gd name="T112" fmla="*/ 121 w 942"/>
                <a:gd name="T113" fmla="*/ 6 h 334"/>
                <a:gd name="T114" fmla="*/ 128 w 942"/>
                <a:gd name="T115" fmla="*/ 3 h 334"/>
                <a:gd name="T116" fmla="*/ 135 w 942"/>
                <a:gd name="T117" fmla="*/ 0 h 334"/>
                <a:gd name="T118" fmla="*/ 135 w 942"/>
                <a:gd name="T119" fmla="*/ 4 h 3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2" h="334">
                  <a:moveTo>
                    <a:pt x="942" y="29"/>
                  </a:moveTo>
                  <a:lnTo>
                    <a:pt x="911" y="40"/>
                  </a:lnTo>
                  <a:lnTo>
                    <a:pt x="881" y="60"/>
                  </a:lnTo>
                  <a:lnTo>
                    <a:pt x="852" y="70"/>
                  </a:lnTo>
                  <a:lnTo>
                    <a:pt x="821" y="90"/>
                  </a:lnTo>
                  <a:lnTo>
                    <a:pt x="800" y="101"/>
                  </a:lnTo>
                  <a:lnTo>
                    <a:pt x="770" y="111"/>
                  </a:lnTo>
                  <a:lnTo>
                    <a:pt x="749" y="121"/>
                  </a:lnTo>
                  <a:lnTo>
                    <a:pt x="719" y="131"/>
                  </a:lnTo>
                  <a:lnTo>
                    <a:pt x="688" y="141"/>
                  </a:lnTo>
                  <a:lnTo>
                    <a:pt x="659" y="151"/>
                  </a:lnTo>
                  <a:lnTo>
                    <a:pt x="638" y="162"/>
                  </a:lnTo>
                  <a:lnTo>
                    <a:pt x="618" y="181"/>
                  </a:lnTo>
                  <a:lnTo>
                    <a:pt x="587" y="191"/>
                  </a:lnTo>
                  <a:lnTo>
                    <a:pt x="557" y="202"/>
                  </a:lnTo>
                  <a:lnTo>
                    <a:pt x="526" y="212"/>
                  </a:lnTo>
                  <a:lnTo>
                    <a:pt x="507" y="222"/>
                  </a:lnTo>
                  <a:lnTo>
                    <a:pt x="476" y="233"/>
                  </a:lnTo>
                  <a:lnTo>
                    <a:pt x="446" y="242"/>
                  </a:lnTo>
                  <a:lnTo>
                    <a:pt x="415" y="242"/>
                  </a:lnTo>
                  <a:lnTo>
                    <a:pt x="395" y="252"/>
                  </a:lnTo>
                  <a:lnTo>
                    <a:pt x="364" y="263"/>
                  </a:lnTo>
                  <a:lnTo>
                    <a:pt x="334" y="273"/>
                  </a:lnTo>
                  <a:lnTo>
                    <a:pt x="314" y="283"/>
                  </a:lnTo>
                  <a:lnTo>
                    <a:pt x="284" y="283"/>
                  </a:lnTo>
                  <a:lnTo>
                    <a:pt x="253" y="293"/>
                  </a:lnTo>
                  <a:lnTo>
                    <a:pt x="223" y="293"/>
                  </a:lnTo>
                  <a:lnTo>
                    <a:pt x="192" y="303"/>
                  </a:lnTo>
                  <a:lnTo>
                    <a:pt x="162" y="313"/>
                  </a:lnTo>
                  <a:lnTo>
                    <a:pt x="141" y="313"/>
                  </a:lnTo>
                  <a:lnTo>
                    <a:pt x="112" y="324"/>
                  </a:lnTo>
                  <a:lnTo>
                    <a:pt x="81" y="324"/>
                  </a:lnTo>
                  <a:lnTo>
                    <a:pt x="51" y="334"/>
                  </a:lnTo>
                  <a:lnTo>
                    <a:pt x="0" y="283"/>
                  </a:lnTo>
                  <a:lnTo>
                    <a:pt x="293" y="29"/>
                  </a:lnTo>
                  <a:lnTo>
                    <a:pt x="303" y="60"/>
                  </a:lnTo>
                  <a:lnTo>
                    <a:pt x="293" y="101"/>
                  </a:lnTo>
                  <a:lnTo>
                    <a:pt x="284" y="121"/>
                  </a:lnTo>
                  <a:lnTo>
                    <a:pt x="263" y="141"/>
                  </a:lnTo>
                  <a:lnTo>
                    <a:pt x="233" y="162"/>
                  </a:lnTo>
                  <a:lnTo>
                    <a:pt x="202" y="181"/>
                  </a:lnTo>
                  <a:lnTo>
                    <a:pt x="172" y="212"/>
                  </a:lnTo>
                  <a:lnTo>
                    <a:pt x="162" y="242"/>
                  </a:lnTo>
                  <a:lnTo>
                    <a:pt x="202" y="233"/>
                  </a:lnTo>
                  <a:lnTo>
                    <a:pt x="263" y="222"/>
                  </a:lnTo>
                  <a:lnTo>
                    <a:pt x="303" y="222"/>
                  </a:lnTo>
                  <a:lnTo>
                    <a:pt x="354" y="212"/>
                  </a:lnTo>
                  <a:lnTo>
                    <a:pt x="405" y="202"/>
                  </a:lnTo>
                  <a:lnTo>
                    <a:pt x="456" y="191"/>
                  </a:lnTo>
                  <a:lnTo>
                    <a:pt x="507" y="172"/>
                  </a:lnTo>
                  <a:lnTo>
                    <a:pt x="557" y="162"/>
                  </a:lnTo>
                  <a:lnTo>
                    <a:pt x="608" y="141"/>
                  </a:lnTo>
                  <a:lnTo>
                    <a:pt x="648" y="131"/>
                  </a:lnTo>
                  <a:lnTo>
                    <a:pt x="699" y="111"/>
                  </a:lnTo>
                  <a:lnTo>
                    <a:pt x="749" y="90"/>
                  </a:lnTo>
                  <a:lnTo>
                    <a:pt x="800" y="60"/>
                  </a:lnTo>
                  <a:lnTo>
                    <a:pt x="841" y="40"/>
                  </a:lnTo>
                  <a:lnTo>
                    <a:pt x="892" y="19"/>
                  </a:lnTo>
                  <a:lnTo>
                    <a:pt x="942" y="0"/>
                  </a:lnTo>
                  <a:lnTo>
                    <a:pt x="942" y="2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Freeform 357"/>
            <p:cNvSpPr>
              <a:spLocks/>
            </p:cNvSpPr>
            <p:nvPr/>
          </p:nvSpPr>
          <p:spPr bwMode="auto">
            <a:xfrm>
              <a:off x="2269" y="2400"/>
              <a:ext cx="240" cy="35"/>
            </a:xfrm>
            <a:custGeom>
              <a:avLst/>
              <a:gdLst>
                <a:gd name="T0" fmla="*/ 38 w 1682"/>
                <a:gd name="T1" fmla="*/ 2 h 244"/>
                <a:gd name="T2" fmla="*/ 45 w 1682"/>
                <a:gd name="T3" fmla="*/ 10 h 244"/>
                <a:gd name="T4" fmla="*/ 55 w 1682"/>
                <a:gd name="T5" fmla="*/ 10 h 244"/>
                <a:gd name="T6" fmla="*/ 66 w 1682"/>
                <a:gd name="T7" fmla="*/ 12 h 244"/>
                <a:gd name="T8" fmla="*/ 78 w 1682"/>
                <a:gd name="T9" fmla="*/ 13 h 244"/>
                <a:gd name="T10" fmla="*/ 90 w 1682"/>
                <a:gd name="T11" fmla="*/ 14 h 244"/>
                <a:gd name="T12" fmla="*/ 100 w 1682"/>
                <a:gd name="T13" fmla="*/ 14 h 244"/>
                <a:gd name="T14" fmla="*/ 111 w 1682"/>
                <a:gd name="T15" fmla="*/ 16 h 244"/>
                <a:gd name="T16" fmla="*/ 121 w 1682"/>
                <a:gd name="T17" fmla="*/ 16 h 244"/>
                <a:gd name="T18" fmla="*/ 134 w 1682"/>
                <a:gd name="T19" fmla="*/ 18 h 244"/>
                <a:gd name="T20" fmla="*/ 145 w 1682"/>
                <a:gd name="T21" fmla="*/ 18 h 244"/>
                <a:gd name="T22" fmla="*/ 156 w 1682"/>
                <a:gd name="T23" fmla="*/ 19 h 244"/>
                <a:gd name="T24" fmla="*/ 168 w 1682"/>
                <a:gd name="T25" fmla="*/ 21 h 244"/>
                <a:gd name="T26" fmla="*/ 178 w 1682"/>
                <a:gd name="T27" fmla="*/ 22 h 244"/>
                <a:gd name="T28" fmla="*/ 189 w 1682"/>
                <a:gd name="T29" fmla="*/ 23 h 244"/>
                <a:gd name="T30" fmla="*/ 199 w 1682"/>
                <a:gd name="T31" fmla="*/ 26 h 244"/>
                <a:gd name="T32" fmla="*/ 211 w 1682"/>
                <a:gd name="T33" fmla="*/ 28 h 244"/>
                <a:gd name="T34" fmla="*/ 223 w 1682"/>
                <a:gd name="T35" fmla="*/ 31 h 244"/>
                <a:gd name="T36" fmla="*/ 234 w 1682"/>
                <a:gd name="T37" fmla="*/ 31 h 244"/>
                <a:gd name="T38" fmla="*/ 240 w 1682"/>
                <a:gd name="T39" fmla="*/ 35 h 244"/>
                <a:gd name="T40" fmla="*/ 233 w 1682"/>
                <a:gd name="T41" fmla="*/ 35 h 244"/>
                <a:gd name="T42" fmla="*/ 224 w 1682"/>
                <a:gd name="T43" fmla="*/ 35 h 244"/>
                <a:gd name="T44" fmla="*/ 217 w 1682"/>
                <a:gd name="T45" fmla="*/ 34 h 244"/>
                <a:gd name="T46" fmla="*/ 210 w 1682"/>
                <a:gd name="T47" fmla="*/ 34 h 244"/>
                <a:gd name="T48" fmla="*/ 201 w 1682"/>
                <a:gd name="T49" fmla="*/ 31 h 244"/>
                <a:gd name="T50" fmla="*/ 194 w 1682"/>
                <a:gd name="T51" fmla="*/ 29 h 244"/>
                <a:gd name="T52" fmla="*/ 179 w 1682"/>
                <a:gd name="T53" fmla="*/ 28 h 244"/>
                <a:gd name="T54" fmla="*/ 168 w 1682"/>
                <a:gd name="T55" fmla="*/ 26 h 244"/>
                <a:gd name="T56" fmla="*/ 156 w 1682"/>
                <a:gd name="T57" fmla="*/ 25 h 244"/>
                <a:gd name="T58" fmla="*/ 145 w 1682"/>
                <a:gd name="T59" fmla="*/ 23 h 244"/>
                <a:gd name="T60" fmla="*/ 134 w 1682"/>
                <a:gd name="T61" fmla="*/ 23 h 244"/>
                <a:gd name="T62" fmla="*/ 121 w 1682"/>
                <a:gd name="T63" fmla="*/ 23 h 244"/>
                <a:gd name="T64" fmla="*/ 111 w 1682"/>
                <a:gd name="T65" fmla="*/ 22 h 244"/>
                <a:gd name="T66" fmla="*/ 100 w 1682"/>
                <a:gd name="T67" fmla="*/ 22 h 244"/>
                <a:gd name="T68" fmla="*/ 90 w 1682"/>
                <a:gd name="T69" fmla="*/ 22 h 244"/>
                <a:gd name="T70" fmla="*/ 78 w 1682"/>
                <a:gd name="T71" fmla="*/ 22 h 244"/>
                <a:gd name="T72" fmla="*/ 66 w 1682"/>
                <a:gd name="T73" fmla="*/ 21 h 244"/>
                <a:gd name="T74" fmla="*/ 55 w 1682"/>
                <a:gd name="T75" fmla="*/ 21 h 244"/>
                <a:gd name="T76" fmla="*/ 45 w 1682"/>
                <a:gd name="T77" fmla="*/ 19 h 244"/>
                <a:gd name="T78" fmla="*/ 33 w 1682"/>
                <a:gd name="T79" fmla="*/ 18 h 244"/>
                <a:gd name="T80" fmla="*/ 23 w 1682"/>
                <a:gd name="T81" fmla="*/ 16 h 244"/>
                <a:gd name="T82" fmla="*/ 11 w 1682"/>
                <a:gd name="T83" fmla="*/ 14 h 244"/>
                <a:gd name="T84" fmla="*/ 1 w 1682"/>
                <a:gd name="T85" fmla="*/ 13 h 244"/>
                <a:gd name="T86" fmla="*/ 0 w 1682"/>
                <a:gd name="T87" fmla="*/ 6 h 244"/>
                <a:gd name="T88" fmla="*/ 4 w 1682"/>
                <a:gd name="T89" fmla="*/ 3 h 244"/>
                <a:gd name="T90" fmla="*/ 14 w 1682"/>
                <a:gd name="T91" fmla="*/ 0 h 244"/>
                <a:gd name="T92" fmla="*/ 27 w 1682"/>
                <a:gd name="T93" fmla="*/ 3 h 244"/>
                <a:gd name="T94" fmla="*/ 33 w 1682"/>
                <a:gd name="T95" fmla="*/ 2 h 244"/>
                <a:gd name="T96" fmla="*/ 40 w 1682"/>
                <a:gd name="T97" fmla="*/ 2 h 2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82" h="244">
                  <a:moveTo>
                    <a:pt x="283" y="11"/>
                  </a:moveTo>
                  <a:lnTo>
                    <a:pt x="263" y="11"/>
                  </a:lnTo>
                  <a:lnTo>
                    <a:pt x="242" y="31"/>
                  </a:lnTo>
                  <a:lnTo>
                    <a:pt x="313" y="72"/>
                  </a:lnTo>
                  <a:lnTo>
                    <a:pt x="353" y="72"/>
                  </a:lnTo>
                  <a:lnTo>
                    <a:pt x="384" y="72"/>
                  </a:lnTo>
                  <a:lnTo>
                    <a:pt x="425" y="82"/>
                  </a:lnTo>
                  <a:lnTo>
                    <a:pt x="465" y="82"/>
                  </a:lnTo>
                  <a:lnTo>
                    <a:pt x="506" y="82"/>
                  </a:lnTo>
                  <a:lnTo>
                    <a:pt x="546" y="91"/>
                  </a:lnTo>
                  <a:lnTo>
                    <a:pt x="576" y="91"/>
                  </a:lnTo>
                  <a:lnTo>
                    <a:pt x="628" y="101"/>
                  </a:lnTo>
                  <a:lnTo>
                    <a:pt x="658" y="101"/>
                  </a:lnTo>
                  <a:lnTo>
                    <a:pt x="698" y="101"/>
                  </a:lnTo>
                  <a:lnTo>
                    <a:pt x="740" y="101"/>
                  </a:lnTo>
                  <a:lnTo>
                    <a:pt x="780" y="112"/>
                  </a:lnTo>
                  <a:lnTo>
                    <a:pt x="820" y="112"/>
                  </a:lnTo>
                  <a:lnTo>
                    <a:pt x="851" y="112"/>
                  </a:lnTo>
                  <a:lnTo>
                    <a:pt x="891" y="122"/>
                  </a:lnTo>
                  <a:lnTo>
                    <a:pt x="942" y="122"/>
                  </a:lnTo>
                  <a:lnTo>
                    <a:pt x="972" y="122"/>
                  </a:lnTo>
                  <a:lnTo>
                    <a:pt x="1013" y="122"/>
                  </a:lnTo>
                  <a:lnTo>
                    <a:pt x="1053" y="132"/>
                  </a:lnTo>
                  <a:lnTo>
                    <a:pt x="1093" y="132"/>
                  </a:lnTo>
                  <a:lnTo>
                    <a:pt x="1125" y="132"/>
                  </a:lnTo>
                  <a:lnTo>
                    <a:pt x="1175" y="143"/>
                  </a:lnTo>
                  <a:lnTo>
                    <a:pt x="1205" y="143"/>
                  </a:lnTo>
                  <a:lnTo>
                    <a:pt x="1245" y="152"/>
                  </a:lnTo>
                  <a:lnTo>
                    <a:pt x="1287" y="152"/>
                  </a:lnTo>
                  <a:lnTo>
                    <a:pt x="1327" y="162"/>
                  </a:lnTo>
                  <a:lnTo>
                    <a:pt x="1357" y="173"/>
                  </a:lnTo>
                  <a:lnTo>
                    <a:pt x="1398" y="183"/>
                  </a:lnTo>
                  <a:lnTo>
                    <a:pt x="1438" y="183"/>
                  </a:lnTo>
                  <a:lnTo>
                    <a:pt x="1478" y="193"/>
                  </a:lnTo>
                  <a:lnTo>
                    <a:pt x="1520" y="203"/>
                  </a:lnTo>
                  <a:lnTo>
                    <a:pt x="1560" y="213"/>
                  </a:lnTo>
                  <a:lnTo>
                    <a:pt x="1600" y="213"/>
                  </a:lnTo>
                  <a:lnTo>
                    <a:pt x="1640" y="213"/>
                  </a:lnTo>
                  <a:lnTo>
                    <a:pt x="1661" y="223"/>
                  </a:lnTo>
                  <a:lnTo>
                    <a:pt x="1682" y="244"/>
                  </a:lnTo>
                  <a:lnTo>
                    <a:pt x="1651" y="244"/>
                  </a:lnTo>
                  <a:lnTo>
                    <a:pt x="1631" y="244"/>
                  </a:lnTo>
                  <a:lnTo>
                    <a:pt x="1600" y="244"/>
                  </a:lnTo>
                  <a:lnTo>
                    <a:pt x="1570" y="244"/>
                  </a:lnTo>
                  <a:lnTo>
                    <a:pt x="1539" y="244"/>
                  </a:lnTo>
                  <a:lnTo>
                    <a:pt x="1520" y="234"/>
                  </a:lnTo>
                  <a:lnTo>
                    <a:pt x="1489" y="234"/>
                  </a:lnTo>
                  <a:lnTo>
                    <a:pt x="1469" y="234"/>
                  </a:lnTo>
                  <a:lnTo>
                    <a:pt x="1438" y="223"/>
                  </a:lnTo>
                  <a:lnTo>
                    <a:pt x="1408" y="213"/>
                  </a:lnTo>
                  <a:lnTo>
                    <a:pt x="1377" y="203"/>
                  </a:lnTo>
                  <a:lnTo>
                    <a:pt x="1357" y="203"/>
                  </a:lnTo>
                  <a:lnTo>
                    <a:pt x="1306" y="193"/>
                  </a:lnTo>
                  <a:lnTo>
                    <a:pt x="1256" y="193"/>
                  </a:lnTo>
                  <a:lnTo>
                    <a:pt x="1205" y="193"/>
                  </a:lnTo>
                  <a:lnTo>
                    <a:pt x="1175" y="183"/>
                  </a:lnTo>
                  <a:lnTo>
                    <a:pt x="1134" y="173"/>
                  </a:lnTo>
                  <a:lnTo>
                    <a:pt x="1093" y="173"/>
                  </a:lnTo>
                  <a:lnTo>
                    <a:pt x="1053" y="173"/>
                  </a:lnTo>
                  <a:lnTo>
                    <a:pt x="1013" y="162"/>
                  </a:lnTo>
                  <a:lnTo>
                    <a:pt x="972" y="162"/>
                  </a:lnTo>
                  <a:lnTo>
                    <a:pt x="942" y="162"/>
                  </a:lnTo>
                  <a:lnTo>
                    <a:pt x="891" y="162"/>
                  </a:lnTo>
                  <a:lnTo>
                    <a:pt x="851" y="162"/>
                  </a:lnTo>
                  <a:lnTo>
                    <a:pt x="820" y="152"/>
                  </a:lnTo>
                  <a:lnTo>
                    <a:pt x="780" y="152"/>
                  </a:lnTo>
                  <a:lnTo>
                    <a:pt x="740" y="152"/>
                  </a:lnTo>
                  <a:lnTo>
                    <a:pt x="698" y="152"/>
                  </a:lnTo>
                  <a:lnTo>
                    <a:pt x="658" y="152"/>
                  </a:lnTo>
                  <a:lnTo>
                    <a:pt x="628" y="152"/>
                  </a:lnTo>
                  <a:lnTo>
                    <a:pt x="576" y="152"/>
                  </a:lnTo>
                  <a:lnTo>
                    <a:pt x="546" y="152"/>
                  </a:lnTo>
                  <a:lnTo>
                    <a:pt x="506" y="143"/>
                  </a:lnTo>
                  <a:lnTo>
                    <a:pt x="465" y="143"/>
                  </a:lnTo>
                  <a:lnTo>
                    <a:pt x="425" y="143"/>
                  </a:lnTo>
                  <a:lnTo>
                    <a:pt x="384" y="143"/>
                  </a:lnTo>
                  <a:lnTo>
                    <a:pt x="353" y="132"/>
                  </a:lnTo>
                  <a:lnTo>
                    <a:pt x="313" y="132"/>
                  </a:lnTo>
                  <a:lnTo>
                    <a:pt x="273" y="122"/>
                  </a:lnTo>
                  <a:lnTo>
                    <a:pt x="233" y="122"/>
                  </a:lnTo>
                  <a:lnTo>
                    <a:pt x="191" y="112"/>
                  </a:lnTo>
                  <a:lnTo>
                    <a:pt x="162" y="112"/>
                  </a:lnTo>
                  <a:lnTo>
                    <a:pt x="121" y="101"/>
                  </a:lnTo>
                  <a:lnTo>
                    <a:pt x="80" y="101"/>
                  </a:lnTo>
                  <a:lnTo>
                    <a:pt x="40" y="91"/>
                  </a:lnTo>
                  <a:lnTo>
                    <a:pt x="10" y="91"/>
                  </a:lnTo>
                  <a:lnTo>
                    <a:pt x="0" y="51"/>
                  </a:lnTo>
                  <a:lnTo>
                    <a:pt x="0" y="41"/>
                  </a:lnTo>
                  <a:lnTo>
                    <a:pt x="10" y="21"/>
                  </a:lnTo>
                  <a:lnTo>
                    <a:pt x="29" y="21"/>
                  </a:lnTo>
                  <a:lnTo>
                    <a:pt x="60" y="11"/>
                  </a:lnTo>
                  <a:lnTo>
                    <a:pt x="101" y="0"/>
                  </a:lnTo>
                  <a:lnTo>
                    <a:pt x="141" y="11"/>
                  </a:lnTo>
                  <a:lnTo>
                    <a:pt x="191" y="21"/>
                  </a:lnTo>
                  <a:lnTo>
                    <a:pt x="202" y="11"/>
                  </a:lnTo>
                  <a:lnTo>
                    <a:pt x="233" y="11"/>
                  </a:lnTo>
                  <a:lnTo>
                    <a:pt x="252" y="11"/>
                  </a:lnTo>
                  <a:lnTo>
                    <a:pt x="283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Freeform 358"/>
            <p:cNvSpPr>
              <a:spLocks/>
            </p:cNvSpPr>
            <p:nvPr/>
          </p:nvSpPr>
          <p:spPr bwMode="auto">
            <a:xfrm>
              <a:off x="2269" y="2400"/>
              <a:ext cx="240" cy="35"/>
            </a:xfrm>
            <a:custGeom>
              <a:avLst/>
              <a:gdLst>
                <a:gd name="T0" fmla="*/ 38 w 1682"/>
                <a:gd name="T1" fmla="*/ 2 h 244"/>
                <a:gd name="T2" fmla="*/ 45 w 1682"/>
                <a:gd name="T3" fmla="*/ 10 h 244"/>
                <a:gd name="T4" fmla="*/ 55 w 1682"/>
                <a:gd name="T5" fmla="*/ 10 h 244"/>
                <a:gd name="T6" fmla="*/ 66 w 1682"/>
                <a:gd name="T7" fmla="*/ 12 h 244"/>
                <a:gd name="T8" fmla="*/ 78 w 1682"/>
                <a:gd name="T9" fmla="*/ 13 h 244"/>
                <a:gd name="T10" fmla="*/ 90 w 1682"/>
                <a:gd name="T11" fmla="*/ 14 h 244"/>
                <a:gd name="T12" fmla="*/ 100 w 1682"/>
                <a:gd name="T13" fmla="*/ 14 h 244"/>
                <a:gd name="T14" fmla="*/ 111 w 1682"/>
                <a:gd name="T15" fmla="*/ 16 h 244"/>
                <a:gd name="T16" fmla="*/ 121 w 1682"/>
                <a:gd name="T17" fmla="*/ 16 h 244"/>
                <a:gd name="T18" fmla="*/ 134 w 1682"/>
                <a:gd name="T19" fmla="*/ 18 h 244"/>
                <a:gd name="T20" fmla="*/ 145 w 1682"/>
                <a:gd name="T21" fmla="*/ 18 h 244"/>
                <a:gd name="T22" fmla="*/ 156 w 1682"/>
                <a:gd name="T23" fmla="*/ 19 h 244"/>
                <a:gd name="T24" fmla="*/ 168 w 1682"/>
                <a:gd name="T25" fmla="*/ 21 h 244"/>
                <a:gd name="T26" fmla="*/ 178 w 1682"/>
                <a:gd name="T27" fmla="*/ 22 h 244"/>
                <a:gd name="T28" fmla="*/ 189 w 1682"/>
                <a:gd name="T29" fmla="*/ 23 h 244"/>
                <a:gd name="T30" fmla="*/ 199 w 1682"/>
                <a:gd name="T31" fmla="*/ 26 h 244"/>
                <a:gd name="T32" fmla="*/ 211 w 1682"/>
                <a:gd name="T33" fmla="*/ 28 h 244"/>
                <a:gd name="T34" fmla="*/ 223 w 1682"/>
                <a:gd name="T35" fmla="*/ 31 h 244"/>
                <a:gd name="T36" fmla="*/ 234 w 1682"/>
                <a:gd name="T37" fmla="*/ 31 h 244"/>
                <a:gd name="T38" fmla="*/ 240 w 1682"/>
                <a:gd name="T39" fmla="*/ 35 h 244"/>
                <a:gd name="T40" fmla="*/ 233 w 1682"/>
                <a:gd name="T41" fmla="*/ 35 h 244"/>
                <a:gd name="T42" fmla="*/ 224 w 1682"/>
                <a:gd name="T43" fmla="*/ 35 h 244"/>
                <a:gd name="T44" fmla="*/ 217 w 1682"/>
                <a:gd name="T45" fmla="*/ 34 h 244"/>
                <a:gd name="T46" fmla="*/ 210 w 1682"/>
                <a:gd name="T47" fmla="*/ 34 h 244"/>
                <a:gd name="T48" fmla="*/ 201 w 1682"/>
                <a:gd name="T49" fmla="*/ 31 h 244"/>
                <a:gd name="T50" fmla="*/ 194 w 1682"/>
                <a:gd name="T51" fmla="*/ 29 h 244"/>
                <a:gd name="T52" fmla="*/ 179 w 1682"/>
                <a:gd name="T53" fmla="*/ 28 h 244"/>
                <a:gd name="T54" fmla="*/ 168 w 1682"/>
                <a:gd name="T55" fmla="*/ 26 h 244"/>
                <a:gd name="T56" fmla="*/ 156 w 1682"/>
                <a:gd name="T57" fmla="*/ 25 h 244"/>
                <a:gd name="T58" fmla="*/ 145 w 1682"/>
                <a:gd name="T59" fmla="*/ 23 h 244"/>
                <a:gd name="T60" fmla="*/ 134 w 1682"/>
                <a:gd name="T61" fmla="*/ 23 h 244"/>
                <a:gd name="T62" fmla="*/ 121 w 1682"/>
                <a:gd name="T63" fmla="*/ 23 h 244"/>
                <a:gd name="T64" fmla="*/ 111 w 1682"/>
                <a:gd name="T65" fmla="*/ 22 h 244"/>
                <a:gd name="T66" fmla="*/ 100 w 1682"/>
                <a:gd name="T67" fmla="*/ 22 h 244"/>
                <a:gd name="T68" fmla="*/ 90 w 1682"/>
                <a:gd name="T69" fmla="*/ 22 h 244"/>
                <a:gd name="T70" fmla="*/ 78 w 1682"/>
                <a:gd name="T71" fmla="*/ 22 h 244"/>
                <a:gd name="T72" fmla="*/ 66 w 1682"/>
                <a:gd name="T73" fmla="*/ 21 h 244"/>
                <a:gd name="T74" fmla="*/ 55 w 1682"/>
                <a:gd name="T75" fmla="*/ 21 h 244"/>
                <a:gd name="T76" fmla="*/ 45 w 1682"/>
                <a:gd name="T77" fmla="*/ 19 h 244"/>
                <a:gd name="T78" fmla="*/ 33 w 1682"/>
                <a:gd name="T79" fmla="*/ 18 h 244"/>
                <a:gd name="T80" fmla="*/ 23 w 1682"/>
                <a:gd name="T81" fmla="*/ 16 h 244"/>
                <a:gd name="T82" fmla="*/ 11 w 1682"/>
                <a:gd name="T83" fmla="*/ 14 h 244"/>
                <a:gd name="T84" fmla="*/ 1 w 1682"/>
                <a:gd name="T85" fmla="*/ 13 h 244"/>
                <a:gd name="T86" fmla="*/ 0 w 1682"/>
                <a:gd name="T87" fmla="*/ 6 h 244"/>
                <a:gd name="T88" fmla="*/ 4 w 1682"/>
                <a:gd name="T89" fmla="*/ 3 h 244"/>
                <a:gd name="T90" fmla="*/ 14 w 1682"/>
                <a:gd name="T91" fmla="*/ 0 h 244"/>
                <a:gd name="T92" fmla="*/ 27 w 1682"/>
                <a:gd name="T93" fmla="*/ 3 h 244"/>
                <a:gd name="T94" fmla="*/ 33 w 1682"/>
                <a:gd name="T95" fmla="*/ 2 h 244"/>
                <a:gd name="T96" fmla="*/ 40 w 1682"/>
                <a:gd name="T97" fmla="*/ 2 h 2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82" h="244">
                  <a:moveTo>
                    <a:pt x="283" y="11"/>
                  </a:moveTo>
                  <a:lnTo>
                    <a:pt x="263" y="11"/>
                  </a:lnTo>
                  <a:lnTo>
                    <a:pt x="242" y="31"/>
                  </a:lnTo>
                  <a:lnTo>
                    <a:pt x="313" y="72"/>
                  </a:lnTo>
                  <a:lnTo>
                    <a:pt x="353" y="72"/>
                  </a:lnTo>
                  <a:lnTo>
                    <a:pt x="384" y="72"/>
                  </a:lnTo>
                  <a:lnTo>
                    <a:pt x="425" y="82"/>
                  </a:lnTo>
                  <a:lnTo>
                    <a:pt x="465" y="82"/>
                  </a:lnTo>
                  <a:lnTo>
                    <a:pt x="506" y="82"/>
                  </a:lnTo>
                  <a:lnTo>
                    <a:pt x="546" y="91"/>
                  </a:lnTo>
                  <a:lnTo>
                    <a:pt x="576" y="91"/>
                  </a:lnTo>
                  <a:lnTo>
                    <a:pt x="628" y="101"/>
                  </a:lnTo>
                  <a:lnTo>
                    <a:pt x="658" y="101"/>
                  </a:lnTo>
                  <a:lnTo>
                    <a:pt x="698" y="101"/>
                  </a:lnTo>
                  <a:lnTo>
                    <a:pt x="740" y="101"/>
                  </a:lnTo>
                  <a:lnTo>
                    <a:pt x="780" y="112"/>
                  </a:lnTo>
                  <a:lnTo>
                    <a:pt x="820" y="112"/>
                  </a:lnTo>
                  <a:lnTo>
                    <a:pt x="851" y="112"/>
                  </a:lnTo>
                  <a:lnTo>
                    <a:pt x="891" y="122"/>
                  </a:lnTo>
                  <a:lnTo>
                    <a:pt x="942" y="122"/>
                  </a:lnTo>
                  <a:lnTo>
                    <a:pt x="972" y="122"/>
                  </a:lnTo>
                  <a:lnTo>
                    <a:pt x="1013" y="122"/>
                  </a:lnTo>
                  <a:lnTo>
                    <a:pt x="1053" y="132"/>
                  </a:lnTo>
                  <a:lnTo>
                    <a:pt x="1093" y="132"/>
                  </a:lnTo>
                  <a:lnTo>
                    <a:pt x="1125" y="132"/>
                  </a:lnTo>
                  <a:lnTo>
                    <a:pt x="1175" y="143"/>
                  </a:lnTo>
                  <a:lnTo>
                    <a:pt x="1205" y="143"/>
                  </a:lnTo>
                  <a:lnTo>
                    <a:pt x="1245" y="152"/>
                  </a:lnTo>
                  <a:lnTo>
                    <a:pt x="1287" y="152"/>
                  </a:lnTo>
                  <a:lnTo>
                    <a:pt x="1327" y="162"/>
                  </a:lnTo>
                  <a:lnTo>
                    <a:pt x="1357" y="173"/>
                  </a:lnTo>
                  <a:lnTo>
                    <a:pt x="1398" y="183"/>
                  </a:lnTo>
                  <a:lnTo>
                    <a:pt x="1438" y="183"/>
                  </a:lnTo>
                  <a:lnTo>
                    <a:pt x="1478" y="193"/>
                  </a:lnTo>
                  <a:lnTo>
                    <a:pt x="1520" y="203"/>
                  </a:lnTo>
                  <a:lnTo>
                    <a:pt x="1560" y="213"/>
                  </a:lnTo>
                  <a:lnTo>
                    <a:pt x="1600" y="213"/>
                  </a:lnTo>
                  <a:lnTo>
                    <a:pt x="1640" y="213"/>
                  </a:lnTo>
                  <a:lnTo>
                    <a:pt x="1661" y="223"/>
                  </a:lnTo>
                  <a:lnTo>
                    <a:pt x="1682" y="244"/>
                  </a:lnTo>
                  <a:lnTo>
                    <a:pt x="1651" y="244"/>
                  </a:lnTo>
                  <a:lnTo>
                    <a:pt x="1631" y="244"/>
                  </a:lnTo>
                  <a:lnTo>
                    <a:pt x="1600" y="244"/>
                  </a:lnTo>
                  <a:lnTo>
                    <a:pt x="1570" y="244"/>
                  </a:lnTo>
                  <a:lnTo>
                    <a:pt x="1539" y="244"/>
                  </a:lnTo>
                  <a:lnTo>
                    <a:pt x="1520" y="234"/>
                  </a:lnTo>
                  <a:lnTo>
                    <a:pt x="1489" y="234"/>
                  </a:lnTo>
                  <a:lnTo>
                    <a:pt x="1469" y="234"/>
                  </a:lnTo>
                  <a:lnTo>
                    <a:pt x="1438" y="223"/>
                  </a:lnTo>
                  <a:lnTo>
                    <a:pt x="1408" y="213"/>
                  </a:lnTo>
                  <a:lnTo>
                    <a:pt x="1377" y="203"/>
                  </a:lnTo>
                  <a:lnTo>
                    <a:pt x="1357" y="203"/>
                  </a:lnTo>
                  <a:lnTo>
                    <a:pt x="1306" y="193"/>
                  </a:lnTo>
                  <a:lnTo>
                    <a:pt x="1256" y="193"/>
                  </a:lnTo>
                  <a:lnTo>
                    <a:pt x="1205" y="193"/>
                  </a:lnTo>
                  <a:lnTo>
                    <a:pt x="1175" y="183"/>
                  </a:lnTo>
                  <a:lnTo>
                    <a:pt x="1134" y="173"/>
                  </a:lnTo>
                  <a:lnTo>
                    <a:pt x="1093" y="173"/>
                  </a:lnTo>
                  <a:lnTo>
                    <a:pt x="1053" y="173"/>
                  </a:lnTo>
                  <a:lnTo>
                    <a:pt x="1013" y="162"/>
                  </a:lnTo>
                  <a:lnTo>
                    <a:pt x="972" y="162"/>
                  </a:lnTo>
                  <a:lnTo>
                    <a:pt x="942" y="162"/>
                  </a:lnTo>
                  <a:lnTo>
                    <a:pt x="891" y="162"/>
                  </a:lnTo>
                  <a:lnTo>
                    <a:pt x="851" y="162"/>
                  </a:lnTo>
                  <a:lnTo>
                    <a:pt x="820" y="152"/>
                  </a:lnTo>
                  <a:lnTo>
                    <a:pt x="780" y="152"/>
                  </a:lnTo>
                  <a:lnTo>
                    <a:pt x="740" y="152"/>
                  </a:lnTo>
                  <a:lnTo>
                    <a:pt x="698" y="152"/>
                  </a:lnTo>
                  <a:lnTo>
                    <a:pt x="658" y="152"/>
                  </a:lnTo>
                  <a:lnTo>
                    <a:pt x="628" y="152"/>
                  </a:lnTo>
                  <a:lnTo>
                    <a:pt x="576" y="152"/>
                  </a:lnTo>
                  <a:lnTo>
                    <a:pt x="546" y="152"/>
                  </a:lnTo>
                  <a:lnTo>
                    <a:pt x="506" y="143"/>
                  </a:lnTo>
                  <a:lnTo>
                    <a:pt x="465" y="143"/>
                  </a:lnTo>
                  <a:lnTo>
                    <a:pt x="425" y="143"/>
                  </a:lnTo>
                  <a:lnTo>
                    <a:pt x="384" y="143"/>
                  </a:lnTo>
                  <a:lnTo>
                    <a:pt x="353" y="132"/>
                  </a:lnTo>
                  <a:lnTo>
                    <a:pt x="313" y="132"/>
                  </a:lnTo>
                  <a:lnTo>
                    <a:pt x="273" y="122"/>
                  </a:lnTo>
                  <a:lnTo>
                    <a:pt x="233" y="122"/>
                  </a:lnTo>
                  <a:lnTo>
                    <a:pt x="191" y="112"/>
                  </a:lnTo>
                  <a:lnTo>
                    <a:pt x="162" y="112"/>
                  </a:lnTo>
                  <a:lnTo>
                    <a:pt x="121" y="101"/>
                  </a:lnTo>
                  <a:lnTo>
                    <a:pt x="80" y="101"/>
                  </a:lnTo>
                  <a:lnTo>
                    <a:pt x="40" y="91"/>
                  </a:lnTo>
                  <a:lnTo>
                    <a:pt x="10" y="91"/>
                  </a:lnTo>
                  <a:lnTo>
                    <a:pt x="0" y="51"/>
                  </a:lnTo>
                  <a:lnTo>
                    <a:pt x="0" y="41"/>
                  </a:lnTo>
                  <a:lnTo>
                    <a:pt x="10" y="21"/>
                  </a:lnTo>
                  <a:lnTo>
                    <a:pt x="29" y="21"/>
                  </a:lnTo>
                  <a:lnTo>
                    <a:pt x="60" y="11"/>
                  </a:lnTo>
                  <a:lnTo>
                    <a:pt x="101" y="0"/>
                  </a:lnTo>
                  <a:lnTo>
                    <a:pt x="141" y="11"/>
                  </a:lnTo>
                  <a:lnTo>
                    <a:pt x="191" y="21"/>
                  </a:lnTo>
                  <a:lnTo>
                    <a:pt x="202" y="11"/>
                  </a:lnTo>
                  <a:lnTo>
                    <a:pt x="233" y="11"/>
                  </a:lnTo>
                  <a:lnTo>
                    <a:pt x="252" y="11"/>
                  </a:lnTo>
                  <a:lnTo>
                    <a:pt x="283" y="1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Freeform 359"/>
            <p:cNvSpPr>
              <a:spLocks/>
            </p:cNvSpPr>
            <p:nvPr/>
          </p:nvSpPr>
          <p:spPr bwMode="auto">
            <a:xfrm>
              <a:off x="2253" y="2435"/>
              <a:ext cx="230" cy="39"/>
            </a:xfrm>
            <a:custGeom>
              <a:avLst/>
              <a:gdLst>
                <a:gd name="T0" fmla="*/ 29 w 1611"/>
                <a:gd name="T1" fmla="*/ 4 h 273"/>
                <a:gd name="T2" fmla="*/ 35 w 1611"/>
                <a:gd name="T3" fmla="*/ 9 h 273"/>
                <a:gd name="T4" fmla="*/ 46 w 1611"/>
                <a:gd name="T5" fmla="*/ 10 h 273"/>
                <a:gd name="T6" fmla="*/ 58 w 1611"/>
                <a:gd name="T7" fmla="*/ 11 h 273"/>
                <a:gd name="T8" fmla="*/ 68 w 1611"/>
                <a:gd name="T9" fmla="*/ 14 h 273"/>
                <a:gd name="T10" fmla="*/ 78 w 1611"/>
                <a:gd name="T11" fmla="*/ 16 h 273"/>
                <a:gd name="T12" fmla="*/ 90 w 1611"/>
                <a:gd name="T13" fmla="*/ 16 h 273"/>
                <a:gd name="T14" fmla="*/ 100 w 1611"/>
                <a:gd name="T15" fmla="*/ 17 h 273"/>
                <a:gd name="T16" fmla="*/ 110 w 1611"/>
                <a:gd name="T17" fmla="*/ 17 h 273"/>
                <a:gd name="T18" fmla="*/ 120 w 1611"/>
                <a:gd name="T19" fmla="*/ 17 h 273"/>
                <a:gd name="T20" fmla="*/ 132 w 1611"/>
                <a:gd name="T21" fmla="*/ 19 h 273"/>
                <a:gd name="T22" fmla="*/ 142 w 1611"/>
                <a:gd name="T23" fmla="*/ 20 h 273"/>
                <a:gd name="T24" fmla="*/ 153 w 1611"/>
                <a:gd name="T25" fmla="*/ 20 h 273"/>
                <a:gd name="T26" fmla="*/ 163 w 1611"/>
                <a:gd name="T27" fmla="*/ 22 h 273"/>
                <a:gd name="T28" fmla="*/ 175 w 1611"/>
                <a:gd name="T29" fmla="*/ 22 h 273"/>
                <a:gd name="T30" fmla="*/ 185 w 1611"/>
                <a:gd name="T31" fmla="*/ 25 h 273"/>
                <a:gd name="T32" fmla="*/ 195 w 1611"/>
                <a:gd name="T33" fmla="*/ 26 h 273"/>
                <a:gd name="T34" fmla="*/ 205 w 1611"/>
                <a:gd name="T35" fmla="*/ 29 h 273"/>
                <a:gd name="T36" fmla="*/ 214 w 1611"/>
                <a:gd name="T37" fmla="*/ 32 h 273"/>
                <a:gd name="T38" fmla="*/ 224 w 1611"/>
                <a:gd name="T39" fmla="*/ 36 h 273"/>
                <a:gd name="T40" fmla="*/ 223 w 1611"/>
                <a:gd name="T41" fmla="*/ 38 h 273"/>
                <a:gd name="T42" fmla="*/ 210 w 1611"/>
                <a:gd name="T43" fmla="*/ 36 h 273"/>
                <a:gd name="T44" fmla="*/ 198 w 1611"/>
                <a:gd name="T45" fmla="*/ 33 h 273"/>
                <a:gd name="T46" fmla="*/ 185 w 1611"/>
                <a:gd name="T47" fmla="*/ 32 h 273"/>
                <a:gd name="T48" fmla="*/ 174 w 1611"/>
                <a:gd name="T49" fmla="*/ 30 h 273"/>
                <a:gd name="T50" fmla="*/ 161 w 1611"/>
                <a:gd name="T51" fmla="*/ 29 h 273"/>
                <a:gd name="T52" fmla="*/ 147 w 1611"/>
                <a:gd name="T53" fmla="*/ 27 h 273"/>
                <a:gd name="T54" fmla="*/ 136 w 1611"/>
                <a:gd name="T55" fmla="*/ 26 h 273"/>
                <a:gd name="T56" fmla="*/ 126 w 1611"/>
                <a:gd name="T57" fmla="*/ 25 h 273"/>
                <a:gd name="T58" fmla="*/ 117 w 1611"/>
                <a:gd name="T59" fmla="*/ 23 h 273"/>
                <a:gd name="T60" fmla="*/ 109 w 1611"/>
                <a:gd name="T61" fmla="*/ 23 h 273"/>
                <a:gd name="T62" fmla="*/ 100 w 1611"/>
                <a:gd name="T63" fmla="*/ 23 h 273"/>
                <a:gd name="T64" fmla="*/ 91 w 1611"/>
                <a:gd name="T65" fmla="*/ 22 h 273"/>
                <a:gd name="T66" fmla="*/ 84 w 1611"/>
                <a:gd name="T67" fmla="*/ 22 h 273"/>
                <a:gd name="T68" fmla="*/ 75 w 1611"/>
                <a:gd name="T69" fmla="*/ 22 h 273"/>
                <a:gd name="T70" fmla="*/ 66 w 1611"/>
                <a:gd name="T71" fmla="*/ 22 h 273"/>
                <a:gd name="T72" fmla="*/ 59 w 1611"/>
                <a:gd name="T73" fmla="*/ 20 h 273"/>
                <a:gd name="T74" fmla="*/ 51 w 1611"/>
                <a:gd name="T75" fmla="*/ 19 h 273"/>
                <a:gd name="T76" fmla="*/ 42 w 1611"/>
                <a:gd name="T77" fmla="*/ 19 h 273"/>
                <a:gd name="T78" fmla="*/ 33 w 1611"/>
                <a:gd name="T79" fmla="*/ 17 h 273"/>
                <a:gd name="T80" fmla="*/ 26 w 1611"/>
                <a:gd name="T81" fmla="*/ 16 h 273"/>
                <a:gd name="T82" fmla="*/ 19 w 1611"/>
                <a:gd name="T83" fmla="*/ 14 h 273"/>
                <a:gd name="T84" fmla="*/ 7 w 1611"/>
                <a:gd name="T85" fmla="*/ 11 h 273"/>
                <a:gd name="T86" fmla="*/ 0 w 1611"/>
                <a:gd name="T87" fmla="*/ 6 h 273"/>
                <a:gd name="T88" fmla="*/ 6 w 1611"/>
                <a:gd name="T89" fmla="*/ 1 h 273"/>
                <a:gd name="T90" fmla="*/ 16 w 1611"/>
                <a:gd name="T91" fmla="*/ 0 h 273"/>
                <a:gd name="T92" fmla="*/ 25 w 1611"/>
                <a:gd name="T93" fmla="*/ 0 h 27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" h="273">
                  <a:moveTo>
                    <a:pt x="213" y="0"/>
                  </a:moveTo>
                  <a:lnTo>
                    <a:pt x="202" y="30"/>
                  </a:lnTo>
                  <a:lnTo>
                    <a:pt x="213" y="51"/>
                  </a:lnTo>
                  <a:lnTo>
                    <a:pt x="243" y="61"/>
                  </a:lnTo>
                  <a:lnTo>
                    <a:pt x="284" y="70"/>
                  </a:lnTo>
                  <a:lnTo>
                    <a:pt x="324" y="70"/>
                  </a:lnTo>
                  <a:lnTo>
                    <a:pt x="364" y="80"/>
                  </a:lnTo>
                  <a:lnTo>
                    <a:pt x="405" y="80"/>
                  </a:lnTo>
                  <a:lnTo>
                    <a:pt x="446" y="91"/>
                  </a:lnTo>
                  <a:lnTo>
                    <a:pt x="476" y="101"/>
                  </a:lnTo>
                  <a:lnTo>
                    <a:pt x="516" y="101"/>
                  </a:lnTo>
                  <a:lnTo>
                    <a:pt x="547" y="111"/>
                  </a:lnTo>
                  <a:lnTo>
                    <a:pt x="587" y="111"/>
                  </a:lnTo>
                  <a:lnTo>
                    <a:pt x="627" y="111"/>
                  </a:lnTo>
                  <a:lnTo>
                    <a:pt x="658" y="111"/>
                  </a:lnTo>
                  <a:lnTo>
                    <a:pt x="699" y="122"/>
                  </a:lnTo>
                  <a:lnTo>
                    <a:pt x="740" y="122"/>
                  </a:lnTo>
                  <a:lnTo>
                    <a:pt x="770" y="122"/>
                  </a:lnTo>
                  <a:lnTo>
                    <a:pt x="810" y="122"/>
                  </a:lnTo>
                  <a:lnTo>
                    <a:pt x="841" y="122"/>
                  </a:lnTo>
                  <a:lnTo>
                    <a:pt x="881" y="131"/>
                  </a:lnTo>
                  <a:lnTo>
                    <a:pt x="922" y="131"/>
                  </a:lnTo>
                  <a:lnTo>
                    <a:pt x="963" y="131"/>
                  </a:lnTo>
                  <a:lnTo>
                    <a:pt x="993" y="141"/>
                  </a:lnTo>
                  <a:lnTo>
                    <a:pt x="1043" y="141"/>
                  </a:lnTo>
                  <a:lnTo>
                    <a:pt x="1074" y="141"/>
                  </a:lnTo>
                  <a:lnTo>
                    <a:pt x="1115" y="141"/>
                  </a:lnTo>
                  <a:lnTo>
                    <a:pt x="1145" y="152"/>
                  </a:lnTo>
                  <a:lnTo>
                    <a:pt x="1186" y="152"/>
                  </a:lnTo>
                  <a:lnTo>
                    <a:pt x="1226" y="152"/>
                  </a:lnTo>
                  <a:lnTo>
                    <a:pt x="1266" y="162"/>
                  </a:lnTo>
                  <a:lnTo>
                    <a:pt x="1297" y="172"/>
                  </a:lnTo>
                  <a:lnTo>
                    <a:pt x="1338" y="181"/>
                  </a:lnTo>
                  <a:lnTo>
                    <a:pt x="1368" y="181"/>
                  </a:lnTo>
                  <a:lnTo>
                    <a:pt x="1409" y="192"/>
                  </a:lnTo>
                  <a:lnTo>
                    <a:pt x="1439" y="202"/>
                  </a:lnTo>
                  <a:lnTo>
                    <a:pt x="1469" y="213"/>
                  </a:lnTo>
                  <a:lnTo>
                    <a:pt x="1500" y="223"/>
                  </a:lnTo>
                  <a:lnTo>
                    <a:pt x="1540" y="233"/>
                  </a:lnTo>
                  <a:lnTo>
                    <a:pt x="1571" y="253"/>
                  </a:lnTo>
                  <a:lnTo>
                    <a:pt x="1611" y="273"/>
                  </a:lnTo>
                  <a:lnTo>
                    <a:pt x="1561" y="263"/>
                  </a:lnTo>
                  <a:lnTo>
                    <a:pt x="1520" y="253"/>
                  </a:lnTo>
                  <a:lnTo>
                    <a:pt x="1469" y="253"/>
                  </a:lnTo>
                  <a:lnTo>
                    <a:pt x="1439" y="242"/>
                  </a:lnTo>
                  <a:lnTo>
                    <a:pt x="1388" y="233"/>
                  </a:lnTo>
                  <a:lnTo>
                    <a:pt x="1348" y="233"/>
                  </a:lnTo>
                  <a:lnTo>
                    <a:pt x="1297" y="223"/>
                  </a:lnTo>
                  <a:lnTo>
                    <a:pt x="1266" y="223"/>
                  </a:lnTo>
                  <a:lnTo>
                    <a:pt x="1216" y="213"/>
                  </a:lnTo>
                  <a:lnTo>
                    <a:pt x="1165" y="213"/>
                  </a:lnTo>
                  <a:lnTo>
                    <a:pt x="1125" y="202"/>
                  </a:lnTo>
                  <a:lnTo>
                    <a:pt x="1084" y="202"/>
                  </a:lnTo>
                  <a:lnTo>
                    <a:pt x="1033" y="192"/>
                  </a:lnTo>
                  <a:lnTo>
                    <a:pt x="993" y="192"/>
                  </a:lnTo>
                  <a:lnTo>
                    <a:pt x="953" y="181"/>
                  </a:lnTo>
                  <a:lnTo>
                    <a:pt x="911" y="181"/>
                  </a:lnTo>
                  <a:lnTo>
                    <a:pt x="881" y="172"/>
                  </a:lnTo>
                  <a:lnTo>
                    <a:pt x="852" y="172"/>
                  </a:lnTo>
                  <a:lnTo>
                    <a:pt x="821" y="162"/>
                  </a:lnTo>
                  <a:lnTo>
                    <a:pt x="791" y="162"/>
                  </a:lnTo>
                  <a:lnTo>
                    <a:pt x="760" y="162"/>
                  </a:lnTo>
                  <a:lnTo>
                    <a:pt x="730" y="162"/>
                  </a:lnTo>
                  <a:lnTo>
                    <a:pt x="699" y="162"/>
                  </a:lnTo>
                  <a:lnTo>
                    <a:pt x="669" y="162"/>
                  </a:lnTo>
                  <a:lnTo>
                    <a:pt x="638" y="152"/>
                  </a:lnTo>
                  <a:lnTo>
                    <a:pt x="618" y="152"/>
                  </a:lnTo>
                  <a:lnTo>
                    <a:pt x="587" y="152"/>
                  </a:lnTo>
                  <a:lnTo>
                    <a:pt x="557" y="152"/>
                  </a:lnTo>
                  <a:lnTo>
                    <a:pt x="526" y="152"/>
                  </a:lnTo>
                  <a:lnTo>
                    <a:pt x="496" y="152"/>
                  </a:lnTo>
                  <a:lnTo>
                    <a:pt x="465" y="152"/>
                  </a:lnTo>
                  <a:lnTo>
                    <a:pt x="446" y="152"/>
                  </a:lnTo>
                  <a:lnTo>
                    <a:pt x="415" y="141"/>
                  </a:lnTo>
                  <a:lnTo>
                    <a:pt x="385" y="141"/>
                  </a:lnTo>
                  <a:lnTo>
                    <a:pt x="354" y="131"/>
                  </a:lnTo>
                  <a:lnTo>
                    <a:pt x="324" y="131"/>
                  </a:lnTo>
                  <a:lnTo>
                    <a:pt x="293" y="131"/>
                  </a:lnTo>
                  <a:lnTo>
                    <a:pt x="263" y="122"/>
                  </a:lnTo>
                  <a:lnTo>
                    <a:pt x="233" y="122"/>
                  </a:lnTo>
                  <a:lnTo>
                    <a:pt x="213" y="122"/>
                  </a:lnTo>
                  <a:lnTo>
                    <a:pt x="182" y="111"/>
                  </a:lnTo>
                  <a:lnTo>
                    <a:pt x="152" y="111"/>
                  </a:lnTo>
                  <a:lnTo>
                    <a:pt x="131" y="101"/>
                  </a:lnTo>
                  <a:lnTo>
                    <a:pt x="101" y="101"/>
                  </a:lnTo>
                  <a:lnTo>
                    <a:pt x="51" y="80"/>
                  </a:lnTo>
                  <a:lnTo>
                    <a:pt x="0" y="61"/>
                  </a:lnTo>
                  <a:lnTo>
                    <a:pt x="0" y="40"/>
                  </a:lnTo>
                  <a:lnTo>
                    <a:pt x="20" y="19"/>
                  </a:lnTo>
                  <a:lnTo>
                    <a:pt x="40" y="10"/>
                  </a:lnTo>
                  <a:lnTo>
                    <a:pt x="80" y="10"/>
                  </a:lnTo>
                  <a:lnTo>
                    <a:pt x="112" y="0"/>
                  </a:lnTo>
                  <a:lnTo>
                    <a:pt x="141" y="0"/>
                  </a:lnTo>
                  <a:lnTo>
                    <a:pt x="172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Freeform 360"/>
            <p:cNvSpPr>
              <a:spLocks/>
            </p:cNvSpPr>
            <p:nvPr/>
          </p:nvSpPr>
          <p:spPr bwMode="auto">
            <a:xfrm>
              <a:off x="2253" y="2435"/>
              <a:ext cx="230" cy="39"/>
            </a:xfrm>
            <a:custGeom>
              <a:avLst/>
              <a:gdLst>
                <a:gd name="T0" fmla="*/ 29 w 1611"/>
                <a:gd name="T1" fmla="*/ 4 h 273"/>
                <a:gd name="T2" fmla="*/ 35 w 1611"/>
                <a:gd name="T3" fmla="*/ 9 h 273"/>
                <a:gd name="T4" fmla="*/ 46 w 1611"/>
                <a:gd name="T5" fmla="*/ 10 h 273"/>
                <a:gd name="T6" fmla="*/ 58 w 1611"/>
                <a:gd name="T7" fmla="*/ 11 h 273"/>
                <a:gd name="T8" fmla="*/ 68 w 1611"/>
                <a:gd name="T9" fmla="*/ 14 h 273"/>
                <a:gd name="T10" fmla="*/ 78 w 1611"/>
                <a:gd name="T11" fmla="*/ 16 h 273"/>
                <a:gd name="T12" fmla="*/ 90 w 1611"/>
                <a:gd name="T13" fmla="*/ 16 h 273"/>
                <a:gd name="T14" fmla="*/ 100 w 1611"/>
                <a:gd name="T15" fmla="*/ 17 h 273"/>
                <a:gd name="T16" fmla="*/ 110 w 1611"/>
                <a:gd name="T17" fmla="*/ 17 h 273"/>
                <a:gd name="T18" fmla="*/ 120 w 1611"/>
                <a:gd name="T19" fmla="*/ 17 h 273"/>
                <a:gd name="T20" fmla="*/ 132 w 1611"/>
                <a:gd name="T21" fmla="*/ 19 h 273"/>
                <a:gd name="T22" fmla="*/ 142 w 1611"/>
                <a:gd name="T23" fmla="*/ 20 h 273"/>
                <a:gd name="T24" fmla="*/ 153 w 1611"/>
                <a:gd name="T25" fmla="*/ 20 h 273"/>
                <a:gd name="T26" fmla="*/ 163 w 1611"/>
                <a:gd name="T27" fmla="*/ 22 h 273"/>
                <a:gd name="T28" fmla="*/ 175 w 1611"/>
                <a:gd name="T29" fmla="*/ 22 h 273"/>
                <a:gd name="T30" fmla="*/ 185 w 1611"/>
                <a:gd name="T31" fmla="*/ 25 h 273"/>
                <a:gd name="T32" fmla="*/ 195 w 1611"/>
                <a:gd name="T33" fmla="*/ 26 h 273"/>
                <a:gd name="T34" fmla="*/ 205 w 1611"/>
                <a:gd name="T35" fmla="*/ 29 h 273"/>
                <a:gd name="T36" fmla="*/ 214 w 1611"/>
                <a:gd name="T37" fmla="*/ 32 h 273"/>
                <a:gd name="T38" fmla="*/ 224 w 1611"/>
                <a:gd name="T39" fmla="*/ 36 h 273"/>
                <a:gd name="T40" fmla="*/ 223 w 1611"/>
                <a:gd name="T41" fmla="*/ 38 h 273"/>
                <a:gd name="T42" fmla="*/ 210 w 1611"/>
                <a:gd name="T43" fmla="*/ 36 h 273"/>
                <a:gd name="T44" fmla="*/ 198 w 1611"/>
                <a:gd name="T45" fmla="*/ 33 h 273"/>
                <a:gd name="T46" fmla="*/ 185 w 1611"/>
                <a:gd name="T47" fmla="*/ 32 h 273"/>
                <a:gd name="T48" fmla="*/ 174 w 1611"/>
                <a:gd name="T49" fmla="*/ 30 h 273"/>
                <a:gd name="T50" fmla="*/ 161 w 1611"/>
                <a:gd name="T51" fmla="*/ 29 h 273"/>
                <a:gd name="T52" fmla="*/ 147 w 1611"/>
                <a:gd name="T53" fmla="*/ 27 h 273"/>
                <a:gd name="T54" fmla="*/ 136 w 1611"/>
                <a:gd name="T55" fmla="*/ 26 h 273"/>
                <a:gd name="T56" fmla="*/ 126 w 1611"/>
                <a:gd name="T57" fmla="*/ 25 h 273"/>
                <a:gd name="T58" fmla="*/ 117 w 1611"/>
                <a:gd name="T59" fmla="*/ 23 h 273"/>
                <a:gd name="T60" fmla="*/ 109 w 1611"/>
                <a:gd name="T61" fmla="*/ 23 h 273"/>
                <a:gd name="T62" fmla="*/ 100 w 1611"/>
                <a:gd name="T63" fmla="*/ 23 h 273"/>
                <a:gd name="T64" fmla="*/ 91 w 1611"/>
                <a:gd name="T65" fmla="*/ 22 h 273"/>
                <a:gd name="T66" fmla="*/ 84 w 1611"/>
                <a:gd name="T67" fmla="*/ 22 h 273"/>
                <a:gd name="T68" fmla="*/ 75 w 1611"/>
                <a:gd name="T69" fmla="*/ 22 h 273"/>
                <a:gd name="T70" fmla="*/ 66 w 1611"/>
                <a:gd name="T71" fmla="*/ 22 h 273"/>
                <a:gd name="T72" fmla="*/ 59 w 1611"/>
                <a:gd name="T73" fmla="*/ 20 h 273"/>
                <a:gd name="T74" fmla="*/ 51 w 1611"/>
                <a:gd name="T75" fmla="*/ 19 h 273"/>
                <a:gd name="T76" fmla="*/ 42 w 1611"/>
                <a:gd name="T77" fmla="*/ 19 h 273"/>
                <a:gd name="T78" fmla="*/ 33 w 1611"/>
                <a:gd name="T79" fmla="*/ 17 h 273"/>
                <a:gd name="T80" fmla="*/ 26 w 1611"/>
                <a:gd name="T81" fmla="*/ 16 h 273"/>
                <a:gd name="T82" fmla="*/ 19 w 1611"/>
                <a:gd name="T83" fmla="*/ 14 h 273"/>
                <a:gd name="T84" fmla="*/ 7 w 1611"/>
                <a:gd name="T85" fmla="*/ 11 h 273"/>
                <a:gd name="T86" fmla="*/ 0 w 1611"/>
                <a:gd name="T87" fmla="*/ 6 h 273"/>
                <a:gd name="T88" fmla="*/ 6 w 1611"/>
                <a:gd name="T89" fmla="*/ 1 h 273"/>
                <a:gd name="T90" fmla="*/ 16 w 1611"/>
                <a:gd name="T91" fmla="*/ 0 h 273"/>
                <a:gd name="T92" fmla="*/ 25 w 1611"/>
                <a:gd name="T93" fmla="*/ 0 h 27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" h="273">
                  <a:moveTo>
                    <a:pt x="213" y="0"/>
                  </a:moveTo>
                  <a:lnTo>
                    <a:pt x="202" y="30"/>
                  </a:lnTo>
                  <a:lnTo>
                    <a:pt x="213" y="51"/>
                  </a:lnTo>
                  <a:lnTo>
                    <a:pt x="243" y="61"/>
                  </a:lnTo>
                  <a:lnTo>
                    <a:pt x="284" y="70"/>
                  </a:lnTo>
                  <a:lnTo>
                    <a:pt x="324" y="70"/>
                  </a:lnTo>
                  <a:lnTo>
                    <a:pt x="364" y="80"/>
                  </a:lnTo>
                  <a:lnTo>
                    <a:pt x="405" y="80"/>
                  </a:lnTo>
                  <a:lnTo>
                    <a:pt x="446" y="91"/>
                  </a:lnTo>
                  <a:lnTo>
                    <a:pt x="476" y="101"/>
                  </a:lnTo>
                  <a:lnTo>
                    <a:pt x="516" y="101"/>
                  </a:lnTo>
                  <a:lnTo>
                    <a:pt x="547" y="111"/>
                  </a:lnTo>
                  <a:lnTo>
                    <a:pt x="587" y="111"/>
                  </a:lnTo>
                  <a:lnTo>
                    <a:pt x="627" y="111"/>
                  </a:lnTo>
                  <a:lnTo>
                    <a:pt x="658" y="111"/>
                  </a:lnTo>
                  <a:lnTo>
                    <a:pt x="699" y="122"/>
                  </a:lnTo>
                  <a:lnTo>
                    <a:pt x="740" y="122"/>
                  </a:lnTo>
                  <a:lnTo>
                    <a:pt x="770" y="122"/>
                  </a:lnTo>
                  <a:lnTo>
                    <a:pt x="810" y="122"/>
                  </a:lnTo>
                  <a:lnTo>
                    <a:pt x="841" y="122"/>
                  </a:lnTo>
                  <a:lnTo>
                    <a:pt x="881" y="131"/>
                  </a:lnTo>
                  <a:lnTo>
                    <a:pt x="922" y="131"/>
                  </a:lnTo>
                  <a:lnTo>
                    <a:pt x="963" y="131"/>
                  </a:lnTo>
                  <a:lnTo>
                    <a:pt x="993" y="141"/>
                  </a:lnTo>
                  <a:lnTo>
                    <a:pt x="1043" y="141"/>
                  </a:lnTo>
                  <a:lnTo>
                    <a:pt x="1074" y="141"/>
                  </a:lnTo>
                  <a:lnTo>
                    <a:pt x="1115" y="141"/>
                  </a:lnTo>
                  <a:lnTo>
                    <a:pt x="1145" y="152"/>
                  </a:lnTo>
                  <a:lnTo>
                    <a:pt x="1186" y="152"/>
                  </a:lnTo>
                  <a:lnTo>
                    <a:pt x="1226" y="152"/>
                  </a:lnTo>
                  <a:lnTo>
                    <a:pt x="1266" y="162"/>
                  </a:lnTo>
                  <a:lnTo>
                    <a:pt x="1297" y="172"/>
                  </a:lnTo>
                  <a:lnTo>
                    <a:pt x="1338" y="181"/>
                  </a:lnTo>
                  <a:lnTo>
                    <a:pt x="1368" y="181"/>
                  </a:lnTo>
                  <a:lnTo>
                    <a:pt x="1409" y="192"/>
                  </a:lnTo>
                  <a:lnTo>
                    <a:pt x="1439" y="202"/>
                  </a:lnTo>
                  <a:lnTo>
                    <a:pt x="1469" y="213"/>
                  </a:lnTo>
                  <a:lnTo>
                    <a:pt x="1500" y="223"/>
                  </a:lnTo>
                  <a:lnTo>
                    <a:pt x="1540" y="233"/>
                  </a:lnTo>
                  <a:lnTo>
                    <a:pt x="1571" y="253"/>
                  </a:lnTo>
                  <a:lnTo>
                    <a:pt x="1611" y="273"/>
                  </a:lnTo>
                  <a:lnTo>
                    <a:pt x="1561" y="263"/>
                  </a:lnTo>
                  <a:lnTo>
                    <a:pt x="1520" y="253"/>
                  </a:lnTo>
                  <a:lnTo>
                    <a:pt x="1469" y="253"/>
                  </a:lnTo>
                  <a:lnTo>
                    <a:pt x="1439" y="242"/>
                  </a:lnTo>
                  <a:lnTo>
                    <a:pt x="1388" y="233"/>
                  </a:lnTo>
                  <a:lnTo>
                    <a:pt x="1348" y="233"/>
                  </a:lnTo>
                  <a:lnTo>
                    <a:pt x="1297" y="223"/>
                  </a:lnTo>
                  <a:lnTo>
                    <a:pt x="1266" y="223"/>
                  </a:lnTo>
                  <a:lnTo>
                    <a:pt x="1216" y="213"/>
                  </a:lnTo>
                  <a:lnTo>
                    <a:pt x="1165" y="213"/>
                  </a:lnTo>
                  <a:lnTo>
                    <a:pt x="1125" y="202"/>
                  </a:lnTo>
                  <a:lnTo>
                    <a:pt x="1084" y="202"/>
                  </a:lnTo>
                  <a:lnTo>
                    <a:pt x="1033" y="192"/>
                  </a:lnTo>
                  <a:lnTo>
                    <a:pt x="993" y="192"/>
                  </a:lnTo>
                  <a:lnTo>
                    <a:pt x="953" y="181"/>
                  </a:lnTo>
                  <a:lnTo>
                    <a:pt x="911" y="181"/>
                  </a:lnTo>
                  <a:lnTo>
                    <a:pt x="881" y="172"/>
                  </a:lnTo>
                  <a:lnTo>
                    <a:pt x="852" y="172"/>
                  </a:lnTo>
                  <a:lnTo>
                    <a:pt x="821" y="162"/>
                  </a:lnTo>
                  <a:lnTo>
                    <a:pt x="791" y="162"/>
                  </a:lnTo>
                  <a:lnTo>
                    <a:pt x="760" y="162"/>
                  </a:lnTo>
                  <a:lnTo>
                    <a:pt x="730" y="162"/>
                  </a:lnTo>
                  <a:lnTo>
                    <a:pt x="699" y="162"/>
                  </a:lnTo>
                  <a:lnTo>
                    <a:pt x="669" y="162"/>
                  </a:lnTo>
                  <a:lnTo>
                    <a:pt x="638" y="152"/>
                  </a:lnTo>
                  <a:lnTo>
                    <a:pt x="618" y="152"/>
                  </a:lnTo>
                  <a:lnTo>
                    <a:pt x="587" y="152"/>
                  </a:lnTo>
                  <a:lnTo>
                    <a:pt x="557" y="152"/>
                  </a:lnTo>
                  <a:lnTo>
                    <a:pt x="526" y="152"/>
                  </a:lnTo>
                  <a:lnTo>
                    <a:pt x="496" y="152"/>
                  </a:lnTo>
                  <a:lnTo>
                    <a:pt x="465" y="152"/>
                  </a:lnTo>
                  <a:lnTo>
                    <a:pt x="446" y="152"/>
                  </a:lnTo>
                  <a:lnTo>
                    <a:pt x="415" y="141"/>
                  </a:lnTo>
                  <a:lnTo>
                    <a:pt x="385" y="141"/>
                  </a:lnTo>
                  <a:lnTo>
                    <a:pt x="354" y="131"/>
                  </a:lnTo>
                  <a:lnTo>
                    <a:pt x="324" y="131"/>
                  </a:lnTo>
                  <a:lnTo>
                    <a:pt x="293" y="131"/>
                  </a:lnTo>
                  <a:lnTo>
                    <a:pt x="263" y="122"/>
                  </a:lnTo>
                  <a:lnTo>
                    <a:pt x="233" y="122"/>
                  </a:lnTo>
                  <a:lnTo>
                    <a:pt x="213" y="122"/>
                  </a:lnTo>
                  <a:lnTo>
                    <a:pt x="182" y="111"/>
                  </a:lnTo>
                  <a:lnTo>
                    <a:pt x="152" y="111"/>
                  </a:lnTo>
                  <a:lnTo>
                    <a:pt x="131" y="101"/>
                  </a:lnTo>
                  <a:lnTo>
                    <a:pt x="101" y="101"/>
                  </a:lnTo>
                  <a:lnTo>
                    <a:pt x="51" y="80"/>
                  </a:lnTo>
                  <a:lnTo>
                    <a:pt x="0" y="61"/>
                  </a:lnTo>
                  <a:lnTo>
                    <a:pt x="0" y="40"/>
                  </a:lnTo>
                  <a:lnTo>
                    <a:pt x="20" y="19"/>
                  </a:lnTo>
                  <a:lnTo>
                    <a:pt x="40" y="10"/>
                  </a:lnTo>
                  <a:lnTo>
                    <a:pt x="80" y="10"/>
                  </a:lnTo>
                  <a:lnTo>
                    <a:pt x="112" y="0"/>
                  </a:lnTo>
                  <a:lnTo>
                    <a:pt x="141" y="0"/>
                  </a:lnTo>
                  <a:lnTo>
                    <a:pt x="172" y="0"/>
                  </a:lnTo>
                  <a:lnTo>
                    <a:pt x="21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Freeform 361"/>
            <p:cNvSpPr>
              <a:spLocks/>
            </p:cNvSpPr>
            <p:nvPr/>
          </p:nvSpPr>
          <p:spPr bwMode="auto">
            <a:xfrm>
              <a:off x="2238" y="2477"/>
              <a:ext cx="236" cy="29"/>
            </a:xfrm>
            <a:custGeom>
              <a:avLst/>
              <a:gdLst>
                <a:gd name="T0" fmla="*/ 232 w 1651"/>
                <a:gd name="T1" fmla="*/ 29 h 203"/>
                <a:gd name="T2" fmla="*/ 223 w 1651"/>
                <a:gd name="T3" fmla="*/ 28 h 203"/>
                <a:gd name="T4" fmla="*/ 216 w 1651"/>
                <a:gd name="T5" fmla="*/ 25 h 203"/>
                <a:gd name="T6" fmla="*/ 201 w 1651"/>
                <a:gd name="T7" fmla="*/ 23 h 203"/>
                <a:gd name="T8" fmla="*/ 187 w 1651"/>
                <a:gd name="T9" fmla="*/ 20 h 203"/>
                <a:gd name="T10" fmla="*/ 174 w 1651"/>
                <a:gd name="T11" fmla="*/ 20 h 203"/>
                <a:gd name="T12" fmla="*/ 161 w 1651"/>
                <a:gd name="T13" fmla="*/ 19 h 203"/>
                <a:gd name="T14" fmla="*/ 148 w 1651"/>
                <a:gd name="T15" fmla="*/ 17 h 203"/>
                <a:gd name="T16" fmla="*/ 133 w 1651"/>
                <a:gd name="T17" fmla="*/ 17 h 203"/>
                <a:gd name="T18" fmla="*/ 122 w 1651"/>
                <a:gd name="T19" fmla="*/ 17 h 203"/>
                <a:gd name="T20" fmla="*/ 107 w 1651"/>
                <a:gd name="T21" fmla="*/ 16 h 203"/>
                <a:gd name="T22" fmla="*/ 94 w 1651"/>
                <a:gd name="T23" fmla="*/ 16 h 203"/>
                <a:gd name="T24" fmla="*/ 81 w 1651"/>
                <a:gd name="T25" fmla="*/ 16 h 203"/>
                <a:gd name="T26" fmla="*/ 66 w 1651"/>
                <a:gd name="T27" fmla="*/ 16 h 203"/>
                <a:gd name="T28" fmla="*/ 52 w 1651"/>
                <a:gd name="T29" fmla="*/ 15 h 203"/>
                <a:gd name="T30" fmla="*/ 38 w 1651"/>
                <a:gd name="T31" fmla="*/ 15 h 203"/>
                <a:gd name="T32" fmla="*/ 23 w 1651"/>
                <a:gd name="T33" fmla="*/ 13 h 203"/>
                <a:gd name="T34" fmla="*/ 9 w 1651"/>
                <a:gd name="T35" fmla="*/ 13 h 203"/>
                <a:gd name="T36" fmla="*/ 1 w 1651"/>
                <a:gd name="T37" fmla="*/ 10 h 203"/>
                <a:gd name="T38" fmla="*/ 0 w 1651"/>
                <a:gd name="T39" fmla="*/ 3 h 203"/>
                <a:gd name="T40" fmla="*/ 10 w 1651"/>
                <a:gd name="T41" fmla="*/ 0 h 203"/>
                <a:gd name="T42" fmla="*/ 22 w 1651"/>
                <a:gd name="T43" fmla="*/ 1 h 203"/>
                <a:gd name="T44" fmla="*/ 33 w 1651"/>
                <a:gd name="T45" fmla="*/ 3 h 203"/>
                <a:gd name="T46" fmla="*/ 45 w 1651"/>
                <a:gd name="T47" fmla="*/ 7 h 203"/>
                <a:gd name="T48" fmla="*/ 56 w 1651"/>
                <a:gd name="T49" fmla="*/ 7 h 203"/>
                <a:gd name="T50" fmla="*/ 68 w 1651"/>
                <a:gd name="T51" fmla="*/ 7 h 203"/>
                <a:gd name="T52" fmla="*/ 80 w 1651"/>
                <a:gd name="T53" fmla="*/ 7 h 203"/>
                <a:gd name="T54" fmla="*/ 93 w 1651"/>
                <a:gd name="T55" fmla="*/ 7 h 203"/>
                <a:gd name="T56" fmla="*/ 104 w 1651"/>
                <a:gd name="T57" fmla="*/ 7 h 203"/>
                <a:gd name="T58" fmla="*/ 116 w 1651"/>
                <a:gd name="T59" fmla="*/ 9 h 203"/>
                <a:gd name="T60" fmla="*/ 128 w 1651"/>
                <a:gd name="T61" fmla="*/ 10 h 203"/>
                <a:gd name="T62" fmla="*/ 140 w 1651"/>
                <a:gd name="T63" fmla="*/ 12 h 203"/>
                <a:gd name="T64" fmla="*/ 152 w 1651"/>
                <a:gd name="T65" fmla="*/ 12 h 203"/>
                <a:gd name="T66" fmla="*/ 164 w 1651"/>
                <a:gd name="T67" fmla="*/ 13 h 203"/>
                <a:gd name="T68" fmla="*/ 175 w 1651"/>
                <a:gd name="T69" fmla="*/ 15 h 203"/>
                <a:gd name="T70" fmla="*/ 188 w 1651"/>
                <a:gd name="T71" fmla="*/ 17 h 203"/>
                <a:gd name="T72" fmla="*/ 198 w 1651"/>
                <a:gd name="T73" fmla="*/ 19 h 203"/>
                <a:gd name="T74" fmla="*/ 211 w 1651"/>
                <a:gd name="T75" fmla="*/ 20 h 203"/>
                <a:gd name="T76" fmla="*/ 223 w 1651"/>
                <a:gd name="T77" fmla="*/ 22 h 203"/>
                <a:gd name="T78" fmla="*/ 236 w 1651"/>
                <a:gd name="T79" fmla="*/ 25 h 20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651" h="203">
                  <a:moveTo>
                    <a:pt x="1651" y="172"/>
                  </a:moveTo>
                  <a:lnTo>
                    <a:pt x="1621" y="203"/>
                  </a:lnTo>
                  <a:lnTo>
                    <a:pt x="1590" y="193"/>
                  </a:lnTo>
                  <a:lnTo>
                    <a:pt x="1560" y="193"/>
                  </a:lnTo>
                  <a:lnTo>
                    <a:pt x="1540" y="183"/>
                  </a:lnTo>
                  <a:lnTo>
                    <a:pt x="1510" y="172"/>
                  </a:lnTo>
                  <a:lnTo>
                    <a:pt x="1458" y="163"/>
                  </a:lnTo>
                  <a:lnTo>
                    <a:pt x="1408" y="163"/>
                  </a:lnTo>
                  <a:lnTo>
                    <a:pt x="1357" y="153"/>
                  </a:lnTo>
                  <a:lnTo>
                    <a:pt x="1306" y="142"/>
                  </a:lnTo>
                  <a:lnTo>
                    <a:pt x="1256" y="142"/>
                  </a:lnTo>
                  <a:lnTo>
                    <a:pt x="1216" y="142"/>
                  </a:lnTo>
                  <a:lnTo>
                    <a:pt x="1165" y="132"/>
                  </a:lnTo>
                  <a:lnTo>
                    <a:pt x="1124" y="132"/>
                  </a:lnTo>
                  <a:lnTo>
                    <a:pt x="1073" y="122"/>
                  </a:lnTo>
                  <a:lnTo>
                    <a:pt x="1033" y="122"/>
                  </a:lnTo>
                  <a:lnTo>
                    <a:pt x="982" y="122"/>
                  </a:lnTo>
                  <a:lnTo>
                    <a:pt x="932" y="122"/>
                  </a:lnTo>
                  <a:lnTo>
                    <a:pt x="892" y="122"/>
                  </a:lnTo>
                  <a:lnTo>
                    <a:pt x="850" y="122"/>
                  </a:lnTo>
                  <a:lnTo>
                    <a:pt x="800" y="111"/>
                  </a:lnTo>
                  <a:lnTo>
                    <a:pt x="749" y="111"/>
                  </a:lnTo>
                  <a:lnTo>
                    <a:pt x="699" y="111"/>
                  </a:lnTo>
                  <a:lnTo>
                    <a:pt x="658" y="111"/>
                  </a:lnTo>
                  <a:lnTo>
                    <a:pt x="608" y="111"/>
                  </a:lnTo>
                  <a:lnTo>
                    <a:pt x="566" y="111"/>
                  </a:lnTo>
                  <a:lnTo>
                    <a:pt x="516" y="111"/>
                  </a:lnTo>
                  <a:lnTo>
                    <a:pt x="465" y="111"/>
                  </a:lnTo>
                  <a:lnTo>
                    <a:pt x="415" y="102"/>
                  </a:lnTo>
                  <a:lnTo>
                    <a:pt x="364" y="102"/>
                  </a:lnTo>
                  <a:lnTo>
                    <a:pt x="314" y="102"/>
                  </a:lnTo>
                  <a:lnTo>
                    <a:pt x="263" y="102"/>
                  </a:lnTo>
                  <a:lnTo>
                    <a:pt x="213" y="92"/>
                  </a:lnTo>
                  <a:lnTo>
                    <a:pt x="162" y="92"/>
                  </a:lnTo>
                  <a:lnTo>
                    <a:pt x="111" y="92"/>
                  </a:lnTo>
                  <a:lnTo>
                    <a:pt x="60" y="92"/>
                  </a:lnTo>
                  <a:lnTo>
                    <a:pt x="40" y="82"/>
                  </a:lnTo>
                  <a:lnTo>
                    <a:pt x="9" y="71"/>
                  </a:lnTo>
                  <a:lnTo>
                    <a:pt x="0" y="52"/>
                  </a:lnTo>
                  <a:lnTo>
                    <a:pt x="0" y="21"/>
                  </a:lnTo>
                  <a:lnTo>
                    <a:pt x="30" y="0"/>
                  </a:lnTo>
                  <a:lnTo>
                    <a:pt x="70" y="0"/>
                  </a:lnTo>
                  <a:lnTo>
                    <a:pt x="101" y="0"/>
                  </a:lnTo>
                  <a:lnTo>
                    <a:pt x="152" y="10"/>
                  </a:lnTo>
                  <a:lnTo>
                    <a:pt x="192" y="10"/>
                  </a:lnTo>
                  <a:lnTo>
                    <a:pt x="232" y="21"/>
                  </a:lnTo>
                  <a:lnTo>
                    <a:pt x="263" y="31"/>
                  </a:lnTo>
                  <a:lnTo>
                    <a:pt x="314" y="52"/>
                  </a:lnTo>
                  <a:lnTo>
                    <a:pt x="354" y="52"/>
                  </a:lnTo>
                  <a:lnTo>
                    <a:pt x="394" y="52"/>
                  </a:lnTo>
                  <a:lnTo>
                    <a:pt x="425" y="52"/>
                  </a:lnTo>
                  <a:lnTo>
                    <a:pt x="476" y="52"/>
                  </a:lnTo>
                  <a:lnTo>
                    <a:pt x="516" y="52"/>
                  </a:lnTo>
                  <a:lnTo>
                    <a:pt x="557" y="52"/>
                  </a:lnTo>
                  <a:lnTo>
                    <a:pt x="597" y="52"/>
                  </a:lnTo>
                  <a:lnTo>
                    <a:pt x="648" y="52"/>
                  </a:lnTo>
                  <a:lnTo>
                    <a:pt x="688" y="52"/>
                  </a:lnTo>
                  <a:lnTo>
                    <a:pt x="728" y="52"/>
                  </a:lnTo>
                  <a:lnTo>
                    <a:pt x="759" y="61"/>
                  </a:lnTo>
                  <a:lnTo>
                    <a:pt x="810" y="61"/>
                  </a:lnTo>
                  <a:lnTo>
                    <a:pt x="850" y="61"/>
                  </a:lnTo>
                  <a:lnTo>
                    <a:pt x="892" y="71"/>
                  </a:lnTo>
                  <a:lnTo>
                    <a:pt x="932" y="71"/>
                  </a:lnTo>
                  <a:lnTo>
                    <a:pt x="982" y="82"/>
                  </a:lnTo>
                  <a:lnTo>
                    <a:pt x="1023" y="82"/>
                  </a:lnTo>
                  <a:lnTo>
                    <a:pt x="1064" y="82"/>
                  </a:lnTo>
                  <a:lnTo>
                    <a:pt x="1094" y="92"/>
                  </a:lnTo>
                  <a:lnTo>
                    <a:pt x="1144" y="92"/>
                  </a:lnTo>
                  <a:lnTo>
                    <a:pt x="1185" y="92"/>
                  </a:lnTo>
                  <a:lnTo>
                    <a:pt x="1226" y="102"/>
                  </a:lnTo>
                  <a:lnTo>
                    <a:pt x="1266" y="111"/>
                  </a:lnTo>
                  <a:lnTo>
                    <a:pt x="1317" y="122"/>
                  </a:lnTo>
                  <a:lnTo>
                    <a:pt x="1357" y="122"/>
                  </a:lnTo>
                  <a:lnTo>
                    <a:pt x="1388" y="132"/>
                  </a:lnTo>
                  <a:lnTo>
                    <a:pt x="1428" y="132"/>
                  </a:lnTo>
                  <a:lnTo>
                    <a:pt x="1479" y="142"/>
                  </a:lnTo>
                  <a:lnTo>
                    <a:pt x="1519" y="142"/>
                  </a:lnTo>
                  <a:lnTo>
                    <a:pt x="1560" y="153"/>
                  </a:lnTo>
                  <a:lnTo>
                    <a:pt x="1601" y="163"/>
                  </a:lnTo>
                  <a:lnTo>
                    <a:pt x="1651" y="1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Freeform 362"/>
            <p:cNvSpPr>
              <a:spLocks/>
            </p:cNvSpPr>
            <p:nvPr/>
          </p:nvSpPr>
          <p:spPr bwMode="auto">
            <a:xfrm>
              <a:off x="2238" y="2477"/>
              <a:ext cx="236" cy="29"/>
            </a:xfrm>
            <a:custGeom>
              <a:avLst/>
              <a:gdLst>
                <a:gd name="T0" fmla="*/ 232 w 1651"/>
                <a:gd name="T1" fmla="*/ 29 h 203"/>
                <a:gd name="T2" fmla="*/ 223 w 1651"/>
                <a:gd name="T3" fmla="*/ 28 h 203"/>
                <a:gd name="T4" fmla="*/ 216 w 1651"/>
                <a:gd name="T5" fmla="*/ 25 h 203"/>
                <a:gd name="T6" fmla="*/ 201 w 1651"/>
                <a:gd name="T7" fmla="*/ 23 h 203"/>
                <a:gd name="T8" fmla="*/ 187 w 1651"/>
                <a:gd name="T9" fmla="*/ 20 h 203"/>
                <a:gd name="T10" fmla="*/ 174 w 1651"/>
                <a:gd name="T11" fmla="*/ 20 h 203"/>
                <a:gd name="T12" fmla="*/ 161 w 1651"/>
                <a:gd name="T13" fmla="*/ 19 h 203"/>
                <a:gd name="T14" fmla="*/ 148 w 1651"/>
                <a:gd name="T15" fmla="*/ 17 h 203"/>
                <a:gd name="T16" fmla="*/ 133 w 1651"/>
                <a:gd name="T17" fmla="*/ 17 h 203"/>
                <a:gd name="T18" fmla="*/ 122 w 1651"/>
                <a:gd name="T19" fmla="*/ 17 h 203"/>
                <a:gd name="T20" fmla="*/ 107 w 1651"/>
                <a:gd name="T21" fmla="*/ 16 h 203"/>
                <a:gd name="T22" fmla="*/ 94 w 1651"/>
                <a:gd name="T23" fmla="*/ 16 h 203"/>
                <a:gd name="T24" fmla="*/ 81 w 1651"/>
                <a:gd name="T25" fmla="*/ 16 h 203"/>
                <a:gd name="T26" fmla="*/ 66 w 1651"/>
                <a:gd name="T27" fmla="*/ 16 h 203"/>
                <a:gd name="T28" fmla="*/ 52 w 1651"/>
                <a:gd name="T29" fmla="*/ 15 h 203"/>
                <a:gd name="T30" fmla="*/ 38 w 1651"/>
                <a:gd name="T31" fmla="*/ 15 h 203"/>
                <a:gd name="T32" fmla="*/ 23 w 1651"/>
                <a:gd name="T33" fmla="*/ 13 h 203"/>
                <a:gd name="T34" fmla="*/ 9 w 1651"/>
                <a:gd name="T35" fmla="*/ 13 h 203"/>
                <a:gd name="T36" fmla="*/ 1 w 1651"/>
                <a:gd name="T37" fmla="*/ 10 h 203"/>
                <a:gd name="T38" fmla="*/ 0 w 1651"/>
                <a:gd name="T39" fmla="*/ 3 h 203"/>
                <a:gd name="T40" fmla="*/ 10 w 1651"/>
                <a:gd name="T41" fmla="*/ 0 h 203"/>
                <a:gd name="T42" fmla="*/ 22 w 1651"/>
                <a:gd name="T43" fmla="*/ 1 h 203"/>
                <a:gd name="T44" fmla="*/ 33 w 1651"/>
                <a:gd name="T45" fmla="*/ 3 h 203"/>
                <a:gd name="T46" fmla="*/ 45 w 1651"/>
                <a:gd name="T47" fmla="*/ 7 h 203"/>
                <a:gd name="T48" fmla="*/ 56 w 1651"/>
                <a:gd name="T49" fmla="*/ 7 h 203"/>
                <a:gd name="T50" fmla="*/ 68 w 1651"/>
                <a:gd name="T51" fmla="*/ 7 h 203"/>
                <a:gd name="T52" fmla="*/ 80 w 1651"/>
                <a:gd name="T53" fmla="*/ 7 h 203"/>
                <a:gd name="T54" fmla="*/ 93 w 1651"/>
                <a:gd name="T55" fmla="*/ 7 h 203"/>
                <a:gd name="T56" fmla="*/ 104 w 1651"/>
                <a:gd name="T57" fmla="*/ 7 h 203"/>
                <a:gd name="T58" fmla="*/ 116 w 1651"/>
                <a:gd name="T59" fmla="*/ 9 h 203"/>
                <a:gd name="T60" fmla="*/ 128 w 1651"/>
                <a:gd name="T61" fmla="*/ 10 h 203"/>
                <a:gd name="T62" fmla="*/ 140 w 1651"/>
                <a:gd name="T63" fmla="*/ 12 h 203"/>
                <a:gd name="T64" fmla="*/ 152 w 1651"/>
                <a:gd name="T65" fmla="*/ 12 h 203"/>
                <a:gd name="T66" fmla="*/ 164 w 1651"/>
                <a:gd name="T67" fmla="*/ 13 h 203"/>
                <a:gd name="T68" fmla="*/ 175 w 1651"/>
                <a:gd name="T69" fmla="*/ 15 h 203"/>
                <a:gd name="T70" fmla="*/ 188 w 1651"/>
                <a:gd name="T71" fmla="*/ 17 h 203"/>
                <a:gd name="T72" fmla="*/ 198 w 1651"/>
                <a:gd name="T73" fmla="*/ 19 h 203"/>
                <a:gd name="T74" fmla="*/ 211 w 1651"/>
                <a:gd name="T75" fmla="*/ 20 h 203"/>
                <a:gd name="T76" fmla="*/ 223 w 1651"/>
                <a:gd name="T77" fmla="*/ 22 h 203"/>
                <a:gd name="T78" fmla="*/ 236 w 1651"/>
                <a:gd name="T79" fmla="*/ 25 h 20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651" h="203">
                  <a:moveTo>
                    <a:pt x="1651" y="172"/>
                  </a:moveTo>
                  <a:lnTo>
                    <a:pt x="1621" y="203"/>
                  </a:lnTo>
                  <a:lnTo>
                    <a:pt x="1590" y="193"/>
                  </a:lnTo>
                  <a:lnTo>
                    <a:pt x="1560" y="193"/>
                  </a:lnTo>
                  <a:lnTo>
                    <a:pt x="1540" y="183"/>
                  </a:lnTo>
                  <a:lnTo>
                    <a:pt x="1510" y="172"/>
                  </a:lnTo>
                  <a:lnTo>
                    <a:pt x="1458" y="163"/>
                  </a:lnTo>
                  <a:lnTo>
                    <a:pt x="1408" y="163"/>
                  </a:lnTo>
                  <a:lnTo>
                    <a:pt x="1357" y="153"/>
                  </a:lnTo>
                  <a:lnTo>
                    <a:pt x="1306" y="142"/>
                  </a:lnTo>
                  <a:lnTo>
                    <a:pt x="1256" y="142"/>
                  </a:lnTo>
                  <a:lnTo>
                    <a:pt x="1216" y="142"/>
                  </a:lnTo>
                  <a:lnTo>
                    <a:pt x="1165" y="132"/>
                  </a:lnTo>
                  <a:lnTo>
                    <a:pt x="1124" y="132"/>
                  </a:lnTo>
                  <a:lnTo>
                    <a:pt x="1073" y="122"/>
                  </a:lnTo>
                  <a:lnTo>
                    <a:pt x="1033" y="122"/>
                  </a:lnTo>
                  <a:lnTo>
                    <a:pt x="982" y="122"/>
                  </a:lnTo>
                  <a:lnTo>
                    <a:pt x="932" y="122"/>
                  </a:lnTo>
                  <a:lnTo>
                    <a:pt x="892" y="122"/>
                  </a:lnTo>
                  <a:lnTo>
                    <a:pt x="850" y="122"/>
                  </a:lnTo>
                  <a:lnTo>
                    <a:pt x="800" y="111"/>
                  </a:lnTo>
                  <a:lnTo>
                    <a:pt x="749" y="111"/>
                  </a:lnTo>
                  <a:lnTo>
                    <a:pt x="699" y="111"/>
                  </a:lnTo>
                  <a:lnTo>
                    <a:pt x="658" y="111"/>
                  </a:lnTo>
                  <a:lnTo>
                    <a:pt x="608" y="111"/>
                  </a:lnTo>
                  <a:lnTo>
                    <a:pt x="566" y="111"/>
                  </a:lnTo>
                  <a:lnTo>
                    <a:pt x="516" y="111"/>
                  </a:lnTo>
                  <a:lnTo>
                    <a:pt x="465" y="111"/>
                  </a:lnTo>
                  <a:lnTo>
                    <a:pt x="415" y="102"/>
                  </a:lnTo>
                  <a:lnTo>
                    <a:pt x="364" y="102"/>
                  </a:lnTo>
                  <a:lnTo>
                    <a:pt x="314" y="102"/>
                  </a:lnTo>
                  <a:lnTo>
                    <a:pt x="263" y="102"/>
                  </a:lnTo>
                  <a:lnTo>
                    <a:pt x="213" y="92"/>
                  </a:lnTo>
                  <a:lnTo>
                    <a:pt x="162" y="92"/>
                  </a:lnTo>
                  <a:lnTo>
                    <a:pt x="111" y="92"/>
                  </a:lnTo>
                  <a:lnTo>
                    <a:pt x="60" y="92"/>
                  </a:lnTo>
                  <a:lnTo>
                    <a:pt x="40" y="82"/>
                  </a:lnTo>
                  <a:lnTo>
                    <a:pt x="9" y="71"/>
                  </a:lnTo>
                  <a:lnTo>
                    <a:pt x="0" y="52"/>
                  </a:lnTo>
                  <a:lnTo>
                    <a:pt x="0" y="21"/>
                  </a:lnTo>
                  <a:lnTo>
                    <a:pt x="30" y="0"/>
                  </a:lnTo>
                  <a:lnTo>
                    <a:pt x="70" y="0"/>
                  </a:lnTo>
                  <a:lnTo>
                    <a:pt x="101" y="0"/>
                  </a:lnTo>
                  <a:lnTo>
                    <a:pt x="152" y="10"/>
                  </a:lnTo>
                  <a:lnTo>
                    <a:pt x="192" y="10"/>
                  </a:lnTo>
                  <a:lnTo>
                    <a:pt x="232" y="21"/>
                  </a:lnTo>
                  <a:lnTo>
                    <a:pt x="263" y="31"/>
                  </a:lnTo>
                  <a:lnTo>
                    <a:pt x="314" y="52"/>
                  </a:lnTo>
                  <a:lnTo>
                    <a:pt x="354" y="52"/>
                  </a:lnTo>
                  <a:lnTo>
                    <a:pt x="394" y="52"/>
                  </a:lnTo>
                  <a:lnTo>
                    <a:pt x="425" y="52"/>
                  </a:lnTo>
                  <a:lnTo>
                    <a:pt x="476" y="52"/>
                  </a:lnTo>
                  <a:lnTo>
                    <a:pt x="516" y="52"/>
                  </a:lnTo>
                  <a:lnTo>
                    <a:pt x="557" y="52"/>
                  </a:lnTo>
                  <a:lnTo>
                    <a:pt x="597" y="52"/>
                  </a:lnTo>
                  <a:lnTo>
                    <a:pt x="648" y="52"/>
                  </a:lnTo>
                  <a:lnTo>
                    <a:pt x="688" y="52"/>
                  </a:lnTo>
                  <a:lnTo>
                    <a:pt x="728" y="52"/>
                  </a:lnTo>
                  <a:lnTo>
                    <a:pt x="759" y="61"/>
                  </a:lnTo>
                  <a:lnTo>
                    <a:pt x="810" y="61"/>
                  </a:lnTo>
                  <a:lnTo>
                    <a:pt x="850" y="61"/>
                  </a:lnTo>
                  <a:lnTo>
                    <a:pt x="892" y="71"/>
                  </a:lnTo>
                  <a:lnTo>
                    <a:pt x="932" y="71"/>
                  </a:lnTo>
                  <a:lnTo>
                    <a:pt x="982" y="82"/>
                  </a:lnTo>
                  <a:lnTo>
                    <a:pt x="1023" y="82"/>
                  </a:lnTo>
                  <a:lnTo>
                    <a:pt x="1064" y="82"/>
                  </a:lnTo>
                  <a:lnTo>
                    <a:pt x="1094" y="92"/>
                  </a:lnTo>
                  <a:lnTo>
                    <a:pt x="1144" y="92"/>
                  </a:lnTo>
                  <a:lnTo>
                    <a:pt x="1185" y="92"/>
                  </a:lnTo>
                  <a:lnTo>
                    <a:pt x="1226" y="102"/>
                  </a:lnTo>
                  <a:lnTo>
                    <a:pt x="1266" y="111"/>
                  </a:lnTo>
                  <a:lnTo>
                    <a:pt x="1317" y="122"/>
                  </a:lnTo>
                  <a:lnTo>
                    <a:pt x="1357" y="122"/>
                  </a:lnTo>
                  <a:lnTo>
                    <a:pt x="1388" y="132"/>
                  </a:lnTo>
                  <a:lnTo>
                    <a:pt x="1428" y="132"/>
                  </a:lnTo>
                  <a:lnTo>
                    <a:pt x="1479" y="142"/>
                  </a:lnTo>
                  <a:lnTo>
                    <a:pt x="1519" y="142"/>
                  </a:lnTo>
                  <a:lnTo>
                    <a:pt x="1560" y="153"/>
                  </a:lnTo>
                  <a:lnTo>
                    <a:pt x="1601" y="163"/>
                  </a:lnTo>
                  <a:lnTo>
                    <a:pt x="1651" y="1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Freeform 363"/>
            <p:cNvSpPr>
              <a:spLocks/>
            </p:cNvSpPr>
            <p:nvPr/>
          </p:nvSpPr>
          <p:spPr bwMode="auto">
            <a:xfrm>
              <a:off x="1097" y="2478"/>
              <a:ext cx="587" cy="564"/>
            </a:xfrm>
            <a:custGeom>
              <a:avLst/>
              <a:gdLst>
                <a:gd name="T0" fmla="*/ 538 w 4105"/>
                <a:gd name="T1" fmla="*/ 74 h 3943"/>
                <a:gd name="T2" fmla="*/ 481 w 4105"/>
                <a:gd name="T3" fmla="*/ 120 h 3943"/>
                <a:gd name="T4" fmla="*/ 472 w 4105"/>
                <a:gd name="T5" fmla="*/ 184 h 3943"/>
                <a:gd name="T6" fmla="*/ 490 w 4105"/>
                <a:gd name="T7" fmla="*/ 238 h 3943"/>
                <a:gd name="T8" fmla="*/ 519 w 4105"/>
                <a:gd name="T9" fmla="*/ 294 h 3943"/>
                <a:gd name="T10" fmla="*/ 531 w 4105"/>
                <a:gd name="T11" fmla="*/ 348 h 3943"/>
                <a:gd name="T12" fmla="*/ 552 w 4105"/>
                <a:gd name="T13" fmla="*/ 399 h 3943"/>
                <a:gd name="T14" fmla="*/ 555 w 4105"/>
                <a:gd name="T15" fmla="*/ 457 h 3943"/>
                <a:gd name="T16" fmla="*/ 531 w 4105"/>
                <a:gd name="T17" fmla="*/ 522 h 3943"/>
                <a:gd name="T18" fmla="*/ 470 w 4105"/>
                <a:gd name="T19" fmla="*/ 548 h 3943"/>
                <a:gd name="T20" fmla="*/ 413 w 4105"/>
                <a:gd name="T21" fmla="*/ 529 h 3943"/>
                <a:gd name="T22" fmla="*/ 429 w 4105"/>
                <a:gd name="T23" fmla="*/ 477 h 3943"/>
                <a:gd name="T24" fmla="*/ 465 w 4105"/>
                <a:gd name="T25" fmla="*/ 428 h 3943"/>
                <a:gd name="T26" fmla="*/ 485 w 4105"/>
                <a:gd name="T27" fmla="*/ 377 h 3943"/>
                <a:gd name="T28" fmla="*/ 491 w 4105"/>
                <a:gd name="T29" fmla="*/ 334 h 3943"/>
                <a:gd name="T30" fmla="*/ 461 w 4105"/>
                <a:gd name="T31" fmla="*/ 289 h 3943"/>
                <a:gd name="T32" fmla="*/ 384 w 4105"/>
                <a:gd name="T33" fmla="*/ 261 h 3943"/>
                <a:gd name="T34" fmla="*/ 397 w 4105"/>
                <a:gd name="T35" fmla="*/ 203 h 3943"/>
                <a:gd name="T36" fmla="*/ 380 w 4105"/>
                <a:gd name="T37" fmla="*/ 158 h 3943"/>
                <a:gd name="T38" fmla="*/ 338 w 4105"/>
                <a:gd name="T39" fmla="*/ 146 h 3943"/>
                <a:gd name="T40" fmla="*/ 291 w 4105"/>
                <a:gd name="T41" fmla="*/ 146 h 3943"/>
                <a:gd name="T42" fmla="*/ 242 w 4105"/>
                <a:gd name="T43" fmla="*/ 161 h 3943"/>
                <a:gd name="T44" fmla="*/ 207 w 4105"/>
                <a:gd name="T45" fmla="*/ 199 h 3943"/>
                <a:gd name="T46" fmla="*/ 212 w 4105"/>
                <a:gd name="T47" fmla="*/ 247 h 3943"/>
                <a:gd name="T48" fmla="*/ 275 w 4105"/>
                <a:gd name="T49" fmla="*/ 275 h 3943"/>
                <a:gd name="T50" fmla="*/ 317 w 4105"/>
                <a:gd name="T51" fmla="*/ 307 h 3943"/>
                <a:gd name="T52" fmla="*/ 290 w 4105"/>
                <a:gd name="T53" fmla="*/ 349 h 3943"/>
                <a:gd name="T54" fmla="*/ 312 w 4105"/>
                <a:gd name="T55" fmla="*/ 418 h 3943"/>
                <a:gd name="T56" fmla="*/ 319 w 4105"/>
                <a:gd name="T57" fmla="*/ 481 h 3943"/>
                <a:gd name="T58" fmla="*/ 293 w 4105"/>
                <a:gd name="T59" fmla="*/ 535 h 3943"/>
                <a:gd name="T60" fmla="*/ 252 w 4105"/>
                <a:gd name="T61" fmla="*/ 551 h 3943"/>
                <a:gd name="T62" fmla="*/ 204 w 4105"/>
                <a:gd name="T63" fmla="*/ 518 h 3943"/>
                <a:gd name="T64" fmla="*/ 144 w 4105"/>
                <a:gd name="T65" fmla="*/ 523 h 3943"/>
                <a:gd name="T66" fmla="*/ 149 w 4105"/>
                <a:gd name="T67" fmla="*/ 460 h 3943"/>
                <a:gd name="T68" fmla="*/ 170 w 4105"/>
                <a:gd name="T69" fmla="*/ 402 h 3943"/>
                <a:gd name="T70" fmla="*/ 167 w 4105"/>
                <a:gd name="T71" fmla="*/ 342 h 3943"/>
                <a:gd name="T72" fmla="*/ 120 w 4105"/>
                <a:gd name="T73" fmla="*/ 355 h 3943"/>
                <a:gd name="T74" fmla="*/ 76 w 4105"/>
                <a:gd name="T75" fmla="*/ 403 h 3943"/>
                <a:gd name="T76" fmla="*/ 30 w 4105"/>
                <a:gd name="T77" fmla="*/ 457 h 3943"/>
                <a:gd name="T78" fmla="*/ 39 w 4105"/>
                <a:gd name="T79" fmla="*/ 413 h 3943"/>
                <a:gd name="T80" fmla="*/ 54 w 4105"/>
                <a:gd name="T81" fmla="*/ 365 h 3943"/>
                <a:gd name="T82" fmla="*/ 81 w 4105"/>
                <a:gd name="T83" fmla="*/ 302 h 3943"/>
                <a:gd name="T84" fmla="*/ 107 w 4105"/>
                <a:gd name="T85" fmla="*/ 232 h 3943"/>
                <a:gd name="T86" fmla="*/ 96 w 4105"/>
                <a:gd name="T87" fmla="*/ 180 h 3943"/>
                <a:gd name="T88" fmla="*/ 83 w 4105"/>
                <a:gd name="T89" fmla="*/ 175 h 3943"/>
                <a:gd name="T90" fmla="*/ 87 w 4105"/>
                <a:gd name="T91" fmla="*/ 228 h 3943"/>
                <a:gd name="T92" fmla="*/ 65 w 4105"/>
                <a:gd name="T93" fmla="*/ 205 h 3943"/>
                <a:gd name="T94" fmla="*/ 45 w 4105"/>
                <a:gd name="T95" fmla="*/ 303 h 3943"/>
                <a:gd name="T96" fmla="*/ 3 w 4105"/>
                <a:gd name="T97" fmla="*/ 278 h 3943"/>
                <a:gd name="T98" fmla="*/ 15 w 4105"/>
                <a:gd name="T99" fmla="*/ 232 h 3943"/>
                <a:gd name="T100" fmla="*/ 16 w 4105"/>
                <a:gd name="T101" fmla="*/ 187 h 3943"/>
                <a:gd name="T102" fmla="*/ 25 w 4105"/>
                <a:gd name="T103" fmla="*/ 132 h 3943"/>
                <a:gd name="T104" fmla="*/ 80 w 4105"/>
                <a:gd name="T105" fmla="*/ 80 h 3943"/>
                <a:gd name="T106" fmla="*/ 128 w 4105"/>
                <a:gd name="T107" fmla="*/ 110 h 3943"/>
                <a:gd name="T108" fmla="*/ 187 w 4105"/>
                <a:gd name="T109" fmla="*/ 102 h 3943"/>
                <a:gd name="T110" fmla="*/ 236 w 4105"/>
                <a:gd name="T111" fmla="*/ 63 h 3943"/>
                <a:gd name="T112" fmla="*/ 280 w 4105"/>
                <a:gd name="T113" fmla="*/ 102 h 3943"/>
                <a:gd name="T114" fmla="*/ 335 w 4105"/>
                <a:gd name="T115" fmla="*/ 120 h 3943"/>
                <a:gd name="T116" fmla="*/ 386 w 4105"/>
                <a:gd name="T117" fmla="*/ 115 h 3943"/>
                <a:gd name="T118" fmla="*/ 426 w 4105"/>
                <a:gd name="T119" fmla="*/ 83 h 3943"/>
                <a:gd name="T120" fmla="*/ 457 w 4105"/>
                <a:gd name="T121" fmla="*/ 39 h 3943"/>
                <a:gd name="T122" fmla="*/ 497 w 4105"/>
                <a:gd name="T123" fmla="*/ 0 h 3943"/>
                <a:gd name="T124" fmla="*/ 548 w 4105"/>
                <a:gd name="T125" fmla="*/ 25 h 394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105" h="3943">
                  <a:moveTo>
                    <a:pt x="4105" y="376"/>
                  </a:moveTo>
                  <a:lnTo>
                    <a:pt x="4064" y="376"/>
                  </a:lnTo>
                  <a:lnTo>
                    <a:pt x="4034" y="376"/>
                  </a:lnTo>
                  <a:lnTo>
                    <a:pt x="4004" y="385"/>
                  </a:lnTo>
                  <a:lnTo>
                    <a:pt x="3963" y="406"/>
                  </a:lnTo>
                  <a:lnTo>
                    <a:pt x="3933" y="416"/>
                  </a:lnTo>
                  <a:lnTo>
                    <a:pt x="3893" y="437"/>
                  </a:lnTo>
                  <a:lnTo>
                    <a:pt x="3862" y="456"/>
                  </a:lnTo>
                  <a:lnTo>
                    <a:pt x="3832" y="477"/>
                  </a:lnTo>
                  <a:lnTo>
                    <a:pt x="3790" y="497"/>
                  </a:lnTo>
                  <a:lnTo>
                    <a:pt x="3760" y="517"/>
                  </a:lnTo>
                  <a:lnTo>
                    <a:pt x="3720" y="538"/>
                  </a:lnTo>
                  <a:lnTo>
                    <a:pt x="3689" y="568"/>
                  </a:lnTo>
                  <a:lnTo>
                    <a:pt x="3649" y="589"/>
                  </a:lnTo>
                  <a:lnTo>
                    <a:pt x="3609" y="608"/>
                  </a:lnTo>
                  <a:lnTo>
                    <a:pt x="3567" y="618"/>
                  </a:lnTo>
                  <a:lnTo>
                    <a:pt x="3527" y="639"/>
                  </a:lnTo>
                  <a:lnTo>
                    <a:pt x="3487" y="669"/>
                  </a:lnTo>
                  <a:lnTo>
                    <a:pt x="3456" y="710"/>
                  </a:lnTo>
                  <a:lnTo>
                    <a:pt x="3416" y="751"/>
                  </a:lnTo>
                  <a:lnTo>
                    <a:pt x="3395" y="791"/>
                  </a:lnTo>
                  <a:lnTo>
                    <a:pt x="3365" y="841"/>
                  </a:lnTo>
                  <a:lnTo>
                    <a:pt x="3344" y="883"/>
                  </a:lnTo>
                  <a:lnTo>
                    <a:pt x="3325" y="933"/>
                  </a:lnTo>
                  <a:lnTo>
                    <a:pt x="3315" y="984"/>
                  </a:lnTo>
                  <a:lnTo>
                    <a:pt x="3304" y="1034"/>
                  </a:lnTo>
                  <a:lnTo>
                    <a:pt x="3294" y="1085"/>
                  </a:lnTo>
                  <a:lnTo>
                    <a:pt x="3294" y="1125"/>
                  </a:lnTo>
                  <a:lnTo>
                    <a:pt x="3294" y="1186"/>
                  </a:lnTo>
                  <a:lnTo>
                    <a:pt x="3294" y="1207"/>
                  </a:lnTo>
                  <a:lnTo>
                    <a:pt x="3294" y="1237"/>
                  </a:lnTo>
                  <a:lnTo>
                    <a:pt x="3294" y="1268"/>
                  </a:lnTo>
                  <a:lnTo>
                    <a:pt x="3304" y="1287"/>
                  </a:lnTo>
                  <a:lnTo>
                    <a:pt x="3304" y="1318"/>
                  </a:lnTo>
                  <a:lnTo>
                    <a:pt x="3315" y="1338"/>
                  </a:lnTo>
                  <a:lnTo>
                    <a:pt x="3315" y="1369"/>
                  </a:lnTo>
                  <a:lnTo>
                    <a:pt x="3334" y="1399"/>
                  </a:lnTo>
                  <a:lnTo>
                    <a:pt x="3334" y="1440"/>
                  </a:lnTo>
                  <a:lnTo>
                    <a:pt x="3344" y="1480"/>
                  </a:lnTo>
                  <a:lnTo>
                    <a:pt x="3355" y="1520"/>
                  </a:lnTo>
                  <a:lnTo>
                    <a:pt x="3375" y="1561"/>
                  </a:lnTo>
                  <a:lnTo>
                    <a:pt x="3395" y="1592"/>
                  </a:lnTo>
                  <a:lnTo>
                    <a:pt x="3405" y="1632"/>
                  </a:lnTo>
                  <a:lnTo>
                    <a:pt x="3426" y="1663"/>
                  </a:lnTo>
                  <a:lnTo>
                    <a:pt x="3456" y="1703"/>
                  </a:lnTo>
                  <a:lnTo>
                    <a:pt x="3477" y="1733"/>
                  </a:lnTo>
                  <a:lnTo>
                    <a:pt x="3497" y="1764"/>
                  </a:lnTo>
                  <a:lnTo>
                    <a:pt x="3517" y="1794"/>
                  </a:lnTo>
                  <a:lnTo>
                    <a:pt x="3548" y="1835"/>
                  </a:lnTo>
                  <a:lnTo>
                    <a:pt x="3557" y="1865"/>
                  </a:lnTo>
                  <a:lnTo>
                    <a:pt x="3588" y="1905"/>
                  </a:lnTo>
                  <a:lnTo>
                    <a:pt x="3609" y="1947"/>
                  </a:lnTo>
                  <a:lnTo>
                    <a:pt x="3639" y="1987"/>
                  </a:lnTo>
                  <a:lnTo>
                    <a:pt x="3628" y="2027"/>
                  </a:lnTo>
                  <a:lnTo>
                    <a:pt x="3628" y="2058"/>
                  </a:lnTo>
                  <a:lnTo>
                    <a:pt x="3628" y="2088"/>
                  </a:lnTo>
                  <a:lnTo>
                    <a:pt x="3628" y="2128"/>
                  </a:lnTo>
                  <a:lnTo>
                    <a:pt x="3628" y="2159"/>
                  </a:lnTo>
                  <a:lnTo>
                    <a:pt x="3628" y="2200"/>
                  </a:lnTo>
                  <a:lnTo>
                    <a:pt x="3639" y="2231"/>
                  </a:lnTo>
                  <a:lnTo>
                    <a:pt x="3649" y="2271"/>
                  </a:lnTo>
                  <a:lnTo>
                    <a:pt x="3659" y="2301"/>
                  </a:lnTo>
                  <a:lnTo>
                    <a:pt x="3670" y="2332"/>
                  </a:lnTo>
                  <a:lnTo>
                    <a:pt x="3679" y="2372"/>
                  </a:lnTo>
                  <a:lnTo>
                    <a:pt x="3689" y="2402"/>
                  </a:lnTo>
                  <a:lnTo>
                    <a:pt x="3710" y="2433"/>
                  </a:lnTo>
                  <a:lnTo>
                    <a:pt x="3720" y="2463"/>
                  </a:lnTo>
                  <a:lnTo>
                    <a:pt x="3729" y="2504"/>
                  </a:lnTo>
                  <a:lnTo>
                    <a:pt x="3750" y="2534"/>
                  </a:lnTo>
                  <a:lnTo>
                    <a:pt x="3760" y="2565"/>
                  </a:lnTo>
                  <a:lnTo>
                    <a:pt x="3771" y="2595"/>
                  </a:lnTo>
                  <a:lnTo>
                    <a:pt x="3790" y="2625"/>
                  </a:lnTo>
                  <a:lnTo>
                    <a:pt x="3801" y="2656"/>
                  </a:lnTo>
                  <a:lnTo>
                    <a:pt x="3821" y="2686"/>
                  </a:lnTo>
                  <a:lnTo>
                    <a:pt x="3832" y="2717"/>
                  </a:lnTo>
                  <a:lnTo>
                    <a:pt x="3851" y="2757"/>
                  </a:lnTo>
                  <a:lnTo>
                    <a:pt x="3862" y="2788"/>
                  </a:lnTo>
                  <a:lnTo>
                    <a:pt x="3872" y="2818"/>
                  </a:lnTo>
                  <a:lnTo>
                    <a:pt x="3882" y="2858"/>
                  </a:lnTo>
                  <a:lnTo>
                    <a:pt x="3893" y="2889"/>
                  </a:lnTo>
                  <a:lnTo>
                    <a:pt x="3902" y="2919"/>
                  </a:lnTo>
                  <a:lnTo>
                    <a:pt x="3902" y="2960"/>
                  </a:lnTo>
                  <a:lnTo>
                    <a:pt x="3912" y="3000"/>
                  </a:lnTo>
                  <a:lnTo>
                    <a:pt x="3922" y="3030"/>
                  </a:lnTo>
                  <a:lnTo>
                    <a:pt x="3933" y="3072"/>
                  </a:lnTo>
                  <a:lnTo>
                    <a:pt x="3912" y="3112"/>
                  </a:lnTo>
                  <a:lnTo>
                    <a:pt x="3902" y="3152"/>
                  </a:lnTo>
                  <a:lnTo>
                    <a:pt x="3882" y="3192"/>
                  </a:lnTo>
                  <a:lnTo>
                    <a:pt x="3872" y="3234"/>
                  </a:lnTo>
                  <a:lnTo>
                    <a:pt x="3851" y="3274"/>
                  </a:lnTo>
                  <a:lnTo>
                    <a:pt x="3841" y="3325"/>
                  </a:lnTo>
                  <a:lnTo>
                    <a:pt x="3821" y="3354"/>
                  </a:lnTo>
                  <a:lnTo>
                    <a:pt x="3811" y="3406"/>
                  </a:lnTo>
                  <a:lnTo>
                    <a:pt x="3790" y="3446"/>
                  </a:lnTo>
                  <a:lnTo>
                    <a:pt x="3771" y="3487"/>
                  </a:lnTo>
                  <a:lnTo>
                    <a:pt x="3750" y="3518"/>
                  </a:lnTo>
                  <a:lnTo>
                    <a:pt x="3740" y="3568"/>
                  </a:lnTo>
                  <a:lnTo>
                    <a:pt x="3720" y="3608"/>
                  </a:lnTo>
                  <a:lnTo>
                    <a:pt x="3710" y="3649"/>
                  </a:lnTo>
                  <a:lnTo>
                    <a:pt x="3700" y="3689"/>
                  </a:lnTo>
                  <a:lnTo>
                    <a:pt x="3679" y="3730"/>
                  </a:lnTo>
                  <a:lnTo>
                    <a:pt x="3639" y="3740"/>
                  </a:lnTo>
                  <a:lnTo>
                    <a:pt x="3588" y="3760"/>
                  </a:lnTo>
                  <a:lnTo>
                    <a:pt x="3548" y="3770"/>
                  </a:lnTo>
                  <a:lnTo>
                    <a:pt x="3506" y="3791"/>
                  </a:lnTo>
                  <a:lnTo>
                    <a:pt x="3466" y="3800"/>
                  </a:lnTo>
                  <a:lnTo>
                    <a:pt x="3416" y="3811"/>
                  </a:lnTo>
                  <a:lnTo>
                    <a:pt x="3375" y="3821"/>
                  </a:lnTo>
                  <a:lnTo>
                    <a:pt x="3334" y="3831"/>
                  </a:lnTo>
                  <a:lnTo>
                    <a:pt x="3284" y="3831"/>
                  </a:lnTo>
                  <a:lnTo>
                    <a:pt x="3243" y="3842"/>
                  </a:lnTo>
                  <a:lnTo>
                    <a:pt x="3203" y="3842"/>
                  </a:lnTo>
                  <a:lnTo>
                    <a:pt x="3153" y="3842"/>
                  </a:lnTo>
                  <a:lnTo>
                    <a:pt x="3102" y="3831"/>
                  </a:lnTo>
                  <a:lnTo>
                    <a:pt x="3061" y="3831"/>
                  </a:lnTo>
                  <a:lnTo>
                    <a:pt x="3020" y="3821"/>
                  </a:lnTo>
                  <a:lnTo>
                    <a:pt x="2970" y="3811"/>
                  </a:lnTo>
                  <a:lnTo>
                    <a:pt x="2949" y="3781"/>
                  </a:lnTo>
                  <a:lnTo>
                    <a:pt x="2930" y="3750"/>
                  </a:lnTo>
                  <a:lnTo>
                    <a:pt x="2899" y="3720"/>
                  </a:lnTo>
                  <a:lnTo>
                    <a:pt x="2888" y="3699"/>
                  </a:lnTo>
                  <a:lnTo>
                    <a:pt x="2858" y="3669"/>
                  </a:lnTo>
                  <a:lnTo>
                    <a:pt x="2848" y="3638"/>
                  </a:lnTo>
                  <a:lnTo>
                    <a:pt x="2838" y="3608"/>
                  </a:lnTo>
                  <a:lnTo>
                    <a:pt x="2848" y="3568"/>
                  </a:lnTo>
                  <a:lnTo>
                    <a:pt x="2858" y="3537"/>
                  </a:lnTo>
                  <a:lnTo>
                    <a:pt x="2888" y="3507"/>
                  </a:lnTo>
                  <a:lnTo>
                    <a:pt x="2909" y="3466"/>
                  </a:lnTo>
                  <a:lnTo>
                    <a:pt x="2930" y="3436"/>
                  </a:lnTo>
                  <a:lnTo>
                    <a:pt x="2949" y="3406"/>
                  </a:lnTo>
                  <a:lnTo>
                    <a:pt x="2970" y="3365"/>
                  </a:lnTo>
                  <a:lnTo>
                    <a:pt x="3000" y="3335"/>
                  </a:lnTo>
                  <a:lnTo>
                    <a:pt x="3031" y="3304"/>
                  </a:lnTo>
                  <a:lnTo>
                    <a:pt x="3051" y="3274"/>
                  </a:lnTo>
                  <a:lnTo>
                    <a:pt x="3071" y="3234"/>
                  </a:lnTo>
                  <a:lnTo>
                    <a:pt x="3092" y="3203"/>
                  </a:lnTo>
                  <a:lnTo>
                    <a:pt x="3122" y="3173"/>
                  </a:lnTo>
                  <a:lnTo>
                    <a:pt x="3153" y="3142"/>
                  </a:lnTo>
                  <a:lnTo>
                    <a:pt x="3182" y="3102"/>
                  </a:lnTo>
                  <a:lnTo>
                    <a:pt x="3213" y="3072"/>
                  </a:lnTo>
                  <a:lnTo>
                    <a:pt x="3233" y="3041"/>
                  </a:lnTo>
                  <a:lnTo>
                    <a:pt x="3243" y="3020"/>
                  </a:lnTo>
                  <a:lnTo>
                    <a:pt x="3254" y="2990"/>
                  </a:lnTo>
                  <a:lnTo>
                    <a:pt x="3264" y="2960"/>
                  </a:lnTo>
                  <a:lnTo>
                    <a:pt x="3284" y="2940"/>
                  </a:lnTo>
                  <a:lnTo>
                    <a:pt x="3304" y="2879"/>
                  </a:lnTo>
                  <a:lnTo>
                    <a:pt x="3325" y="2838"/>
                  </a:lnTo>
                  <a:lnTo>
                    <a:pt x="3334" y="2807"/>
                  </a:lnTo>
                  <a:lnTo>
                    <a:pt x="3344" y="2778"/>
                  </a:lnTo>
                  <a:lnTo>
                    <a:pt x="3355" y="2747"/>
                  </a:lnTo>
                  <a:lnTo>
                    <a:pt x="3365" y="2717"/>
                  </a:lnTo>
                  <a:lnTo>
                    <a:pt x="3375" y="2696"/>
                  </a:lnTo>
                  <a:lnTo>
                    <a:pt x="3386" y="2666"/>
                  </a:lnTo>
                  <a:lnTo>
                    <a:pt x="3395" y="2635"/>
                  </a:lnTo>
                  <a:lnTo>
                    <a:pt x="3395" y="2616"/>
                  </a:lnTo>
                  <a:lnTo>
                    <a:pt x="3405" y="2585"/>
                  </a:lnTo>
                  <a:lnTo>
                    <a:pt x="3405" y="2555"/>
                  </a:lnTo>
                  <a:lnTo>
                    <a:pt x="3416" y="2524"/>
                  </a:lnTo>
                  <a:lnTo>
                    <a:pt x="3416" y="2504"/>
                  </a:lnTo>
                  <a:lnTo>
                    <a:pt x="3416" y="2473"/>
                  </a:lnTo>
                  <a:lnTo>
                    <a:pt x="3426" y="2443"/>
                  </a:lnTo>
                  <a:lnTo>
                    <a:pt x="3426" y="2412"/>
                  </a:lnTo>
                  <a:lnTo>
                    <a:pt x="3436" y="2393"/>
                  </a:lnTo>
                  <a:lnTo>
                    <a:pt x="3436" y="2362"/>
                  </a:lnTo>
                  <a:lnTo>
                    <a:pt x="3436" y="2332"/>
                  </a:lnTo>
                  <a:lnTo>
                    <a:pt x="3436" y="2301"/>
                  </a:lnTo>
                  <a:lnTo>
                    <a:pt x="3436" y="2281"/>
                  </a:lnTo>
                  <a:lnTo>
                    <a:pt x="3436" y="2231"/>
                  </a:lnTo>
                  <a:lnTo>
                    <a:pt x="3426" y="2179"/>
                  </a:lnTo>
                  <a:lnTo>
                    <a:pt x="3405" y="2149"/>
                  </a:lnTo>
                  <a:lnTo>
                    <a:pt x="3395" y="2128"/>
                  </a:lnTo>
                  <a:lnTo>
                    <a:pt x="3365" y="2109"/>
                  </a:lnTo>
                  <a:lnTo>
                    <a:pt x="3355" y="2098"/>
                  </a:lnTo>
                  <a:lnTo>
                    <a:pt x="3304" y="2067"/>
                  </a:lnTo>
                  <a:lnTo>
                    <a:pt x="3264" y="2038"/>
                  </a:lnTo>
                  <a:lnTo>
                    <a:pt x="3223" y="2017"/>
                  </a:lnTo>
                  <a:lnTo>
                    <a:pt x="3172" y="1997"/>
                  </a:lnTo>
                  <a:lnTo>
                    <a:pt x="3122" y="1977"/>
                  </a:lnTo>
                  <a:lnTo>
                    <a:pt x="3071" y="1966"/>
                  </a:lnTo>
                  <a:lnTo>
                    <a:pt x="3020" y="1947"/>
                  </a:lnTo>
                  <a:lnTo>
                    <a:pt x="2970" y="1936"/>
                  </a:lnTo>
                  <a:lnTo>
                    <a:pt x="2919" y="1916"/>
                  </a:lnTo>
                  <a:lnTo>
                    <a:pt x="2879" y="1905"/>
                  </a:lnTo>
                  <a:lnTo>
                    <a:pt x="2828" y="1886"/>
                  </a:lnTo>
                  <a:lnTo>
                    <a:pt x="2777" y="1876"/>
                  </a:lnTo>
                  <a:lnTo>
                    <a:pt x="2737" y="1845"/>
                  </a:lnTo>
                  <a:lnTo>
                    <a:pt x="2686" y="1825"/>
                  </a:lnTo>
                  <a:lnTo>
                    <a:pt x="2686" y="1784"/>
                  </a:lnTo>
                  <a:lnTo>
                    <a:pt x="2696" y="1754"/>
                  </a:lnTo>
                  <a:lnTo>
                    <a:pt x="2696" y="1714"/>
                  </a:lnTo>
                  <a:lnTo>
                    <a:pt x="2707" y="1683"/>
                  </a:lnTo>
                  <a:lnTo>
                    <a:pt x="2716" y="1642"/>
                  </a:lnTo>
                  <a:lnTo>
                    <a:pt x="2737" y="1602"/>
                  </a:lnTo>
                  <a:lnTo>
                    <a:pt x="2747" y="1571"/>
                  </a:lnTo>
                  <a:lnTo>
                    <a:pt x="2757" y="1541"/>
                  </a:lnTo>
                  <a:lnTo>
                    <a:pt x="2757" y="1491"/>
                  </a:lnTo>
                  <a:lnTo>
                    <a:pt x="2768" y="1460"/>
                  </a:lnTo>
                  <a:lnTo>
                    <a:pt x="2777" y="1419"/>
                  </a:lnTo>
                  <a:lnTo>
                    <a:pt x="2787" y="1379"/>
                  </a:lnTo>
                  <a:lnTo>
                    <a:pt x="2787" y="1338"/>
                  </a:lnTo>
                  <a:lnTo>
                    <a:pt x="2787" y="1298"/>
                  </a:lnTo>
                  <a:lnTo>
                    <a:pt x="2787" y="1257"/>
                  </a:lnTo>
                  <a:lnTo>
                    <a:pt x="2787" y="1226"/>
                  </a:lnTo>
                  <a:lnTo>
                    <a:pt x="2757" y="1196"/>
                  </a:lnTo>
                  <a:lnTo>
                    <a:pt x="2747" y="1176"/>
                  </a:lnTo>
                  <a:lnTo>
                    <a:pt x="2726" y="1146"/>
                  </a:lnTo>
                  <a:lnTo>
                    <a:pt x="2707" y="1136"/>
                  </a:lnTo>
                  <a:lnTo>
                    <a:pt x="2676" y="1115"/>
                  </a:lnTo>
                  <a:lnTo>
                    <a:pt x="2656" y="1106"/>
                  </a:lnTo>
                  <a:lnTo>
                    <a:pt x="2625" y="1095"/>
                  </a:lnTo>
                  <a:lnTo>
                    <a:pt x="2604" y="1085"/>
                  </a:lnTo>
                  <a:lnTo>
                    <a:pt x="2585" y="1064"/>
                  </a:lnTo>
                  <a:lnTo>
                    <a:pt x="2554" y="1054"/>
                  </a:lnTo>
                  <a:lnTo>
                    <a:pt x="2524" y="1045"/>
                  </a:lnTo>
                  <a:lnTo>
                    <a:pt x="2503" y="1045"/>
                  </a:lnTo>
                  <a:lnTo>
                    <a:pt x="2473" y="1034"/>
                  </a:lnTo>
                  <a:lnTo>
                    <a:pt x="2442" y="1024"/>
                  </a:lnTo>
                  <a:lnTo>
                    <a:pt x="2412" y="1024"/>
                  </a:lnTo>
                  <a:lnTo>
                    <a:pt x="2392" y="1024"/>
                  </a:lnTo>
                  <a:lnTo>
                    <a:pt x="2362" y="1024"/>
                  </a:lnTo>
                  <a:lnTo>
                    <a:pt x="2331" y="1014"/>
                  </a:lnTo>
                  <a:lnTo>
                    <a:pt x="2301" y="1014"/>
                  </a:lnTo>
                  <a:lnTo>
                    <a:pt x="2270" y="1014"/>
                  </a:lnTo>
                  <a:lnTo>
                    <a:pt x="2240" y="1014"/>
                  </a:lnTo>
                  <a:lnTo>
                    <a:pt x="2210" y="1014"/>
                  </a:lnTo>
                  <a:lnTo>
                    <a:pt x="2179" y="1014"/>
                  </a:lnTo>
                  <a:lnTo>
                    <a:pt x="2149" y="1014"/>
                  </a:lnTo>
                  <a:lnTo>
                    <a:pt x="2118" y="1014"/>
                  </a:lnTo>
                  <a:lnTo>
                    <a:pt x="2099" y="1014"/>
                  </a:lnTo>
                  <a:lnTo>
                    <a:pt x="2068" y="1014"/>
                  </a:lnTo>
                  <a:lnTo>
                    <a:pt x="2038" y="1024"/>
                  </a:lnTo>
                  <a:lnTo>
                    <a:pt x="1977" y="1024"/>
                  </a:lnTo>
                  <a:lnTo>
                    <a:pt x="1936" y="1034"/>
                  </a:lnTo>
                  <a:lnTo>
                    <a:pt x="1906" y="1034"/>
                  </a:lnTo>
                  <a:lnTo>
                    <a:pt x="1875" y="1045"/>
                  </a:lnTo>
                  <a:lnTo>
                    <a:pt x="1845" y="1045"/>
                  </a:lnTo>
                  <a:lnTo>
                    <a:pt x="1815" y="1054"/>
                  </a:lnTo>
                  <a:lnTo>
                    <a:pt x="1784" y="1064"/>
                  </a:lnTo>
                  <a:lnTo>
                    <a:pt x="1763" y="1085"/>
                  </a:lnTo>
                  <a:lnTo>
                    <a:pt x="1744" y="1095"/>
                  </a:lnTo>
                  <a:lnTo>
                    <a:pt x="1723" y="1106"/>
                  </a:lnTo>
                  <a:lnTo>
                    <a:pt x="1693" y="1125"/>
                  </a:lnTo>
                  <a:lnTo>
                    <a:pt x="1672" y="1136"/>
                  </a:lnTo>
                  <a:lnTo>
                    <a:pt x="1643" y="1156"/>
                  </a:lnTo>
                  <a:lnTo>
                    <a:pt x="1622" y="1176"/>
                  </a:lnTo>
                  <a:lnTo>
                    <a:pt x="1582" y="1217"/>
                  </a:lnTo>
                  <a:lnTo>
                    <a:pt x="1540" y="1257"/>
                  </a:lnTo>
                  <a:lnTo>
                    <a:pt x="1521" y="1268"/>
                  </a:lnTo>
                  <a:lnTo>
                    <a:pt x="1500" y="1287"/>
                  </a:lnTo>
                  <a:lnTo>
                    <a:pt x="1490" y="1308"/>
                  </a:lnTo>
                  <a:lnTo>
                    <a:pt x="1470" y="1338"/>
                  </a:lnTo>
                  <a:lnTo>
                    <a:pt x="1460" y="1369"/>
                  </a:lnTo>
                  <a:lnTo>
                    <a:pt x="1450" y="1390"/>
                  </a:lnTo>
                  <a:lnTo>
                    <a:pt x="1450" y="1419"/>
                  </a:lnTo>
                  <a:lnTo>
                    <a:pt x="1450" y="1449"/>
                  </a:lnTo>
                  <a:lnTo>
                    <a:pt x="1439" y="1480"/>
                  </a:lnTo>
                  <a:lnTo>
                    <a:pt x="1429" y="1510"/>
                  </a:lnTo>
                  <a:lnTo>
                    <a:pt x="1429" y="1541"/>
                  </a:lnTo>
                  <a:lnTo>
                    <a:pt x="1429" y="1571"/>
                  </a:lnTo>
                  <a:lnTo>
                    <a:pt x="1429" y="1592"/>
                  </a:lnTo>
                  <a:lnTo>
                    <a:pt x="1429" y="1622"/>
                  </a:lnTo>
                  <a:lnTo>
                    <a:pt x="1429" y="1653"/>
                  </a:lnTo>
                  <a:lnTo>
                    <a:pt x="1439" y="1693"/>
                  </a:lnTo>
                  <a:lnTo>
                    <a:pt x="1481" y="1724"/>
                  </a:lnTo>
                  <a:lnTo>
                    <a:pt x="1521" y="1754"/>
                  </a:lnTo>
                  <a:lnTo>
                    <a:pt x="1540" y="1764"/>
                  </a:lnTo>
                  <a:lnTo>
                    <a:pt x="1571" y="1774"/>
                  </a:lnTo>
                  <a:lnTo>
                    <a:pt x="1592" y="1794"/>
                  </a:lnTo>
                  <a:lnTo>
                    <a:pt x="1622" y="1804"/>
                  </a:lnTo>
                  <a:lnTo>
                    <a:pt x="1662" y="1825"/>
                  </a:lnTo>
                  <a:lnTo>
                    <a:pt x="1723" y="1845"/>
                  </a:lnTo>
                  <a:lnTo>
                    <a:pt x="1774" y="1865"/>
                  </a:lnTo>
                  <a:lnTo>
                    <a:pt x="1824" y="1895"/>
                  </a:lnTo>
                  <a:lnTo>
                    <a:pt x="1875" y="1905"/>
                  </a:lnTo>
                  <a:lnTo>
                    <a:pt x="1926" y="1926"/>
                  </a:lnTo>
                  <a:lnTo>
                    <a:pt x="1977" y="1936"/>
                  </a:lnTo>
                  <a:lnTo>
                    <a:pt x="2028" y="1966"/>
                  </a:lnTo>
                  <a:lnTo>
                    <a:pt x="2078" y="1977"/>
                  </a:lnTo>
                  <a:lnTo>
                    <a:pt x="2129" y="2007"/>
                  </a:lnTo>
                  <a:lnTo>
                    <a:pt x="2149" y="2017"/>
                  </a:lnTo>
                  <a:lnTo>
                    <a:pt x="2179" y="2027"/>
                  </a:lnTo>
                  <a:lnTo>
                    <a:pt x="2200" y="2048"/>
                  </a:lnTo>
                  <a:lnTo>
                    <a:pt x="2230" y="2058"/>
                  </a:lnTo>
                  <a:lnTo>
                    <a:pt x="2230" y="2088"/>
                  </a:lnTo>
                  <a:lnTo>
                    <a:pt x="2230" y="2119"/>
                  </a:lnTo>
                  <a:lnTo>
                    <a:pt x="2219" y="2149"/>
                  </a:lnTo>
                  <a:lnTo>
                    <a:pt x="2210" y="2179"/>
                  </a:lnTo>
                  <a:lnTo>
                    <a:pt x="2190" y="2200"/>
                  </a:lnTo>
                  <a:lnTo>
                    <a:pt x="2169" y="2231"/>
                  </a:lnTo>
                  <a:lnTo>
                    <a:pt x="2149" y="2250"/>
                  </a:lnTo>
                  <a:lnTo>
                    <a:pt x="2129" y="2281"/>
                  </a:lnTo>
                  <a:lnTo>
                    <a:pt x="2108" y="2301"/>
                  </a:lnTo>
                  <a:lnTo>
                    <a:pt x="2088" y="2332"/>
                  </a:lnTo>
                  <a:lnTo>
                    <a:pt x="2068" y="2362"/>
                  </a:lnTo>
                  <a:lnTo>
                    <a:pt x="2047" y="2393"/>
                  </a:lnTo>
                  <a:lnTo>
                    <a:pt x="2038" y="2412"/>
                  </a:lnTo>
                  <a:lnTo>
                    <a:pt x="2028" y="2443"/>
                  </a:lnTo>
                  <a:lnTo>
                    <a:pt x="2017" y="2473"/>
                  </a:lnTo>
                  <a:lnTo>
                    <a:pt x="2028" y="2513"/>
                  </a:lnTo>
                  <a:lnTo>
                    <a:pt x="2028" y="2555"/>
                  </a:lnTo>
                  <a:lnTo>
                    <a:pt x="2047" y="2595"/>
                  </a:lnTo>
                  <a:lnTo>
                    <a:pt x="2068" y="2645"/>
                  </a:lnTo>
                  <a:lnTo>
                    <a:pt x="2088" y="2696"/>
                  </a:lnTo>
                  <a:lnTo>
                    <a:pt x="2099" y="2736"/>
                  </a:lnTo>
                  <a:lnTo>
                    <a:pt x="2118" y="2778"/>
                  </a:lnTo>
                  <a:lnTo>
                    <a:pt x="2139" y="2828"/>
                  </a:lnTo>
                  <a:lnTo>
                    <a:pt x="2159" y="2879"/>
                  </a:lnTo>
                  <a:lnTo>
                    <a:pt x="2179" y="2919"/>
                  </a:lnTo>
                  <a:lnTo>
                    <a:pt x="2200" y="2960"/>
                  </a:lnTo>
                  <a:lnTo>
                    <a:pt x="2210" y="3011"/>
                  </a:lnTo>
                  <a:lnTo>
                    <a:pt x="2230" y="3051"/>
                  </a:lnTo>
                  <a:lnTo>
                    <a:pt x="2230" y="3091"/>
                  </a:lnTo>
                  <a:lnTo>
                    <a:pt x="2240" y="3142"/>
                  </a:lnTo>
                  <a:lnTo>
                    <a:pt x="2240" y="3183"/>
                  </a:lnTo>
                  <a:lnTo>
                    <a:pt x="2240" y="3234"/>
                  </a:lnTo>
                  <a:lnTo>
                    <a:pt x="2240" y="3264"/>
                  </a:lnTo>
                  <a:lnTo>
                    <a:pt x="2240" y="3304"/>
                  </a:lnTo>
                  <a:lnTo>
                    <a:pt x="2230" y="3335"/>
                  </a:lnTo>
                  <a:lnTo>
                    <a:pt x="2230" y="3365"/>
                  </a:lnTo>
                  <a:lnTo>
                    <a:pt x="2210" y="3396"/>
                  </a:lnTo>
                  <a:lnTo>
                    <a:pt x="2200" y="3436"/>
                  </a:lnTo>
                  <a:lnTo>
                    <a:pt x="2190" y="3466"/>
                  </a:lnTo>
                  <a:lnTo>
                    <a:pt x="2179" y="3507"/>
                  </a:lnTo>
                  <a:lnTo>
                    <a:pt x="2149" y="3537"/>
                  </a:lnTo>
                  <a:lnTo>
                    <a:pt x="2139" y="3568"/>
                  </a:lnTo>
                  <a:lnTo>
                    <a:pt x="2108" y="3608"/>
                  </a:lnTo>
                  <a:lnTo>
                    <a:pt x="2099" y="3638"/>
                  </a:lnTo>
                  <a:lnTo>
                    <a:pt x="2078" y="3680"/>
                  </a:lnTo>
                  <a:lnTo>
                    <a:pt x="2057" y="3709"/>
                  </a:lnTo>
                  <a:lnTo>
                    <a:pt x="2047" y="3740"/>
                  </a:lnTo>
                  <a:lnTo>
                    <a:pt x="2038" y="3781"/>
                  </a:lnTo>
                  <a:lnTo>
                    <a:pt x="2007" y="3811"/>
                  </a:lnTo>
                  <a:lnTo>
                    <a:pt x="1977" y="3842"/>
                  </a:lnTo>
                  <a:lnTo>
                    <a:pt x="1946" y="3852"/>
                  </a:lnTo>
                  <a:lnTo>
                    <a:pt x="1916" y="3871"/>
                  </a:lnTo>
                  <a:lnTo>
                    <a:pt x="1875" y="3892"/>
                  </a:lnTo>
                  <a:lnTo>
                    <a:pt x="1845" y="3902"/>
                  </a:lnTo>
                  <a:lnTo>
                    <a:pt x="1815" y="3922"/>
                  </a:lnTo>
                  <a:lnTo>
                    <a:pt x="1784" y="3943"/>
                  </a:lnTo>
                  <a:lnTo>
                    <a:pt x="1774" y="3892"/>
                  </a:lnTo>
                  <a:lnTo>
                    <a:pt x="1763" y="3852"/>
                  </a:lnTo>
                  <a:lnTo>
                    <a:pt x="1744" y="3811"/>
                  </a:lnTo>
                  <a:lnTo>
                    <a:pt x="1733" y="3770"/>
                  </a:lnTo>
                  <a:lnTo>
                    <a:pt x="1713" y="3720"/>
                  </a:lnTo>
                  <a:lnTo>
                    <a:pt x="1683" y="3689"/>
                  </a:lnTo>
                  <a:lnTo>
                    <a:pt x="1652" y="3659"/>
                  </a:lnTo>
                  <a:lnTo>
                    <a:pt x="1612" y="3629"/>
                  </a:lnTo>
                  <a:lnTo>
                    <a:pt x="1571" y="3619"/>
                  </a:lnTo>
                  <a:lnTo>
                    <a:pt x="1531" y="3619"/>
                  </a:lnTo>
                  <a:lnTo>
                    <a:pt x="1500" y="3619"/>
                  </a:lnTo>
                  <a:lnTo>
                    <a:pt x="1460" y="3619"/>
                  </a:lnTo>
                  <a:lnTo>
                    <a:pt x="1429" y="3619"/>
                  </a:lnTo>
                  <a:lnTo>
                    <a:pt x="1389" y="3629"/>
                  </a:lnTo>
                  <a:lnTo>
                    <a:pt x="1348" y="3638"/>
                  </a:lnTo>
                  <a:lnTo>
                    <a:pt x="1308" y="3649"/>
                  </a:lnTo>
                  <a:lnTo>
                    <a:pt x="1267" y="3649"/>
                  </a:lnTo>
                  <a:lnTo>
                    <a:pt x="1237" y="3649"/>
                  </a:lnTo>
                  <a:lnTo>
                    <a:pt x="1186" y="3659"/>
                  </a:lnTo>
                  <a:lnTo>
                    <a:pt x="1155" y="3659"/>
                  </a:lnTo>
                  <a:lnTo>
                    <a:pt x="1115" y="3659"/>
                  </a:lnTo>
                  <a:lnTo>
                    <a:pt x="1085" y="3659"/>
                  </a:lnTo>
                  <a:lnTo>
                    <a:pt x="1044" y="3659"/>
                  </a:lnTo>
                  <a:lnTo>
                    <a:pt x="1004" y="3659"/>
                  </a:lnTo>
                  <a:lnTo>
                    <a:pt x="993" y="3619"/>
                  </a:lnTo>
                  <a:lnTo>
                    <a:pt x="993" y="3568"/>
                  </a:lnTo>
                  <a:lnTo>
                    <a:pt x="993" y="3527"/>
                  </a:lnTo>
                  <a:lnTo>
                    <a:pt x="993" y="3497"/>
                  </a:lnTo>
                  <a:lnTo>
                    <a:pt x="993" y="3457"/>
                  </a:lnTo>
                  <a:lnTo>
                    <a:pt x="1004" y="3415"/>
                  </a:lnTo>
                  <a:lnTo>
                    <a:pt x="1004" y="3375"/>
                  </a:lnTo>
                  <a:lnTo>
                    <a:pt x="1014" y="3345"/>
                  </a:lnTo>
                  <a:lnTo>
                    <a:pt x="1024" y="3295"/>
                  </a:lnTo>
                  <a:lnTo>
                    <a:pt x="1034" y="3264"/>
                  </a:lnTo>
                  <a:lnTo>
                    <a:pt x="1044" y="3213"/>
                  </a:lnTo>
                  <a:lnTo>
                    <a:pt x="1065" y="3183"/>
                  </a:lnTo>
                  <a:lnTo>
                    <a:pt x="1075" y="3142"/>
                  </a:lnTo>
                  <a:lnTo>
                    <a:pt x="1085" y="3112"/>
                  </a:lnTo>
                  <a:lnTo>
                    <a:pt x="1105" y="3072"/>
                  </a:lnTo>
                  <a:lnTo>
                    <a:pt x="1115" y="3041"/>
                  </a:lnTo>
                  <a:lnTo>
                    <a:pt x="1125" y="2990"/>
                  </a:lnTo>
                  <a:lnTo>
                    <a:pt x="1136" y="2960"/>
                  </a:lnTo>
                  <a:lnTo>
                    <a:pt x="1146" y="2919"/>
                  </a:lnTo>
                  <a:lnTo>
                    <a:pt x="1166" y="2879"/>
                  </a:lnTo>
                  <a:lnTo>
                    <a:pt x="1176" y="2838"/>
                  </a:lnTo>
                  <a:lnTo>
                    <a:pt x="1186" y="2807"/>
                  </a:lnTo>
                  <a:lnTo>
                    <a:pt x="1197" y="2767"/>
                  </a:lnTo>
                  <a:lnTo>
                    <a:pt x="1206" y="2727"/>
                  </a:lnTo>
                  <a:lnTo>
                    <a:pt x="1206" y="2686"/>
                  </a:lnTo>
                  <a:lnTo>
                    <a:pt x="1216" y="2645"/>
                  </a:lnTo>
                  <a:lnTo>
                    <a:pt x="1216" y="2605"/>
                  </a:lnTo>
                  <a:lnTo>
                    <a:pt x="1216" y="2565"/>
                  </a:lnTo>
                  <a:lnTo>
                    <a:pt x="1216" y="2534"/>
                  </a:lnTo>
                  <a:lnTo>
                    <a:pt x="1216" y="2494"/>
                  </a:lnTo>
                  <a:lnTo>
                    <a:pt x="1206" y="2454"/>
                  </a:lnTo>
                  <a:lnTo>
                    <a:pt x="1197" y="2412"/>
                  </a:lnTo>
                  <a:lnTo>
                    <a:pt x="1166" y="2393"/>
                  </a:lnTo>
                  <a:lnTo>
                    <a:pt x="1125" y="2372"/>
                  </a:lnTo>
                  <a:lnTo>
                    <a:pt x="1105" y="2362"/>
                  </a:lnTo>
                  <a:lnTo>
                    <a:pt x="1075" y="2362"/>
                  </a:lnTo>
                  <a:lnTo>
                    <a:pt x="1044" y="2362"/>
                  </a:lnTo>
                  <a:lnTo>
                    <a:pt x="1014" y="2382"/>
                  </a:lnTo>
                  <a:lnTo>
                    <a:pt x="983" y="2393"/>
                  </a:lnTo>
                  <a:lnTo>
                    <a:pt x="953" y="2402"/>
                  </a:lnTo>
                  <a:lnTo>
                    <a:pt x="922" y="2423"/>
                  </a:lnTo>
                  <a:lnTo>
                    <a:pt x="892" y="2443"/>
                  </a:lnTo>
                  <a:lnTo>
                    <a:pt x="872" y="2463"/>
                  </a:lnTo>
                  <a:lnTo>
                    <a:pt x="842" y="2483"/>
                  </a:lnTo>
                  <a:lnTo>
                    <a:pt x="811" y="2504"/>
                  </a:lnTo>
                  <a:lnTo>
                    <a:pt x="791" y="2524"/>
                  </a:lnTo>
                  <a:lnTo>
                    <a:pt x="770" y="2544"/>
                  </a:lnTo>
                  <a:lnTo>
                    <a:pt x="741" y="2555"/>
                  </a:lnTo>
                  <a:lnTo>
                    <a:pt x="699" y="2585"/>
                  </a:lnTo>
                  <a:lnTo>
                    <a:pt x="659" y="2625"/>
                  </a:lnTo>
                  <a:lnTo>
                    <a:pt x="629" y="2666"/>
                  </a:lnTo>
                  <a:lnTo>
                    <a:pt x="598" y="2717"/>
                  </a:lnTo>
                  <a:lnTo>
                    <a:pt x="568" y="2747"/>
                  </a:lnTo>
                  <a:lnTo>
                    <a:pt x="537" y="2797"/>
                  </a:lnTo>
                  <a:lnTo>
                    <a:pt x="528" y="2818"/>
                  </a:lnTo>
                  <a:lnTo>
                    <a:pt x="507" y="2838"/>
                  </a:lnTo>
                  <a:lnTo>
                    <a:pt x="497" y="2868"/>
                  </a:lnTo>
                  <a:lnTo>
                    <a:pt x="487" y="2889"/>
                  </a:lnTo>
                  <a:lnTo>
                    <a:pt x="457" y="2929"/>
                  </a:lnTo>
                  <a:lnTo>
                    <a:pt x="426" y="2969"/>
                  </a:lnTo>
                  <a:lnTo>
                    <a:pt x="396" y="3020"/>
                  </a:lnTo>
                  <a:lnTo>
                    <a:pt x="365" y="3061"/>
                  </a:lnTo>
                  <a:lnTo>
                    <a:pt x="325" y="3091"/>
                  </a:lnTo>
                  <a:lnTo>
                    <a:pt x="295" y="3131"/>
                  </a:lnTo>
                  <a:lnTo>
                    <a:pt x="253" y="3162"/>
                  </a:lnTo>
                  <a:lnTo>
                    <a:pt x="213" y="3192"/>
                  </a:lnTo>
                  <a:lnTo>
                    <a:pt x="213" y="3162"/>
                  </a:lnTo>
                  <a:lnTo>
                    <a:pt x="213" y="3131"/>
                  </a:lnTo>
                  <a:lnTo>
                    <a:pt x="223" y="3112"/>
                  </a:lnTo>
                  <a:lnTo>
                    <a:pt x="223" y="3081"/>
                  </a:lnTo>
                  <a:lnTo>
                    <a:pt x="234" y="3051"/>
                  </a:lnTo>
                  <a:lnTo>
                    <a:pt x="234" y="3030"/>
                  </a:lnTo>
                  <a:lnTo>
                    <a:pt x="244" y="3000"/>
                  </a:lnTo>
                  <a:lnTo>
                    <a:pt x="253" y="2980"/>
                  </a:lnTo>
                  <a:lnTo>
                    <a:pt x="253" y="2950"/>
                  </a:lnTo>
                  <a:lnTo>
                    <a:pt x="264" y="2919"/>
                  </a:lnTo>
                  <a:lnTo>
                    <a:pt x="274" y="2889"/>
                  </a:lnTo>
                  <a:lnTo>
                    <a:pt x="284" y="2868"/>
                  </a:lnTo>
                  <a:lnTo>
                    <a:pt x="295" y="2818"/>
                  </a:lnTo>
                  <a:lnTo>
                    <a:pt x="314" y="2767"/>
                  </a:lnTo>
                  <a:lnTo>
                    <a:pt x="314" y="2736"/>
                  </a:lnTo>
                  <a:lnTo>
                    <a:pt x="325" y="2706"/>
                  </a:lnTo>
                  <a:lnTo>
                    <a:pt x="325" y="2686"/>
                  </a:lnTo>
                  <a:lnTo>
                    <a:pt x="335" y="2656"/>
                  </a:lnTo>
                  <a:lnTo>
                    <a:pt x="345" y="2625"/>
                  </a:lnTo>
                  <a:lnTo>
                    <a:pt x="356" y="2595"/>
                  </a:lnTo>
                  <a:lnTo>
                    <a:pt x="365" y="2574"/>
                  </a:lnTo>
                  <a:lnTo>
                    <a:pt x="375" y="2555"/>
                  </a:lnTo>
                  <a:lnTo>
                    <a:pt x="375" y="2524"/>
                  </a:lnTo>
                  <a:lnTo>
                    <a:pt x="385" y="2494"/>
                  </a:lnTo>
                  <a:lnTo>
                    <a:pt x="396" y="2463"/>
                  </a:lnTo>
                  <a:lnTo>
                    <a:pt x="406" y="2443"/>
                  </a:lnTo>
                  <a:lnTo>
                    <a:pt x="416" y="2393"/>
                  </a:lnTo>
                  <a:lnTo>
                    <a:pt x="436" y="2342"/>
                  </a:lnTo>
                  <a:lnTo>
                    <a:pt x="507" y="2290"/>
                  </a:lnTo>
                  <a:lnTo>
                    <a:pt x="518" y="2240"/>
                  </a:lnTo>
                  <a:lnTo>
                    <a:pt x="537" y="2200"/>
                  </a:lnTo>
                  <a:lnTo>
                    <a:pt x="547" y="2149"/>
                  </a:lnTo>
                  <a:lnTo>
                    <a:pt x="568" y="2109"/>
                  </a:lnTo>
                  <a:lnTo>
                    <a:pt x="578" y="2058"/>
                  </a:lnTo>
                  <a:lnTo>
                    <a:pt x="588" y="2017"/>
                  </a:lnTo>
                  <a:lnTo>
                    <a:pt x="598" y="1966"/>
                  </a:lnTo>
                  <a:lnTo>
                    <a:pt x="619" y="1926"/>
                  </a:lnTo>
                  <a:lnTo>
                    <a:pt x="629" y="1876"/>
                  </a:lnTo>
                  <a:lnTo>
                    <a:pt x="639" y="1835"/>
                  </a:lnTo>
                  <a:lnTo>
                    <a:pt x="649" y="1784"/>
                  </a:lnTo>
                  <a:lnTo>
                    <a:pt x="680" y="1743"/>
                  </a:lnTo>
                  <a:lnTo>
                    <a:pt x="699" y="1703"/>
                  </a:lnTo>
                  <a:lnTo>
                    <a:pt x="720" y="1663"/>
                  </a:lnTo>
                  <a:lnTo>
                    <a:pt x="751" y="1622"/>
                  </a:lnTo>
                  <a:lnTo>
                    <a:pt x="791" y="1592"/>
                  </a:lnTo>
                  <a:lnTo>
                    <a:pt x="770" y="1552"/>
                  </a:lnTo>
                  <a:lnTo>
                    <a:pt x="760" y="1520"/>
                  </a:lnTo>
                  <a:lnTo>
                    <a:pt x="751" y="1480"/>
                  </a:lnTo>
                  <a:lnTo>
                    <a:pt x="741" y="1449"/>
                  </a:lnTo>
                  <a:lnTo>
                    <a:pt x="730" y="1419"/>
                  </a:lnTo>
                  <a:lnTo>
                    <a:pt x="720" y="1390"/>
                  </a:lnTo>
                  <a:lnTo>
                    <a:pt x="709" y="1348"/>
                  </a:lnTo>
                  <a:lnTo>
                    <a:pt x="699" y="1318"/>
                  </a:lnTo>
                  <a:lnTo>
                    <a:pt x="680" y="1287"/>
                  </a:lnTo>
                  <a:lnTo>
                    <a:pt x="669" y="1257"/>
                  </a:lnTo>
                  <a:lnTo>
                    <a:pt x="659" y="1217"/>
                  </a:lnTo>
                  <a:lnTo>
                    <a:pt x="649" y="1186"/>
                  </a:lnTo>
                  <a:lnTo>
                    <a:pt x="639" y="1156"/>
                  </a:lnTo>
                  <a:lnTo>
                    <a:pt x="639" y="1125"/>
                  </a:lnTo>
                  <a:lnTo>
                    <a:pt x="629" y="1106"/>
                  </a:lnTo>
                  <a:lnTo>
                    <a:pt x="629" y="1075"/>
                  </a:lnTo>
                  <a:lnTo>
                    <a:pt x="608" y="1106"/>
                  </a:lnTo>
                  <a:lnTo>
                    <a:pt x="588" y="1136"/>
                  </a:lnTo>
                  <a:lnTo>
                    <a:pt x="578" y="1167"/>
                  </a:lnTo>
                  <a:lnTo>
                    <a:pt x="578" y="1196"/>
                  </a:lnTo>
                  <a:lnTo>
                    <a:pt x="578" y="1226"/>
                  </a:lnTo>
                  <a:lnTo>
                    <a:pt x="578" y="1257"/>
                  </a:lnTo>
                  <a:lnTo>
                    <a:pt x="588" y="1287"/>
                  </a:lnTo>
                  <a:lnTo>
                    <a:pt x="598" y="1318"/>
                  </a:lnTo>
                  <a:lnTo>
                    <a:pt x="598" y="1348"/>
                  </a:lnTo>
                  <a:lnTo>
                    <a:pt x="608" y="1379"/>
                  </a:lnTo>
                  <a:lnTo>
                    <a:pt x="608" y="1419"/>
                  </a:lnTo>
                  <a:lnTo>
                    <a:pt x="619" y="1449"/>
                  </a:lnTo>
                  <a:lnTo>
                    <a:pt x="619" y="1480"/>
                  </a:lnTo>
                  <a:lnTo>
                    <a:pt x="619" y="1520"/>
                  </a:lnTo>
                  <a:lnTo>
                    <a:pt x="608" y="1552"/>
                  </a:lnTo>
                  <a:lnTo>
                    <a:pt x="608" y="1592"/>
                  </a:lnTo>
                  <a:lnTo>
                    <a:pt x="578" y="1571"/>
                  </a:lnTo>
                  <a:lnTo>
                    <a:pt x="558" y="1552"/>
                  </a:lnTo>
                  <a:lnTo>
                    <a:pt x="547" y="1520"/>
                  </a:lnTo>
                  <a:lnTo>
                    <a:pt x="547" y="1491"/>
                  </a:lnTo>
                  <a:lnTo>
                    <a:pt x="547" y="1449"/>
                  </a:lnTo>
                  <a:lnTo>
                    <a:pt x="547" y="1419"/>
                  </a:lnTo>
                  <a:lnTo>
                    <a:pt x="537" y="1379"/>
                  </a:lnTo>
                  <a:lnTo>
                    <a:pt x="528" y="1358"/>
                  </a:lnTo>
                  <a:lnTo>
                    <a:pt x="487" y="1369"/>
                  </a:lnTo>
                  <a:lnTo>
                    <a:pt x="476" y="1399"/>
                  </a:lnTo>
                  <a:lnTo>
                    <a:pt x="457" y="1430"/>
                  </a:lnTo>
                  <a:lnTo>
                    <a:pt x="467" y="1480"/>
                  </a:lnTo>
                  <a:lnTo>
                    <a:pt x="467" y="1520"/>
                  </a:lnTo>
                  <a:lnTo>
                    <a:pt x="476" y="1561"/>
                  </a:lnTo>
                  <a:lnTo>
                    <a:pt x="487" y="1602"/>
                  </a:lnTo>
                  <a:lnTo>
                    <a:pt x="497" y="1642"/>
                  </a:lnTo>
                  <a:lnTo>
                    <a:pt x="558" y="1693"/>
                  </a:lnTo>
                  <a:lnTo>
                    <a:pt x="436" y="2139"/>
                  </a:lnTo>
                  <a:lnTo>
                    <a:pt x="406" y="2128"/>
                  </a:lnTo>
                  <a:lnTo>
                    <a:pt x="375" y="2128"/>
                  </a:lnTo>
                  <a:lnTo>
                    <a:pt x="345" y="2119"/>
                  </a:lnTo>
                  <a:lnTo>
                    <a:pt x="314" y="2119"/>
                  </a:lnTo>
                  <a:lnTo>
                    <a:pt x="284" y="2098"/>
                  </a:lnTo>
                  <a:lnTo>
                    <a:pt x="264" y="2088"/>
                  </a:lnTo>
                  <a:lnTo>
                    <a:pt x="234" y="2067"/>
                  </a:lnTo>
                  <a:lnTo>
                    <a:pt x="213" y="2067"/>
                  </a:lnTo>
                  <a:lnTo>
                    <a:pt x="183" y="2048"/>
                  </a:lnTo>
                  <a:lnTo>
                    <a:pt x="163" y="2027"/>
                  </a:lnTo>
                  <a:lnTo>
                    <a:pt x="133" y="2007"/>
                  </a:lnTo>
                  <a:lnTo>
                    <a:pt x="102" y="1997"/>
                  </a:lnTo>
                  <a:lnTo>
                    <a:pt x="72" y="1977"/>
                  </a:lnTo>
                  <a:lnTo>
                    <a:pt x="51" y="1956"/>
                  </a:lnTo>
                  <a:lnTo>
                    <a:pt x="21" y="1947"/>
                  </a:lnTo>
                  <a:lnTo>
                    <a:pt x="0" y="1947"/>
                  </a:lnTo>
                  <a:lnTo>
                    <a:pt x="11" y="1895"/>
                  </a:lnTo>
                  <a:lnTo>
                    <a:pt x="41" y="1845"/>
                  </a:lnTo>
                  <a:lnTo>
                    <a:pt x="41" y="1815"/>
                  </a:lnTo>
                  <a:lnTo>
                    <a:pt x="51" y="1784"/>
                  </a:lnTo>
                  <a:lnTo>
                    <a:pt x="61" y="1754"/>
                  </a:lnTo>
                  <a:lnTo>
                    <a:pt x="72" y="1733"/>
                  </a:lnTo>
                  <a:lnTo>
                    <a:pt x="81" y="1703"/>
                  </a:lnTo>
                  <a:lnTo>
                    <a:pt x="81" y="1672"/>
                  </a:lnTo>
                  <a:lnTo>
                    <a:pt x="91" y="1642"/>
                  </a:lnTo>
                  <a:lnTo>
                    <a:pt x="102" y="1622"/>
                  </a:lnTo>
                  <a:lnTo>
                    <a:pt x="102" y="1592"/>
                  </a:lnTo>
                  <a:lnTo>
                    <a:pt x="102" y="1571"/>
                  </a:lnTo>
                  <a:lnTo>
                    <a:pt x="112" y="1541"/>
                  </a:lnTo>
                  <a:lnTo>
                    <a:pt x="112" y="1510"/>
                  </a:lnTo>
                  <a:lnTo>
                    <a:pt x="112" y="1480"/>
                  </a:lnTo>
                  <a:lnTo>
                    <a:pt x="112" y="1449"/>
                  </a:lnTo>
                  <a:lnTo>
                    <a:pt x="112" y="1419"/>
                  </a:lnTo>
                  <a:lnTo>
                    <a:pt x="112" y="1399"/>
                  </a:lnTo>
                  <a:lnTo>
                    <a:pt x="112" y="1369"/>
                  </a:lnTo>
                  <a:lnTo>
                    <a:pt x="112" y="1338"/>
                  </a:lnTo>
                  <a:lnTo>
                    <a:pt x="112" y="1308"/>
                  </a:lnTo>
                  <a:lnTo>
                    <a:pt x="112" y="1278"/>
                  </a:lnTo>
                  <a:lnTo>
                    <a:pt x="102" y="1257"/>
                  </a:lnTo>
                  <a:lnTo>
                    <a:pt x="102" y="1226"/>
                  </a:lnTo>
                  <a:lnTo>
                    <a:pt x="91" y="1196"/>
                  </a:lnTo>
                  <a:lnTo>
                    <a:pt x="91" y="1167"/>
                  </a:lnTo>
                  <a:lnTo>
                    <a:pt x="81" y="1106"/>
                  </a:lnTo>
                  <a:lnTo>
                    <a:pt x="72" y="1064"/>
                  </a:lnTo>
                  <a:lnTo>
                    <a:pt x="91" y="1024"/>
                  </a:lnTo>
                  <a:lnTo>
                    <a:pt x="122" y="984"/>
                  </a:lnTo>
                  <a:lnTo>
                    <a:pt x="152" y="943"/>
                  </a:lnTo>
                  <a:lnTo>
                    <a:pt x="173" y="923"/>
                  </a:lnTo>
                  <a:lnTo>
                    <a:pt x="203" y="883"/>
                  </a:lnTo>
                  <a:lnTo>
                    <a:pt x="244" y="852"/>
                  </a:lnTo>
                  <a:lnTo>
                    <a:pt x="274" y="822"/>
                  </a:lnTo>
                  <a:lnTo>
                    <a:pt x="314" y="791"/>
                  </a:lnTo>
                  <a:lnTo>
                    <a:pt x="345" y="761"/>
                  </a:lnTo>
                  <a:lnTo>
                    <a:pt x="385" y="720"/>
                  </a:lnTo>
                  <a:lnTo>
                    <a:pt x="416" y="690"/>
                  </a:lnTo>
                  <a:lnTo>
                    <a:pt x="457" y="660"/>
                  </a:lnTo>
                  <a:lnTo>
                    <a:pt x="487" y="618"/>
                  </a:lnTo>
                  <a:lnTo>
                    <a:pt x="518" y="599"/>
                  </a:lnTo>
                  <a:lnTo>
                    <a:pt x="558" y="558"/>
                  </a:lnTo>
                  <a:lnTo>
                    <a:pt x="598" y="528"/>
                  </a:lnTo>
                  <a:lnTo>
                    <a:pt x="619" y="558"/>
                  </a:lnTo>
                  <a:lnTo>
                    <a:pt x="639" y="589"/>
                  </a:lnTo>
                  <a:lnTo>
                    <a:pt x="669" y="608"/>
                  </a:lnTo>
                  <a:lnTo>
                    <a:pt x="699" y="639"/>
                  </a:lnTo>
                  <a:lnTo>
                    <a:pt x="730" y="660"/>
                  </a:lnTo>
                  <a:lnTo>
                    <a:pt x="760" y="690"/>
                  </a:lnTo>
                  <a:lnTo>
                    <a:pt x="791" y="710"/>
                  </a:lnTo>
                  <a:lnTo>
                    <a:pt x="821" y="740"/>
                  </a:lnTo>
                  <a:lnTo>
                    <a:pt x="852" y="751"/>
                  </a:lnTo>
                  <a:lnTo>
                    <a:pt x="892" y="771"/>
                  </a:lnTo>
                  <a:lnTo>
                    <a:pt x="922" y="781"/>
                  </a:lnTo>
                  <a:lnTo>
                    <a:pt x="963" y="791"/>
                  </a:lnTo>
                  <a:lnTo>
                    <a:pt x="993" y="791"/>
                  </a:lnTo>
                  <a:lnTo>
                    <a:pt x="1034" y="791"/>
                  </a:lnTo>
                  <a:lnTo>
                    <a:pt x="1085" y="791"/>
                  </a:lnTo>
                  <a:lnTo>
                    <a:pt x="1125" y="781"/>
                  </a:lnTo>
                  <a:lnTo>
                    <a:pt x="1155" y="771"/>
                  </a:lnTo>
                  <a:lnTo>
                    <a:pt x="1197" y="761"/>
                  </a:lnTo>
                  <a:lnTo>
                    <a:pt x="1237" y="740"/>
                  </a:lnTo>
                  <a:lnTo>
                    <a:pt x="1277" y="730"/>
                  </a:lnTo>
                  <a:lnTo>
                    <a:pt x="1308" y="710"/>
                  </a:lnTo>
                  <a:lnTo>
                    <a:pt x="1348" y="700"/>
                  </a:lnTo>
                  <a:lnTo>
                    <a:pt x="1378" y="679"/>
                  </a:lnTo>
                  <a:lnTo>
                    <a:pt x="1420" y="660"/>
                  </a:lnTo>
                  <a:lnTo>
                    <a:pt x="1450" y="629"/>
                  </a:lnTo>
                  <a:lnTo>
                    <a:pt x="1481" y="608"/>
                  </a:lnTo>
                  <a:lnTo>
                    <a:pt x="1510" y="578"/>
                  </a:lnTo>
                  <a:lnTo>
                    <a:pt x="1551" y="558"/>
                  </a:lnTo>
                  <a:lnTo>
                    <a:pt x="1571" y="528"/>
                  </a:lnTo>
                  <a:lnTo>
                    <a:pt x="1601" y="497"/>
                  </a:lnTo>
                  <a:lnTo>
                    <a:pt x="1622" y="456"/>
                  </a:lnTo>
                  <a:lnTo>
                    <a:pt x="1652" y="437"/>
                  </a:lnTo>
                  <a:lnTo>
                    <a:pt x="1672" y="456"/>
                  </a:lnTo>
                  <a:lnTo>
                    <a:pt x="1683" y="477"/>
                  </a:lnTo>
                  <a:lnTo>
                    <a:pt x="1703" y="497"/>
                  </a:lnTo>
                  <a:lnTo>
                    <a:pt x="1723" y="528"/>
                  </a:lnTo>
                  <a:lnTo>
                    <a:pt x="1754" y="568"/>
                  </a:lnTo>
                  <a:lnTo>
                    <a:pt x="1794" y="608"/>
                  </a:lnTo>
                  <a:lnTo>
                    <a:pt x="1845" y="629"/>
                  </a:lnTo>
                  <a:lnTo>
                    <a:pt x="1885" y="660"/>
                  </a:lnTo>
                  <a:lnTo>
                    <a:pt x="1906" y="679"/>
                  </a:lnTo>
                  <a:lnTo>
                    <a:pt x="1936" y="690"/>
                  </a:lnTo>
                  <a:lnTo>
                    <a:pt x="1956" y="710"/>
                  </a:lnTo>
                  <a:lnTo>
                    <a:pt x="1987" y="720"/>
                  </a:lnTo>
                  <a:lnTo>
                    <a:pt x="2028" y="740"/>
                  </a:lnTo>
                  <a:lnTo>
                    <a:pt x="2088" y="761"/>
                  </a:lnTo>
                  <a:lnTo>
                    <a:pt x="2129" y="781"/>
                  </a:lnTo>
                  <a:lnTo>
                    <a:pt x="2190" y="801"/>
                  </a:lnTo>
                  <a:lnTo>
                    <a:pt x="2210" y="801"/>
                  </a:lnTo>
                  <a:lnTo>
                    <a:pt x="2240" y="812"/>
                  </a:lnTo>
                  <a:lnTo>
                    <a:pt x="2261" y="822"/>
                  </a:lnTo>
                  <a:lnTo>
                    <a:pt x="2291" y="831"/>
                  </a:lnTo>
                  <a:lnTo>
                    <a:pt x="2322" y="831"/>
                  </a:lnTo>
                  <a:lnTo>
                    <a:pt x="2341" y="841"/>
                  </a:lnTo>
                  <a:lnTo>
                    <a:pt x="2372" y="852"/>
                  </a:lnTo>
                  <a:lnTo>
                    <a:pt x="2402" y="862"/>
                  </a:lnTo>
                  <a:lnTo>
                    <a:pt x="2433" y="852"/>
                  </a:lnTo>
                  <a:lnTo>
                    <a:pt x="2463" y="852"/>
                  </a:lnTo>
                  <a:lnTo>
                    <a:pt x="2503" y="852"/>
                  </a:lnTo>
                  <a:lnTo>
                    <a:pt x="2534" y="852"/>
                  </a:lnTo>
                  <a:lnTo>
                    <a:pt x="2564" y="841"/>
                  </a:lnTo>
                  <a:lnTo>
                    <a:pt x="2595" y="831"/>
                  </a:lnTo>
                  <a:lnTo>
                    <a:pt x="2625" y="822"/>
                  </a:lnTo>
                  <a:lnTo>
                    <a:pt x="2665" y="822"/>
                  </a:lnTo>
                  <a:lnTo>
                    <a:pt x="2696" y="801"/>
                  </a:lnTo>
                  <a:lnTo>
                    <a:pt x="2726" y="781"/>
                  </a:lnTo>
                  <a:lnTo>
                    <a:pt x="2747" y="771"/>
                  </a:lnTo>
                  <a:lnTo>
                    <a:pt x="2777" y="761"/>
                  </a:lnTo>
                  <a:lnTo>
                    <a:pt x="2808" y="740"/>
                  </a:lnTo>
                  <a:lnTo>
                    <a:pt x="2838" y="720"/>
                  </a:lnTo>
                  <a:lnTo>
                    <a:pt x="2858" y="700"/>
                  </a:lnTo>
                  <a:lnTo>
                    <a:pt x="2888" y="679"/>
                  </a:lnTo>
                  <a:lnTo>
                    <a:pt x="2909" y="650"/>
                  </a:lnTo>
                  <a:lnTo>
                    <a:pt x="2930" y="629"/>
                  </a:lnTo>
                  <a:lnTo>
                    <a:pt x="2959" y="608"/>
                  </a:lnTo>
                  <a:lnTo>
                    <a:pt x="2980" y="578"/>
                  </a:lnTo>
                  <a:lnTo>
                    <a:pt x="3000" y="548"/>
                  </a:lnTo>
                  <a:lnTo>
                    <a:pt x="3031" y="528"/>
                  </a:lnTo>
                  <a:lnTo>
                    <a:pt x="3051" y="497"/>
                  </a:lnTo>
                  <a:lnTo>
                    <a:pt x="3071" y="467"/>
                  </a:lnTo>
                  <a:lnTo>
                    <a:pt x="3081" y="446"/>
                  </a:lnTo>
                  <a:lnTo>
                    <a:pt x="3102" y="416"/>
                  </a:lnTo>
                  <a:lnTo>
                    <a:pt x="3122" y="385"/>
                  </a:lnTo>
                  <a:lnTo>
                    <a:pt x="3142" y="355"/>
                  </a:lnTo>
                  <a:lnTo>
                    <a:pt x="3163" y="325"/>
                  </a:lnTo>
                  <a:lnTo>
                    <a:pt x="3172" y="294"/>
                  </a:lnTo>
                  <a:lnTo>
                    <a:pt x="3193" y="274"/>
                  </a:lnTo>
                  <a:lnTo>
                    <a:pt x="3213" y="244"/>
                  </a:lnTo>
                  <a:lnTo>
                    <a:pt x="3203" y="204"/>
                  </a:lnTo>
                  <a:lnTo>
                    <a:pt x="3182" y="162"/>
                  </a:lnTo>
                  <a:lnTo>
                    <a:pt x="3182" y="122"/>
                  </a:lnTo>
                  <a:lnTo>
                    <a:pt x="3193" y="82"/>
                  </a:lnTo>
                  <a:lnTo>
                    <a:pt x="3233" y="51"/>
                  </a:lnTo>
                  <a:lnTo>
                    <a:pt x="3274" y="31"/>
                  </a:lnTo>
                  <a:lnTo>
                    <a:pt x="3325" y="11"/>
                  </a:lnTo>
                  <a:lnTo>
                    <a:pt x="3375" y="11"/>
                  </a:lnTo>
                  <a:lnTo>
                    <a:pt x="3426" y="0"/>
                  </a:lnTo>
                  <a:lnTo>
                    <a:pt x="3477" y="0"/>
                  </a:lnTo>
                  <a:lnTo>
                    <a:pt x="3527" y="0"/>
                  </a:lnTo>
                  <a:lnTo>
                    <a:pt x="3578" y="21"/>
                  </a:lnTo>
                  <a:lnTo>
                    <a:pt x="3598" y="21"/>
                  </a:lnTo>
                  <a:lnTo>
                    <a:pt x="3628" y="42"/>
                  </a:lnTo>
                  <a:lnTo>
                    <a:pt x="3659" y="61"/>
                  </a:lnTo>
                  <a:lnTo>
                    <a:pt x="3689" y="82"/>
                  </a:lnTo>
                  <a:lnTo>
                    <a:pt x="3710" y="101"/>
                  </a:lnTo>
                  <a:lnTo>
                    <a:pt x="3740" y="122"/>
                  </a:lnTo>
                  <a:lnTo>
                    <a:pt x="3760" y="132"/>
                  </a:lnTo>
                  <a:lnTo>
                    <a:pt x="3790" y="153"/>
                  </a:lnTo>
                  <a:lnTo>
                    <a:pt x="3832" y="173"/>
                  </a:lnTo>
                  <a:lnTo>
                    <a:pt x="3872" y="204"/>
                  </a:lnTo>
                  <a:lnTo>
                    <a:pt x="3902" y="223"/>
                  </a:lnTo>
                  <a:lnTo>
                    <a:pt x="3943" y="254"/>
                  </a:lnTo>
                  <a:lnTo>
                    <a:pt x="3983" y="274"/>
                  </a:lnTo>
                  <a:lnTo>
                    <a:pt x="4024" y="294"/>
                  </a:lnTo>
                  <a:lnTo>
                    <a:pt x="4034" y="315"/>
                  </a:lnTo>
                  <a:lnTo>
                    <a:pt x="4055" y="335"/>
                  </a:lnTo>
                  <a:lnTo>
                    <a:pt x="4074" y="355"/>
                  </a:lnTo>
                  <a:lnTo>
                    <a:pt x="4105" y="376"/>
                  </a:lnTo>
                  <a:close/>
                </a:path>
              </a:pathLst>
            </a:custGeom>
            <a:solidFill>
              <a:srgbClr val="33CC99"/>
            </a:solidFill>
            <a:ln w="0">
              <a:solidFill>
                <a:srgbClr val="33C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Freeform 364"/>
            <p:cNvSpPr>
              <a:spLocks/>
            </p:cNvSpPr>
            <p:nvPr/>
          </p:nvSpPr>
          <p:spPr bwMode="auto">
            <a:xfrm>
              <a:off x="1097" y="2478"/>
              <a:ext cx="587" cy="564"/>
            </a:xfrm>
            <a:custGeom>
              <a:avLst/>
              <a:gdLst>
                <a:gd name="T0" fmla="*/ 538 w 4105"/>
                <a:gd name="T1" fmla="*/ 74 h 3943"/>
                <a:gd name="T2" fmla="*/ 481 w 4105"/>
                <a:gd name="T3" fmla="*/ 120 h 3943"/>
                <a:gd name="T4" fmla="*/ 472 w 4105"/>
                <a:gd name="T5" fmla="*/ 184 h 3943"/>
                <a:gd name="T6" fmla="*/ 490 w 4105"/>
                <a:gd name="T7" fmla="*/ 238 h 3943"/>
                <a:gd name="T8" fmla="*/ 519 w 4105"/>
                <a:gd name="T9" fmla="*/ 294 h 3943"/>
                <a:gd name="T10" fmla="*/ 531 w 4105"/>
                <a:gd name="T11" fmla="*/ 348 h 3943"/>
                <a:gd name="T12" fmla="*/ 552 w 4105"/>
                <a:gd name="T13" fmla="*/ 399 h 3943"/>
                <a:gd name="T14" fmla="*/ 555 w 4105"/>
                <a:gd name="T15" fmla="*/ 457 h 3943"/>
                <a:gd name="T16" fmla="*/ 531 w 4105"/>
                <a:gd name="T17" fmla="*/ 522 h 3943"/>
                <a:gd name="T18" fmla="*/ 470 w 4105"/>
                <a:gd name="T19" fmla="*/ 548 h 3943"/>
                <a:gd name="T20" fmla="*/ 413 w 4105"/>
                <a:gd name="T21" fmla="*/ 529 h 3943"/>
                <a:gd name="T22" fmla="*/ 429 w 4105"/>
                <a:gd name="T23" fmla="*/ 477 h 3943"/>
                <a:gd name="T24" fmla="*/ 465 w 4105"/>
                <a:gd name="T25" fmla="*/ 428 h 3943"/>
                <a:gd name="T26" fmla="*/ 485 w 4105"/>
                <a:gd name="T27" fmla="*/ 377 h 3943"/>
                <a:gd name="T28" fmla="*/ 491 w 4105"/>
                <a:gd name="T29" fmla="*/ 334 h 3943"/>
                <a:gd name="T30" fmla="*/ 461 w 4105"/>
                <a:gd name="T31" fmla="*/ 289 h 3943"/>
                <a:gd name="T32" fmla="*/ 384 w 4105"/>
                <a:gd name="T33" fmla="*/ 261 h 3943"/>
                <a:gd name="T34" fmla="*/ 397 w 4105"/>
                <a:gd name="T35" fmla="*/ 203 h 3943"/>
                <a:gd name="T36" fmla="*/ 380 w 4105"/>
                <a:gd name="T37" fmla="*/ 158 h 3943"/>
                <a:gd name="T38" fmla="*/ 338 w 4105"/>
                <a:gd name="T39" fmla="*/ 146 h 3943"/>
                <a:gd name="T40" fmla="*/ 291 w 4105"/>
                <a:gd name="T41" fmla="*/ 146 h 3943"/>
                <a:gd name="T42" fmla="*/ 242 w 4105"/>
                <a:gd name="T43" fmla="*/ 161 h 3943"/>
                <a:gd name="T44" fmla="*/ 207 w 4105"/>
                <a:gd name="T45" fmla="*/ 199 h 3943"/>
                <a:gd name="T46" fmla="*/ 212 w 4105"/>
                <a:gd name="T47" fmla="*/ 247 h 3943"/>
                <a:gd name="T48" fmla="*/ 275 w 4105"/>
                <a:gd name="T49" fmla="*/ 275 h 3943"/>
                <a:gd name="T50" fmla="*/ 317 w 4105"/>
                <a:gd name="T51" fmla="*/ 307 h 3943"/>
                <a:gd name="T52" fmla="*/ 290 w 4105"/>
                <a:gd name="T53" fmla="*/ 349 h 3943"/>
                <a:gd name="T54" fmla="*/ 312 w 4105"/>
                <a:gd name="T55" fmla="*/ 418 h 3943"/>
                <a:gd name="T56" fmla="*/ 319 w 4105"/>
                <a:gd name="T57" fmla="*/ 481 h 3943"/>
                <a:gd name="T58" fmla="*/ 293 w 4105"/>
                <a:gd name="T59" fmla="*/ 535 h 3943"/>
                <a:gd name="T60" fmla="*/ 252 w 4105"/>
                <a:gd name="T61" fmla="*/ 551 h 3943"/>
                <a:gd name="T62" fmla="*/ 204 w 4105"/>
                <a:gd name="T63" fmla="*/ 518 h 3943"/>
                <a:gd name="T64" fmla="*/ 144 w 4105"/>
                <a:gd name="T65" fmla="*/ 523 h 3943"/>
                <a:gd name="T66" fmla="*/ 149 w 4105"/>
                <a:gd name="T67" fmla="*/ 460 h 3943"/>
                <a:gd name="T68" fmla="*/ 170 w 4105"/>
                <a:gd name="T69" fmla="*/ 402 h 3943"/>
                <a:gd name="T70" fmla="*/ 167 w 4105"/>
                <a:gd name="T71" fmla="*/ 342 h 3943"/>
                <a:gd name="T72" fmla="*/ 120 w 4105"/>
                <a:gd name="T73" fmla="*/ 355 h 3943"/>
                <a:gd name="T74" fmla="*/ 76 w 4105"/>
                <a:gd name="T75" fmla="*/ 403 h 3943"/>
                <a:gd name="T76" fmla="*/ 30 w 4105"/>
                <a:gd name="T77" fmla="*/ 457 h 3943"/>
                <a:gd name="T78" fmla="*/ 39 w 4105"/>
                <a:gd name="T79" fmla="*/ 413 h 3943"/>
                <a:gd name="T80" fmla="*/ 54 w 4105"/>
                <a:gd name="T81" fmla="*/ 365 h 3943"/>
                <a:gd name="T82" fmla="*/ 81 w 4105"/>
                <a:gd name="T83" fmla="*/ 302 h 3943"/>
                <a:gd name="T84" fmla="*/ 107 w 4105"/>
                <a:gd name="T85" fmla="*/ 232 h 3943"/>
                <a:gd name="T86" fmla="*/ 96 w 4105"/>
                <a:gd name="T87" fmla="*/ 180 h 3943"/>
                <a:gd name="T88" fmla="*/ 83 w 4105"/>
                <a:gd name="T89" fmla="*/ 175 h 3943"/>
                <a:gd name="T90" fmla="*/ 87 w 4105"/>
                <a:gd name="T91" fmla="*/ 228 h 3943"/>
                <a:gd name="T92" fmla="*/ 65 w 4105"/>
                <a:gd name="T93" fmla="*/ 205 h 3943"/>
                <a:gd name="T94" fmla="*/ 45 w 4105"/>
                <a:gd name="T95" fmla="*/ 303 h 3943"/>
                <a:gd name="T96" fmla="*/ 3 w 4105"/>
                <a:gd name="T97" fmla="*/ 278 h 3943"/>
                <a:gd name="T98" fmla="*/ 15 w 4105"/>
                <a:gd name="T99" fmla="*/ 232 h 3943"/>
                <a:gd name="T100" fmla="*/ 16 w 4105"/>
                <a:gd name="T101" fmla="*/ 187 h 3943"/>
                <a:gd name="T102" fmla="*/ 25 w 4105"/>
                <a:gd name="T103" fmla="*/ 132 h 3943"/>
                <a:gd name="T104" fmla="*/ 80 w 4105"/>
                <a:gd name="T105" fmla="*/ 80 h 3943"/>
                <a:gd name="T106" fmla="*/ 128 w 4105"/>
                <a:gd name="T107" fmla="*/ 110 h 3943"/>
                <a:gd name="T108" fmla="*/ 187 w 4105"/>
                <a:gd name="T109" fmla="*/ 102 h 3943"/>
                <a:gd name="T110" fmla="*/ 236 w 4105"/>
                <a:gd name="T111" fmla="*/ 63 h 3943"/>
                <a:gd name="T112" fmla="*/ 280 w 4105"/>
                <a:gd name="T113" fmla="*/ 102 h 3943"/>
                <a:gd name="T114" fmla="*/ 335 w 4105"/>
                <a:gd name="T115" fmla="*/ 120 h 3943"/>
                <a:gd name="T116" fmla="*/ 386 w 4105"/>
                <a:gd name="T117" fmla="*/ 115 h 3943"/>
                <a:gd name="T118" fmla="*/ 426 w 4105"/>
                <a:gd name="T119" fmla="*/ 83 h 3943"/>
                <a:gd name="T120" fmla="*/ 457 w 4105"/>
                <a:gd name="T121" fmla="*/ 39 h 3943"/>
                <a:gd name="T122" fmla="*/ 497 w 4105"/>
                <a:gd name="T123" fmla="*/ 0 h 3943"/>
                <a:gd name="T124" fmla="*/ 548 w 4105"/>
                <a:gd name="T125" fmla="*/ 25 h 394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105" h="3943">
                  <a:moveTo>
                    <a:pt x="4105" y="376"/>
                  </a:moveTo>
                  <a:lnTo>
                    <a:pt x="4064" y="376"/>
                  </a:lnTo>
                  <a:lnTo>
                    <a:pt x="4034" y="376"/>
                  </a:lnTo>
                  <a:lnTo>
                    <a:pt x="4004" y="385"/>
                  </a:lnTo>
                  <a:lnTo>
                    <a:pt x="3963" y="406"/>
                  </a:lnTo>
                  <a:lnTo>
                    <a:pt x="3933" y="416"/>
                  </a:lnTo>
                  <a:lnTo>
                    <a:pt x="3893" y="437"/>
                  </a:lnTo>
                  <a:lnTo>
                    <a:pt x="3862" y="456"/>
                  </a:lnTo>
                  <a:lnTo>
                    <a:pt x="3832" y="477"/>
                  </a:lnTo>
                  <a:lnTo>
                    <a:pt x="3790" y="497"/>
                  </a:lnTo>
                  <a:lnTo>
                    <a:pt x="3760" y="517"/>
                  </a:lnTo>
                  <a:lnTo>
                    <a:pt x="3720" y="538"/>
                  </a:lnTo>
                  <a:lnTo>
                    <a:pt x="3689" y="568"/>
                  </a:lnTo>
                  <a:lnTo>
                    <a:pt x="3649" y="589"/>
                  </a:lnTo>
                  <a:lnTo>
                    <a:pt x="3609" y="608"/>
                  </a:lnTo>
                  <a:lnTo>
                    <a:pt x="3567" y="618"/>
                  </a:lnTo>
                  <a:lnTo>
                    <a:pt x="3527" y="639"/>
                  </a:lnTo>
                  <a:lnTo>
                    <a:pt x="3487" y="669"/>
                  </a:lnTo>
                  <a:lnTo>
                    <a:pt x="3456" y="710"/>
                  </a:lnTo>
                  <a:lnTo>
                    <a:pt x="3416" y="751"/>
                  </a:lnTo>
                  <a:lnTo>
                    <a:pt x="3395" y="791"/>
                  </a:lnTo>
                  <a:lnTo>
                    <a:pt x="3365" y="841"/>
                  </a:lnTo>
                  <a:lnTo>
                    <a:pt x="3344" y="883"/>
                  </a:lnTo>
                  <a:lnTo>
                    <a:pt x="3325" y="933"/>
                  </a:lnTo>
                  <a:lnTo>
                    <a:pt x="3315" y="984"/>
                  </a:lnTo>
                  <a:lnTo>
                    <a:pt x="3304" y="1034"/>
                  </a:lnTo>
                  <a:lnTo>
                    <a:pt x="3294" y="1085"/>
                  </a:lnTo>
                  <a:lnTo>
                    <a:pt x="3294" y="1125"/>
                  </a:lnTo>
                  <a:lnTo>
                    <a:pt x="3294" y="1186"/>
                  </a:lnTo>
                  <a:lnTo>
                    <a:pt x="3294" y="1207"/>
                  </a:lnTo>
                  <a:lnTo>
                    <a:pt x="3294" y="1237"/>
                  </a:lnTo>
                  <a:lnTo>
                    <a:pt x="3294" y="1268"/>
                  </a:lnTo>
                  <a:lnTo>
                    <a:pt x="3304" y="1287"/>
                  </a:lnTo>
                  <a:lnTo>
                    <a:pt x="3304" y="1318"/>
                  </a:lnTo>
                  <a:lnTo>
                    <a:pt x="3315" y="1338"/>
                  </a:lnTo>
                  <a:lnTo>
                    <a:pt x="3315" y="1369"/>
                  </a:lnTo>
                  <a:lnTo>
                    <a:pt x="3334" y="1399"/>
                  </a:lnTo>
                  <a:lnTo>
                    <a:pt x="3334" y="1440"/>
                  </a:lnTo>
                  <a:lnTo>
                    <a:pt x="3344" y="1480"/>
                  </a:lnTo>
                  <a:lnTo>
                    <a:pt x="3355" y="1520"/>
                  </a:lnTo>
                  <a:lnTo>
                    <a:pt x="3375" y="1561"/>
                  </a:lnTo>
                  <a:lnTo>
                    <a:pt x="3395" y="1592"/>
                  </a:lnTo>
                  <a:lnTo>
                    <a:pt x="3405" y="1632"/>
                  </a:lnTo>
                  <a:lnTo>
                    <a:pt x="3426" y="1663"/>
                  </a:lnTo>
                  <a:lnTo>
                    <a:pt x="3456" y="1703"/>
                  </a:lnTo>
                  <a:lnTo>
                    <a:pt x="3477" y="1733"/>
                  </a:lnTo>
                  <a:lnTo>
                    <a:pt x="3497" y="1764"/>
                  </a:lnTo>
                  <a:lnTo>
                    <a:pt x="3517" y="1794"/>
                  </a:lnTo>
                  <a:lnTo>
                    <a:pt x="3548" y="1835"/>
                  </a:lnTo>
                  <a:lnTo>
                    <a:pt x="3557" y="1865"/>
                  </a:lnTo>
                  <a:lnTo>
                    <a:pt x="3588" y="1905"/>
                  </a:lnTo>
                  <a:lnTo>
                    <a:pt x="3609" y="1947"/>
                  </a:lnTo>
                  <a:lnTo>
                    <a:pt x="3639" y="1987"/>
                  </a:lnTo>
                  <a:lnTo>
                    <a:pt x="3628" y="2027"/>
                  </a:lnTo>
                  <a:lnTo>
                    <a:pt x="3628" y="2058"/>
                  </a:lnTo>
                  <a:lnTo>
                    <a:pt x="3628" y="2088"/>
                  </a:lnTo>
                  <a:lnTo>
                    <a:pt x="3628" y="2128"/>
                  </a:lnTo>
                  <a:lnTo>
                    <a:pt x="3628" y="2159"/>
                  </a:lnTo>
                  <a:lnTo>
                    <a:pt x="3628" y="2200"/>
                  </a:lnTo>
                  <a:lnTo>
                    <a:pt x="3639" y="2231"/>
                  </a:lnTo>
                  <a:lnTo>
                    <a:pt x="3649" y="2271"/>
                  </a:lnTo>
                  <a:lnTo>
                    <a:pt x="3659" y="2301"/>
                  </a:lnTo>
                  <a:lnTo>
                    <a:pt x="3670" y="2332"/>
                  </a:lnTo>
                  <a:lnTo>
                    <a:pt x="3679" y="2372"/>
                  </a:lnTo>
                  <a:lnTo>
                    <a:pt x="3689" y="2402"/>
                  </a:lnTo>
                  <a:lnTo>
                    <a:pt x="3710" y="2433"/>
                  </a:lnTo>
                  <a:lnTo>
                    <a:pt x="3720" y="2463"/>
                  </a:lnTo>
                  <a:lnTo>
                    <a:pt x="3729" y="2504"/>
                  </a:lnTo>
                  <a:lnTo>
                    <a:pt x="3750" y="2534"/>
                  </a:lnTo>
                  <a:lnTo>
                    <a:pt x="3760" y="2565"/>
                  </a:lnTo>
                  <a:lnTo>
                    <a:pt x="3771" y="2595"/>
                  </a:lnTo>
                  <a:lnTo>
                    <a:pt x="3790" y="2625"/>
                  </a:lnTo>
                  <a:lnTo>
                    <a:pt x="3801" y="2656"/>
                  </a:lnTo>
                  <a:lnTo>
                    <a:pt x="3821" y="2686"/>
                  </a:lnTo>
                  <a:lnTo>
                    <a:pt x="3832" y="2717"/>
                  </a:lnTo>
                  <a:lnTo>
                    <a:pt x="3851" y="2757"/>
                  </a:lnTo>
                  <a:lnTo>
                    <a:pt x="3862" y="2788"/>
                  </a:lnTo>
                  <a:lnTo>
                    <a:pt x="3872" y="2818"/>
                  </a:lnTo>
                  <a:lnTo>
                    <a:pt x="3882" y="2858"/>
                  </a:lnTo>
                  <a:lnTo>
                    <a:pt x="3893" y="2889"/>
                  </a:lnTo>
                  <a:lnTo>
                    <a:pt x="3902" y="2919"/>
                  </a:lnTo>
                  <a:lnTo>
                    <a:pt x="3902" y="2960"/>
                  </a:lnTo>
                  <a:lnTo>
                    <a:pt x="3912" y="3000"/>
                  </a:lnTo>
                  <a:lnTo>
                    <a:pt x="3922" y="3030"/>
                  </a:lnTo>
                  <a:lnTo>
                    <a:pt x="3933" y="3072"/>
                  </a:lnTo>
                  <a:lnTo>
                    <a:pt x="3912" y="3112"/>
                  </a:lnTo>
                  <a:lnTo>
                    <a:pt x="3902" y="3152"/>
                  </a:lnTo>
                  <a:lnTo>
                    <a:pt x="3882" y="3192"/>
                  </a:lnTo>
                  <a:lnTo>
                    <a:pt x="3872" y="3234"/>
                  </a:lnTo>
                  <a:lnTo>
                    <a:pt x="3851" y="3274"/>
                  </a:lnTo>
                  <a:lnTo>
                    <a:pt x="3841" y="3325"/>
                  </a:lnTo>
                  <a:lnTo>
                    <a:pt x="3821" y="3354"/>
                  </a:lnTo>
                  <a:lnTo>
                    <a:pt x="3811" y="3406"/>
                  </a:lnTo>
                  <a:lnTo>
                    <a:pt x="3790" y="3446"/>
                  </a:lnTo>
                  <a:lnTo>
                    <a:pt x="3771" y="3487"/>
                  </a:lnTo>
                  <a:lnTo>
                    <a:pt x="3750" y="3518"/>
                  </a:lnTo>
                  <a:lnTo>
                    <a:pt x="3740" y="3568"/>
                  </a:lnTo>
                  <a:lnTo>
                    <a:pt x="3720" y="3608"/>
                  </a:lnTo>
                  <a:lnTo>
                    <a:pt x="3710" y="3649"/>
                  </a:lnTo>
                  <a:lnTo>
                    <a:pt x="3700" y="3689"/>
                  </a:lnTo>
                  <a:lnTo>
                    <a:pt x="3679" y="3730"/>
                  </a:lnTo>
                  <a:lnTo>
                    <a:pt x="3639" y="3740"/>
                  </a:lnTo>
                  <a:lnTo>
                    <a:pt x="3588" y="3760"/>
                  </a:lnTo>
                  <a:lnTo>
                    <a:pt x="3548" y="3770"/>
                  </a:lnTo>
                  <a:lnTo>
                    <a:pt x="3506" y="3791"/>
                  </a:lnTo>
                  <a:lnTo>
                    <a:pt x="3466" y="3800"/>
                  </a:lnTo>
                  <a:lnTo>
                    <a:pt x="3416" y="3811"/>
                  </a:lnTo>
                  <a:lnTo>
                    <a:pt x="3375" y="3821"/>
                  </a:lnTo>
                  <a:lnTo>
                    <a:pt x="3334" y="3831"/>
                  </a:lnTo>
                  <a:lnTo>
                    <a:pt x="3284" y="3831"/>
                  </a:lnTo>
                  <a:lnTo>
                    <a:pt x="3243" y="3842"/>
                  </a:lnTo>
                  <a:lnTo>
                    <a:pt x="3203" y="3842"/>
                  </a:lnTo>
                  <a:lnTo>
                    <a:pt x="3153" y="3842"/>
                  </a:lnTo>
                  <a:lnTo>
                    <a:pt x="3102" y="3831"/>
                  </a:lnTo>
                  <a:lnTo>
                    <a:pt x="3061" y="3831"/>
                  </a:lnTo>
                  <a:lnTo>
                    <a:pt x="3020" y="3821"/>
                  </a:lnTo>
                  <a:lnTo>
                    <a:pt x="2970" y="3811"/>
                  </a:lnTo>
                  <a:lnTo>
                    <a:pt x="2949" y="3781"/>
                  </a:lnTo>
                  <a:lnTo>
                    <a:pt x="2930" y="3750"/>
                  </a:lnTo>
                  <a:lnTo>
                    <a:pt x="2899" y="3720"/>
                  </a:lnTo>
                  <a:lnTo>
                    <a:pt x="2888" y="3699"/>
                  </a:lnTo>
                  <a:lnTo>
                    <a:pt x="2858" y="3669"/>
                  </a:lnTo>
                  <a:lnTo>
                    <a:pt x="2848" y="3638"/>
                  </a:lnTo>
                  <a:lnTo>
                    <a:pt x="2838" y="3608"/>
                  </a:lnTo>
                  <a:lnTo>
                    <a:pt x="2848" y="3568"/>
                  </a:lnTo>
                  <a:lnTo>
                    <a:pt x="2858" y="3537"/>
                  </a:lnTo>
                  <a:lnTo>
                    <a:pt x="2888" y="3507"/>
                  </a:lnTo>
                  <a:lnTo>
                    <a:pt x="2909" y="3466"/>
                  </a:lnTo>
                  <a:lnTo>
                    <a:pt x="2930" y="3436"/>
                  </a:lnTo>
                  <a:lnTo>
                    <a:pt x="2949" y="3406"/>
                  </a:lnTo>
                  <a:lnTo>
                    <a:pt x="2970" y="3365"/>
                  </a:lnTo>
                  <a:lnTo>
                    <a:pt x="3000" y="3335"/>
                  </a:lnTo>
                  <a:lnTo>
                    <a:pt x="3031" y="3304"/>
                  </a:lnTo>
                  <a:lnTo>
                    <a:pt x="3051" y="3274"/>
                  </a:lnTo>
                  <a:lnTo>
                    <a:pt x="3071" y="3234"/>
                  </a:lnTo>
                  <a:lnTo>
                    <a:pt x="3092" y="3203"/>
                  </a:lnTo>
                  <a:lnTo>
                    <a:pt x="3122" y="3173"/>
                  </a:lnTo>
                  <a:lnTo>
                    <a:pt x="3153" y="3142"/>
                  </a:lnTo>
                  <a:lnTo>
                    <a:pt x="3182" y="3102"/>
                  </a:lnTo>
                  <a:lnTo>
                    <a:pt x="3213" y="3072"/>
                  </a:lnTo>
                  <a:lnTo>
                    <a:pt x="3233" y="3041"/>
                  </a:lnTo>
                  <a:lnTo>
                    <a:pt x="3243" y="3020"/>
                  </a:lnTo>
                  <a:lnTo>
                    <a:pt x="3254" y="2990"/>
                  </a:lnTo>
                  <a:lnTo>
                    <a:pt x="3264" y="2960"/>
                  </a:lnTo>
                  <a:lnTo>
                    <a:pt x="3284" y="2940"/>
                  </a:lnTo>
                  <a:lnTo>
                    <a:pt x="3304" y="2879"/>
                  </a:lnTo>
                  <a:lnTo>
                    <a:pt x="3325" y="2838"/>
                  </a:lnTo>
                  <a:lnTo>
                    <a:pt x="3334" y="2807"/>
                  </a:lnTo>
                  <a:lnTo>
                    <a:pt x="3344" y="2778"/>
                  </a:lnTo>
                  <a:lnTo>
                    <a:pt x="3355" y="2747"/>
                  </a:lnTo>
                  <a:lnTo>
                    <a:pt x="3365" y="2717"/>
                  </a:lnTo>
                  <a:lnTo>
                    <a:pt x="3375" y="2696"/>
                  </a:lnTo>
                  <a:lnTo>
                    <a:pt x="3386" y="2666"/>
                  </a:lnTo>
                  <a:lnTo>
                    <a:pt x="3395" y="2635"/>
                  </a:lnTo>
                  <a:lnTo>
                    <a:pt x="3395" y="2616"/>
                  </a:lnTo>
                  <a:lnTo>
                    <a:pt x="3405" y="2585"/>
                  </a:lnTo>
                  <a:lnTo>
                    <a:pt x="3405" y="2555"/>
                  </a:lnTo>
                  <a:lnTo>
                    <a:pt x="3416" y="2524"/>
                  </a:lnTo>
                  <a:lnTo>
                    <a:pt x="3416" y="2504"/>
                  </a:lnTo>
                  <a:lnTo>
                    <a:pt x="3416" y="2473"/>
                  </a:lnTo>
                  <a:lnTo>
                    <a:pt x="3426" y="2443"/>
                  </a:lnTo>
                  <a:lnTo>
                    <a:pt x="3426" y="2412"/>
                  </a:lnTo>
                  <a:lnTo>
                    <a:pt x="3436" y="2393"/>
                  </a:lnTo>
                  <a:lnTo>
                    <a:pt x="3436" y="2362"/>
                  </a:lnTo>
                  <a:lnTo>
                    <a:pt x="3436" y="2332"/>
                  </a:lnTo>
                  <a:lnTo>
                    <a:pt x="3436" y="2301"/>
                  </a:lnTo>
                  <a:lnTo>
                    <a:pt x="3436" y="2281"/>
                  </a:lnTo>
                  <a:lnTo>
                    <a:pt x="3436" y="2231"/>
                  </a:lnTo>
                  <a:lnTo>
                    <a:pt x="3426" y="2179"/>
                  </a:lnTo>
                  <a:lnTo>
                    <a:pt x="3405" y="2149"/>
                  </a:lnTo>
                  <a:lnTo>
                    <a:pt x="3395" y="2128"/>
                  </a:lnTo>
                  <a:lnTo>
                    <a:pt x="3365" y="2109"/>
                  </a:lnTo>
                  <a:lnTo>
                    <a:pt x="3355" y="2098"/>
                  </a:lnTo>
                  <a:lnTo>
                    <a:pt x="3304" y="2067"/>
                  </a:lnTo>
                  <a:lnTo>
                    <a:pt x="3264" y="2038"/>
                  </a:lnTo>
                  <a:lnTo>
                    <a:pt x="3223" y="2017"/>
                  </a:lnTo>
                  <a:lnTo>
                    <a:pt x="3172" y="1997"/>
                  </a:lnTo>
                  <a:lnTo>
                    <a:pt x="3122" y="1977"/>
                  </a:lnTo>
                  <a:lnTo>
                    <a:pt x="3071" y="1966"/>
                  </a:lnTo>
                  <a:lnTo>
                    <a:pt x="3020" y="1947"/>
                  </a:lnTo>
                  <a:lnTo>
                    <a:pt x="2970" y="1936"/>
                  </a:lnTo>
                  <a:lnTo>
                    <a:pt x="2919" y="1916"/>
                  </a:lnTo>
                  <a:lnTo>
                    <a:pt x="2879" y="1905"/>
                  </a:lnTo>
                  <a:lnTo>
                    <a:pt x="2828" y="1886"/>
                  </a:lnTo>
                  <a:lnTo>
                    <a:pt x="2777" y="1876"/>
                  </a:lnTo>
                  <a:lnTo>
                    <a:pt x="2737" y="1845"/>
                  </a:lnTo>
                  <a:lnTo>
                    <a:pt x="2686" y="1825"/>
                  </a:lnTo>
                  <a:lnTo>
                    <a:pt x="2686" y="1784"/>
                  </a:lnTo>
                  <a:lnTo>
                    <a:pt x="2696" y="1754"/>
                  </a:lnTo>
                  <a:lnTo>
                    <a:pt x="2696" y="1714"/>
                  </a:lnTo>
                  <a:lnTo>
                    <a:pt x="2707" y="1683"/>
                  </a:lnTo>
                  <a:lnTo>
                    <a:pt x="2716" y="1642"/>
                  </a:lnTo>
                  <a:lnTo>
                    <a:pt x="2737" y="1602"/>
                  </a:lnTo>
                  <a:lnTo>
                    <a:pt x="2747" y="1571"/>
                  </a:lnTo>
                  <a:lnTo>
                    <a:pt x="2757" y="1541"/>
                  </a:lnTo>
                  <a:lnTo>
                    <a:pt x="2757" y="1491"/>
                  </a:lnTo>
                  <a:lnTo>
                    <a:pt x="2768" y="1460"/>
                  </a:lnTo>
                  <a:lnTo>
                    <a:pt x="2777" y="1419"/>
                  </a:lnTo>
                  <a:lnTo>
                    <a:pt x="2787" y="1379"/>
                  </a:lnTo>
                  <a:lnTo>
                    <a:pt x="2787" y="1338"/>
                  </a:lnTo>
                  <a:lnTo>
                    <a:pt x="2787" y="1298"/>
                  </a:lnTo>
                  <a:lnTo>
                    <a:pt x="2787" y="1257"/>
                  </a:lnTo>
                  <a:lnTo>
                    <a:pt x="2787" y="1226"/>
                  </a:lnTo>
                  <a:lnTo>
                    <a:pt x="2757" y="1196"/>
                  </a:lnTo>
                  <a:lnTo>
                    <a:pt x="2747" y="1176"/>
                  </a:lnTo>
                  <a:lnTo>
                    <a:pt x="2726" y="1146"/>
                  </a:lnTo>
                  <a:lnTo>
                    <a:pt x="2707" y="1136"/>
                  </a:lnTo>
                  <a:lnTo>
                    <a:pt x="2676" y="1115"/>
                  </a:lnTo>
                  <a:lnTo>
                    <a:pt x="2656" y="1106"/>
                  </a:lnTo>
                  <a:lnTo>
                    <a:pt x="2625" y="1095"/>
                  </a:lnTo>
                  <a:lnTo>
                    <a:pt x="2604" y="1085"/>
                  </a:lnTo>
                  <a:lnTo>
                    <a:pt x="2585" y="1064"/>
                  </a:lnTo>
                  <a:lnTo>
                    <a:pt x="2554" y="1054"/>
                  </a:lnTo>
                  <a:lnTo>
                    <a:pt x="2524" y="1045"/>
                  </a:lnTo>
                  <a:lnTo>
                    <a:pt x="2503" y="1045"/>
                  </a:lnTo>
                  <a:lnTo>
                    <a:pt x="2473" y="1034"/>
                  </a:lnTo>
                  <a:lnTo>
                    <a:pt x="2442" y="1024"/>
                  </a:lnTo>
                  <a:lnTo>
                    <a:pt x="2412" y="1024"/>
                  </a:lnTo>
                  <a:lnTo>
                    <a:pt x="2392" y="1024"/>
                  </a:lnTo>
                  <a:lnTo>
                    <a:pt x="2362" y="1024"/>
                  </a:lnTo>
                  <a:lnTo>
                    <a:pt x="2331" y="1014"/>
                  </a:lnTo>
                  <a:lnTo>
                    <a:pt x="2301" y="1014"/>
                  </a:lnTo>
                  <a:lnTo>
                    <a:pt x="2270" y="1014"/>
                  </a:lnTo>
                  <a:lnTo>
                    <a:pt x="2240" y="1014"/>
                  </a:lnTo>
                  <a:lnTo>
                    <a:pt x="2210" y="1014"/>
                  </a:lnTo>
                  <a:lnTo>
                    <a:pt x="2179" y="1014"/>
                  </a:lnTo>
                  <a:lnTo>
                    <a:pt x="2149" y="1014"/>
                  </a:lnTo>
                  <a:lnTo>
                    <a:pt x="2118" y="1014"/>
                  </a:lnTo>
                  <a:lnTo>
                    <a:pt x="2099" y="1014"/>
                  </a:lnTo>
                  <a:lnTo>
                    <a:pt x="2068" y="1014"/>
                  </a:lnTo>
                  <a:lnTo>
                    <a:pt x="2038" y="1024"/>
                  </a:lnTo>
                  <a:lnTo>
                    <a:pt x="1977" y="1024"/>
                  </a:lnTo>
                  <a:lnTo>
                    <a:pt x="1936" y="1034"/>
                  </a:lnTo>
                  <a:lnTo>
                    <a:pt x="1906" y="1034"/>
                  </a:lnTo>
                  <a:lnTo>
                    <a:pt x="1875" y="1045"/>
                  </a:lnTo>
                  <a:lnTo>
                    <a:pt x="1845" y="1045"/>
                  </a:lnTo>
                  <a:lnTo>
                    <a:pt x="1815" y="1054"/>
                  </a:lnTo>
                  <a:lnTo>
                    <a:pt x="1784" y="1064"/>
                  </a:lnTo>
                  <a:lnTo>
                    <a:pt x="1763" y="1085"/>
                  </a:lnTo>
                  <a:lnTo>
                    <a:pt x="1744" y="1095"/>
                  </a:lnTo>
                  <a:lnTo>
                    <a:pt x="1723" y="1106"/>
                  </a:lnTo>
                  <a:lnTo>
                    <a:pt x="1693" y="1125"/>
                  </a:lnTo>
                  <a:lnTo>
                    <a:pt x="1672" y="1136"/>
                  </a:lnTo>
                  <a:lnTo>
                    <a:pt x="1643" y="1156"/>
                  </a:lnTo>
                  <a:lnTo>
                    <a:pt x="1622" y="1176"/>
                  </a:lnTo>
                  <a:lnTo>
                    <a:pt x="1582" y="1217"/>
                  </a:lnTo>
                  <a:lnTo>
                    <a:pt x="1540" y="1257"/>
                  </a:lnTo>
                  <a:lnTo>
                    <a:pt x="1521" y="1268"/>
                  </a:lnTo>
                  <a:lnTo>
                    <a:pt x="1500" y="1287"/>
                  </a:lnTo>
                  <a:lnTo>
                    <a:pt x="1490" y="1308"/>
                  </a:lnTo>
                  <a:lnTo>
                    <a:pt x="1470" y="1338"/>
                  </a:lnTo>
                  <a:lnTo>
                    <a:pt x="1460" y="1369"/>
                  </a:lnTo>
                  <a:lnTo>
                    <a:pt x="1450" y="1390"/>
                  </a:lnTo>
                  <a:lnTo>
                    <a:pt x="1450" y="1419"/>
                  </a:lnTo>
                  <a:lnTo>
                    <a:pt x="1450" y="1449"/>
                  </a:lnTo>
                  <a:lnTo>
                    <a:pt x="1439" y="1480"/>
                  </a:lnTo>
                  <a:lnTo>
                    <a:pt x="1429" y="1510"/>
                  </a:lnTo>
                  <a:lnTo>
                    <a:pt x="1429" y="1541"/>
                  </a:lnTo>
                  <a:lnTo>
                    <a:pt x="1429" y="1571"/>
                  </a:lnTo>
                  <a:lnTo>
                    <a:pt x="1429" y="1592"/>
                  </a:lnTo>
                  <a:lnTo>
                    <a:pt x="1429" y="1622"/>
                  </a:lnTo>
                  <a:lnTo>
                    <a:pt x="1429" y="1653"/>
                  </a:lnTo>
                  <a:lnTo>
                    <a:pt x="1439" y="1693"/>
                  </a:lnTo>
                  <a:lnTo>
                    <a:pt x="1481" y="1724"/>
                  </a:lnTo>
                  <a:lnTo>
                    <a:pt x="1521" y="1754"/>
                  </a:lnTo>
                  <a:lnTo>
                    <a:pt x="1540" y="1764"/>
                  </a:lnTo>
                  <a:lnTo>
                    <a:pt x="1571" y="1774"/>
                  </a:lnTo>
                  <a:lnTo>
                    <a:pt x="1592" y="1794"/>
                  </a:lnTo>
                  <a:lnTo>
                    <a:pt x="1622" y="1804"/>
                  </a:lnTo>
                  <a:lnTo>
                    <a:pt x="1662" y="1825"/>
                  </a:lnTo>
                  <a:lnTo>
                    <a:pt x="1723" y="1845"/>
                  </a:lnTo>
                  <a:lnTo>
                    <a:pt x="1774" y="1865"/>
                  </a:lnTo>
                  <a:lnTo>
                    <a:pt x="1824" y="1895"/>
                  </a:lnTo>
                  <a:lnTo>
                    <a:pt x="1875" y="1905"/>
                  </a:lnTo>
                  <a:lnTo>
                    <a:pt x="1926" y="1926"/>
                  </a:lnTo>
                  <a:lnTo>
                    <a:pt x="1977" y="1936"/>
                  </a:lnTo>
                  <a:lnTo>
                    <a:pt x="2028" y="1966"/>
                  </a:lnTo>
                  <a:lnTo>
                    <a:pt x="2078" y="1977"/>
                  </a:lnTo>
                  <a:lnTo>
                    <a:pt x="2129" y="2007"/>
                  </a:lnTo>
                  <a:lnTo>
                    <a:pt x="2149" y="2017"/>
                  </a:lnTo>
                  <a:lnTo>
                    <a:pt x="2179" y="2027"/>
                  </a:lnTo>
                  <a:lnTo>
                    <a:pt x="2200" y="2048"/>
                  </a:lnTo>
                  <a:lnTo>
                    <a:pt x="2230" y="2058"/>
                  </a:lnTo>
                  <a:lnTo>
                    <a:pt x="2230" y="2088"/>
                  </a:lnTo>
                  <a:lnTo>
                    <a:pt x="2230" y="2119"/>
                  </a:lnTo>
                  <a:lnTo>
                    <a:pt x="2219" y="2149"/>
                  </a:lnTo>
                  <a:lnTo>
                    <a:pt x="2210" y="2179"/>
                  </a:lnTo>
                  <a:lnTo>
                    <a:pt x="2190" y="2200"/>
                  </a:lnTo>
                  <a:lnTo>
                    <a:pt x="2169" y="2231"/>
                  </a:lnTo>
                  <a:lnTo>
                    <a:pt x="2149" y="2250"/>
                  </a:lnTo>
                  <a:lnTo>
                    <a:pt x="2129" y="2281"/>
                  </a:lnTo>
                  <a:lnTo>
                    <a:pt x="2108" y="2301"/>
                  </a:lnTo>
                  <a:lnTo>
                    <a:pt x="2088" y="2332"/>
                  </a:lnTo>
                  <a:lnTo>
                    <a:pt x="2068" y="2362"/>
                  </a:lnTo>
                  <a:lnTo>
                    <a:pt x="2047" y="2393"/>
                  </a:lnTo>
                  <a:lnTo>
                    <a:pt x="2038" y="2412"/>
                  </a:lnTo>
                  <a:lnTo>
                    <a:pt x="2028" y="2443"/>
                  </a:lnTo>
                  <a:lnTo>
                    <a:pt x="2017" y="2473"/>
                  </a:lnTo>
                  <a:lnTo>
                    <a:pt x="2028" y="2513"/>
                  </a:lnTo>
                  <a:lnTo>
                    <a:pt x="2028" y="2555"/>
                  </a:lnTo>
                  <a:lnTo>
                    <a:pt x="2047" y="2595"/>
                  </a:lnTo>
                  <a:lnTo>
                    <a:pt x="2068" y="2645"/>
                  </a:lnTo>
                  <a:lnTo>
                    <a:pt x="2088" y="2696"/>
                  </a:lnTo>
                  <a:lnTo>
                    <a:pt x="2099" y="2736"/>
                  </a:lnTo>
                  <a:lnTo>
                    <a:pt x="2118" y="2778"/>
                  </a:lnTo>
                  <a:lnTo>
                    <a:pt x="2139" y="2828"/>
                  </a:lnTo>
                  <a:lnTo>
                    <a:pt x="2159" y="2879"/>
                  </a:lnTo>
                  <a:lnTo>
                    <a:pt x="2179" y="2919"/>
                  </a:lnTo>
                  <a:lnTo>
                    <a:pt x="2200" y="2960"/>
                  </a:lnTo>
                  <a:lnTo>
                    <a:pt x="2210" y="3011"/>
                  </a:lnTo>
                  <a:lnTo>
                    <a:pt x="2230" y="3051"/>
                  </a:lnTo>
                  <a:lnTo>
                    <a:pt x="2230" y="3091"/>
                  </a:lnTo>
                  <a:lnTo>
                    <a:pt x="2240" y="3142"/>
                  </a:lnTo>
                  <a:lnTo>
                    <a:pt x="2240" y="3183"/>
                  </a:lnTo>
                  <a:lnTo>
                    <a:pt x="2240" y="3234"/>
                  </a:lnTo>
                  <a:lnTo>
                    <a:pt x="2240" y="3264"/>
                  </a:lnTo>
                  <a:lnTo>
                    <a:pt x="2240" y="3304"/>
                  </a:lnTo>
                  <a:lnTo>
                    <a:pt x="2230" y="3335"/>
                  </a:lnTo>
                  <a:lnTo>
                    <a:pt x="2230" y="3365"/>
                  </a:lnTo>
                  <a:lnTo>
                    <a:pt x="2210" y="3396"/>
                  </a:lnTo>
                  <a:lnTo>
                    <a:pt x="2200" y="3436"/>
                  </a:lnTo>
                  <a:lnTo>
                    <a:pt x="2190" y="3466"/>
                  </a:lnTo>
                  <a:lnTo>
                    <a:pt x="2179" y="3507"/>
                  </a:lnTo>
                  <a:lnTo>
                    <a:pt x="2149" y="3537"/>
                  </a:lnTo>
                  <a:lnTo>
                    <a:pt x="2139" y="3568"/>
                  </a:lnTo>
                  <a:lnTo>
                    <a:pt x="2108" y="3608"/>
                  </a:lnTo>
                  <a:lnTo>
                    <a:pt x="2099" y="3638"/>
                  </a:lnTo>
                  <a:lnTo>
                    <a:pt x="2078" y="3680"/>
                  </a:lnTo>
                  <a:lnTo>
                    <a:pt x="2057" y="3709"/>
                  </a:lnTo>
                  <a:lnTo>
                    <a:pt x="2047" y="3740"/>
                  </a:lnTo>
                  <a:lnTo>
                    <a:pt x="2038" y="3781"/>
                  </a:lnTo>
                  <a:lnTo>
                    <a:pt x="2007" y="3811"/>
                  </a:lnTo>
                  <a:lnTo>
                    <a:pt x="1977" y="3842"/>
                  </a:lnTo>
                  <a:lnTo>
                    <a:pt x="1946" y="3852"/>
                  </a:lnTo>
                  <a:lnTo>
                    <a:pt x="1916" y="3871"/>
                  </a:lnTo>
                  <a:lnTo>
                    <a:pt x="1875" y="3892"/>
                  </a:lnTo>
                  <a:lnTo>
                    <a:pt x="1845" y="3902"/>
                  </a:lnTo>
                  <a:lnTo>
                    <a:pt x="1815" y="3922"/>
                  </a:lnTo>
                  <a:lnTo>
                    <a:pt x="1784" y="3943"/>
                  </a:lnTo>
                  <a:lnTo>
                    <a:pt x="1774" y="3892"/>
                  </a:lnTo>
                  <a:lnTo>
                    <a:pt x="1763" y="3852"/>
                  </a:lnTo>
                  <a:lnTo>
                    <a:pt x="1744" y="3811"/>
                  </a:lnTo>
                  <a:lnTo>
                    <a:pt x="1733" y="3770"/>
                  </a:lnTo>
                  <a:lnTo>
                    <a:pt x="1713" y="3720"/>
                  </a:lnTo>
                  <a:lnTo>
                    <a:pt x="1683" y="3689"/>
                  </a:lnTo>
                  <a:lnTo>
                    <a:pt x="1652" y="3659"/>
                  </a:lnTo>
                  <a:lnTo>
                    <a:pt x="1612" y="3629"/>
                  </a:lnTo>
                  <a:lnTo>
                    <a:pt x="1571" y="3619"/>
                  </a:lnTo>
                  <a:lnTo>
                    <a:pt x="1531" y="3619"/>
                  </a:lnTo>
                  <a:lnTo>
                    <a:pt x="1500" y="3619"/>
                  </a:lnTo>
                  <a:lnTo>
                    <a:pt x="1460" y="3619"/>
                  </a:lnTo>
                  <a:lnTo>
                    <a:pt x="1429" y="3619"/>
                  </a:lnTo>
                  <a:lnTo>
                    <a:pt x="1389" y="3629"/>
                  </a:lnTo>
                  <a:lnTo>
                    <a:pt x="1348" y="3638"/>
                  </a:lnTo>
                  <a:lnTo>
                    <a:pt x="1308" y="3649"/>
                  </a:lnTo>
                  <a:lnTo>
                    <a:pt x="1267" y="3649"/>
                  </a:lnTo>
                  <a:lnTo>
                    <a:pt x="1237" y="3649"/>
                  </a:lnTo>
                  <a:lnTo>
                    <a:pt x="1186" y="3659"/>
                  </a:lnTo>
                  <a:lnTo>
                    <a:pt x="1155" y="3659"/>
                  </a:lnTo>
                  <a:lnTo>
                    <a:pt x="1115" y="3659"/>
                  </a:lnTo>
                  <a:lnTo>
                    <a:pt x="1085" y="3659"/>
                  </a:lnTo>
                  <a:lnTo>
                    <a:pt x="1044" y="3659"/>
                  </a:lnTo>
                  <a:lnTo>
                    <a:pt x="1004" y="3659"/>
                  </a:lnTo>
                  <a:lnTo>
                    <a:pt x="993" y="3619"/>
                  </a:lnTo>
                  <a:lnTo>
                    <a:pt x="993" y="3568"/>
                  </a:lnTo>
                  <a:lnTo>
                    <a:pt x="993" y="3527"/>
                  </a:lnTo>
                  <a:lnTo>
                    <a:pt x="993" y="3497"/>
                  </a:lnTo>
                  <a:lnTo>
                    <a:pt x="993" y="3457"/>
                  </a:lnTo>
                  <a:lnTo>
                    <a:pt x="1004" y="3415"/>
                  </a:lnTo>
                  <a:lnTo>
                    <a:pt x="1004" y="3375"/>
                  </a:lnTo>
                  <a:lnTo>
                    <a:pt x="1014" y="3345"/>
                  </a:lnTo>
                  <a:lnTo>
                    <a:pt x="1024" y="3295"/>
                  </a:lnTo>
                  <a:lnTo>
                    <a:pt x="1034" y="3264"/>
                  </a:lnTo>
                  <a:lnTo>
                    <a:pt x="1044" y="3213"/>
                  </a:lnTo>
                  <a:lnTo>
                    <a:pt x="1065" y="3183"/>
                  </a:lnTo>
                  <a:lnTo>
                    <a:pt x="1075" y="3142"/>
                  </a:lnTo>
                  <a:lnTo>
                    <a:pt x="1085" y="3112"/>
                  </a:lnTo>
                  <a:lnTo>
                    <a:pt x="1105" y="3072"/>
                  </a:lnTo>
                  <a:lnTo>
                    <a:pt x="1115" y="3041"/>
                  </a:lnTo>
                  <a:lnTo>
                    <a:pt x="1125" y="2990"/>
                  </a:lnTo>
                  <a:lnTo>
                    <a:pt x="1136" y="2960"/>
                  </a:lnTo>
                  <a:lnTo>
                    <a:pt x="1146" y="2919"/>
                  </a:lnTo>
                  <a:lnTo>
                    <a:pt x="1166" y="2879"/>
                  </a:lnTo>
                  <a:lnTo>
                    <a:pt x="1176" y="2838"/>
                  </a:lnTo>
                  <a:lnTo>
                    <a:pt x="1186" y="2807"/>
                  </a:lnTo>
                  <a:lnTo>
                    <a:pt x="1197" y="2767"/>
                  </a:lnTo>
                  <a:lnTo>
                    <a:pt x="1206" y="2727"/>
                  </a:lnTo>
                  <a:lnTo>
                    <a:pt x="1206" y="2686"/>
                  </a:lnTo>
                  <a:lnTo>
                    <a:pt x="1216" y="2645"/>
                  </a:lnTo>
                  <a:lnTo>
                    <a:pt x="1216" y="2605"/>
                  </a:lnTo>
                  <a:lnTo>
                    <a:pt x="1216" y="2565"/>
                  </a:lnTo>
                  <a:lnTo>
                    <a:pt x="1216" y="2534"/>
                  </a:lnTo>
                  <a:lnTo>
                    <a:pt x="1216" y="2494"/>
                  </a:lnTo>
                  <a:lnTo>
                    <a:pt x="1206" y="2454"/>
                  </a:lnTo>
                  <a:lnTo>
                    <a:pt x="1197" y="2412"/>
                  </a:lnTo>
                  <a:lnTo>
                    <a:pt x="1166" y="2393"/>
                  </a:lnTo>
                  <a:lnTo>
                    <a:pt x="1125" y="2372"/>
                  </a:lnTo>
                  <a:lnTo>
                    <a:pt x="1105" y="2362"/>
                  </a:lnTo>
                  <a:lnTo>
                    <a:pt x="1075" y="2362"/>
                  </a:lnTo>
                  <a:lnTo>
                    <a:pt x="1044" y="2362"/>
                  </a:lnTo>
                  <a:lnTo>
                    <a:pt x="1014" y="2382"/>
                  </a:lnTo>
                  <a:lnTo>
                    <a:pt x="983" y="2393"/>
                  </a:lnTo>
                  <a:lnTo>
                    <a:pt x="953" y="2402"/>
                  </a:lnTo>
                  <a:lnTo>
                    <a:pt x="922" y="2423"/>
                  </a:lnTo>
                  <a:lnTo>
                    <a:pt x="892" y="2443"/>
                  </a:lnTo>
                  <a:lnTo>
                    <a:pt x="872" y="2463"/>
                  </a:lnTo>
                  <a:lnTo>
                    <a:pt x="842" y="2483"/>
                  </a:lnTo>
                  <a:lnTo>
                    <a:pt x="811" y="2504"/>
                  </a:lnTo>
                  <a:lnTo>
                    <a:pt x="791" y="2524"/>
                  </a:lnTo>
                  <a:lnTo>
                    <a:pt x="770" y="2544"/>
                  </a:lnTo>
                  <a:lnTo>
                    <a:pt x="741" y="2555"/>
                  </a:lnTo>
                  <a:lnTo>
                    <a:pt x="699" y="2585"/>
                  </a:lnTo>
                  <a:lnTo>
                    <a:pt x="659" y="2625"/>
                  </a:lnTo>
                  <a:lnTo>
                    <a:pt x="629" y="2666"/>
                  </a:lnTo>
                  <a:lnTo>
                    <a:pt x="598" y="2717"/>
                  </a:lnTo>
                  <a:lnTo>
                    <a:pt x="568" y="2747"/>
                  </a:lnTo>
                  <a:lnTo>
                    <a:pt x="537" y="2797"/>
                  </a:lnTo>
                  <a:lnTo>
                    <a:pt x="528" y="2818"/>
                  </a:lnTo>
                  <a:lnTo>
                    <a:pt x="507" y="2838"/>
                  </a:lnTo>
                  <a:lnTo>
                    <a:pt x="497" y="2868"/>
                  </a:lnTo>
                  <a:lnTo>
                    <a:pt x="487" y="2889"/>
                  </a:lnTo>
                  <a:lnTo>
                    <a:pt x="457" y="2929"/>
                  </a:lnTo>
                  <a:lnTo>
                    <a:pt x="426" y="2969"/>
                  </a:lnTo>
                  <a:lnTo>
                    <a:pt x="396" y="3020"/>
                  </a:lnTo>
                  <a:lnTo>
                    <a:pt x="365" y="3061"/>
                  </a:lnTo>
                  <a:lnTo>
                    <a:pt x="325" y="3091"/>
                  </a:lnTo>
                  <a:lnTo>
                    <a:pt x="295" y="3131"/>
                  </a:lnTo>
                  <a:lnTo>
                    <a:pt x="253" y="3162"/>
                  </a:lnTo>
                  <a:lnTo>
                    <a:pt x="213" y="3192"/>
                  </a:lnTo>
                  <a:lnTo>
                    <a:pt x="213" y="3162"/>
                  </a:lnTo>
                  <a:lnTo>
                    <a:pt x="213" y="3131"/>
                  </a:lnTo>
                  <a:lnTo>
                    <a:pt x="223" y="3112"/>
                  </a:lnTo>
                  <a:lnTo>
                    <a:pt x="223" y="3081"/>
                  </a:lnTo>
                  <a:lnTo>
                    <a:pt x="234" y="3051"/>
                  </a:lnTo>
                  <a:lnTo>
                    <a:pt x="234" y="3030"/>
                  </a:lnTo>
                  <a:lnTo>
                    <a:pt x="244" y="3000"/>
                  </a:lnTo>
                  <a:lnTo>
                    <a:pt x="253" y="2980"/>
                  </a:lnTo>
                  <a:lnTo>
                    <a:pt x="253" y="2950"/>
                  </a:lnTo>
                  <a:lnTo>
                    <a:pt x="264" y="2919"/>
                  </a:lnTo>
                  <a:lnTo>
                    <a:pt x="274" y="2889"/>
                  </a:lnTo>
                  <a:lnTo>
                    <a:pt x="284" y="2868"/>
                  </a:lnTo>
                  <a:lnTo>
                    <a:pt x="295" y="2818"/>
                  </a:lnTo>
                  <a:lnTo>
                    <a:pt x="314" y="2767"/>
                  </a:lnTo>
                  <a:lnTo>
                    <a:pt x="314" y="2736"/>
                  </a:lnTo>
                  <a:lnTo>
                    <a:pt x="325" y="2706"/>
                  </a:lnTo>
                  <a:lnTo>
                    <a:pt x="325" y="2686"/>
                  </a:lnTo>
                  <a:lnTo>
                    <a:pt x="335" y="2656"/>
                  </a:lnTo>
                  <a:lnTo>
                    <a:pt x="345" y="2625"/>
                  </a:lnTo>
                  <a:lnTo>
                    <a:pt x="356" y="2595"/>
                  </a:lnTo>
                  <a:lnTo>
                    <a:pt x="365" y="2574"/>
                  </a:lnTo>
                  <a:lnTo>
                    <a:pt x="375" y="2555"/>
                  </a:lnTo>
                  <a:lnTo>
                    <a:pt x="375" y="2524"/>
                  </a:lnTo>
                  <a:lnTo>
                    <a:pt x="385" y="2494"/>
                  </a:lnTo>
                  <a:lnTo>
                    <a:pt x="396" y="2463"/>
                  </a:lnTo>
                  <a:lnTo>
                    <a:pt x="406" y="2443"/>
                  </a:lnTo>
                  <a:lnTo>
                    <a:pt x="416" y="2393"/>
                  </a:lnTo>
                  <a:lnTo>
                    <a:pt x="436" y="2342"/>
                  </a:lnTo>
                  <a:lnTo>
                    <a:pt x="507" y="2290"/>
                  </a:lnTo>
                  <a:lnTo>
                    <a:pt x="518" y="2240"/>
                  </a:lnTo>
                  <a:lnTo>
                    <a:pt x="537" y="2200"/>
                  </a:lnTo>
                  <a:lnTo>
                    <a:pt x="547" y="2149"/>
                  </a:lnTo>
                  <a:lnTo>
                    <a:pt x="568" y="2109"/>
                  </a:lnTo>
                  <a:lnTo>
                    <a:pt x="578" y="2058"/>
                  </a:lnTo>
                  <a:lnTo>
                    <a:pt x="588" y="2017"/>
                  </a:lnTo>
                  <a:lnTo>
                    <a:pt x="598" y="1966"/>
                  </a:lnTo>
                  <a:lnTo>
                    <a:pt x="619" y="1926"/>
                  </a:lnTo>
                  <a:lnTo>
                    <a:pt x="629" y="1876"/>
                  </a:lnTo>
                  <a:lnTo>
                    <a:pt x="639" y="1835"/>
                  </a:lnTo>
                  <a:lnTo>
                    <a:pt x="649" y="1784"/>
                  </a:lnTo>
                  <a:lnTo>
                    <a:pt x="680" y="1743"/>
                  </a:lnTo>
                  <a:lnTo>
                    <a:pt x="699" y="1703"/>
                  </a:lnTo>
                  <a:lnTo>
                    <a:pt x="720" y="1663"/>
                  </a:lnTo>
                  <a:lnTo>
                    <a:pt x="751" y="1622"/>
                  </a:lnTo>
                  <a:lnTo>
                    <a:pt x="791" y="1592"/>
                  </a:lnTo>
                  <a:lnTo>
                    <a:pt x="770" y="1552"/>
                  </a:lnTo>
                  <a:lnTo>
                    <a:pt x="760" y="1520"/>
                  </a:lnTo>
                  <a:lnTo>
                    <a:pt x="751" y="1480"/>
                  </a:lnTo>
                  <a:lnTo>
                    <a:pt x="741" y="1449"/>
                  </a:lnTo>
                  <a:lnTo>
                    <a:pt x="730" y="1419"/>
                  </a:lnTo>
                  <a:lnTo>
                    <a:pt x="720" y="1390"/>
                  </a:lnTo>
                  <a:lnTo>
                    <a:pt x="709" y="1348"/>
                  </a:lnTo>
                  <a:lnTo>
                    <a:pt x="699" y="1318"/>
                  </a:lnTo>
                  <a:lnTo>
                    <a:pt x="680" y="1287"/>
                  </a:lnTo>
                  <a:lnTo>
                    <a:pt x="669" y="1257"/>
                  </a:lnTo>
                  <a:lnTo>
                    <a:pt x="659" y="1217"/>
                  </a:lnTo>
                  <a:lnTo>
                    <a:pt x="649" y="1186"/>
                  </a:lnTo>
                  <a:lnTo>
                    <a:pt x="639" y="1156"/>
                  </a:lnTo>
                  <a:lnTo>
                    <a:pt x="639" y="1125"/>
                  </a:lnTo>
                  <a:lnTo>
                    <a:pt x="629" y="1106"/>
                  </a:lnTo>
                  <a:lnTo>
                    <a:pt x="629" y="1075"/>
                  </a:lnTo>
                  <a:lnTo>
                    <a:pt x="608" y="1106"/>
                  </a:lnTo>
                  <a:lnTo>
                    <a:pt x="588" y="1136"/>
                  </a:lnTo>
                  <a:lnTo>
                    <a:pt x="578" y="1167"/>
                  </a:lnTo>
                  <a:lnTo>
                    <a:pt x="578" y="1196"/>
                  </a:lnTo>
                  <a:lnTo>
                    <a:pt x="578" y="1226"/>
                  </a:lnTo>
                  <a:lnTo>
                    <a:pt x="578" y="1257"/>
                  </a:lnTo>
                  <a:lnTo>
                    <a:pt x="588" y="1287"/>
                  </a:lnTo>
                  <a:lnTo>
                    <a:pt x="598" y="1318"/>
                  </a:lnTo>
                  <a:lnTo>
                    <a:pt x="598" y="1348"/>
                  </a:lnTo>
                  <a:lnTo>
                    <a:pt x="608" y="1379"/>
                  </a:lnTo>
                  <a:lnTo>
                    <a:pt x="608" y="1419"/>
                  </a:lnTo>
                  <a:lnTo>
                    <a:pt x="619" y="1449"/>
                  </a:lnTo>
                  <a:lnTo>
                    <a:pt x="619" y="1480"/>
                  </a:lnTo>
                  <a:lnTo>
                    <a:pt x="619" y="1520"/>
                  </a:lnTo>
                  <a:lnTo>
                    <a:pt x="608" y="1552"/>
                  </a:lnTo>
                  <a:lnTo>
                    <a:pt x="608" y="1592"/>
                  </a:lnTo>
                  <a:lnTo>
                    <a:pt x="578" y="1571"/>
                  </a:lnTo>
                  <a:lnTo>
                    <a:pt x="558" y="1552"/>
                  </a:lnTo>
                  <a:lnTo>
                    <a:pt x="547" y="1520"/>
                  </a:lnTo>
                  <a:lnTo>
                    <a:pt x="547" y="1491"/>
                  </a:lnTo>
                  <a:lnTo>
                    <a:pt x="547" y="1449"/>
                  </a:lnTo>
                  <a:lnTo>
                    <a:pt x="547" y="1419"/>
                  </a:lnTo>
                  <a:lnTo>
                    <a:pt x="537" y="1379"/>
                  </a:lnTo>
                  <a:lnTo>
                    <a:pt x="528" y="1358"/>
                  </a:lnTo>
                  <a:lnTo>
                    <a:pt x="487" y="1369"/>
                  </a:lnTo>
                  <a:lnTo>
                    <a:pt x="476" y="1399"/>
                  </a:lnTo>
                  <a:lnTo>
                    <a:pt x="457" y="1430"/>
                  </a:lnTo>
                  <a:lnTo>
                    <a:pt x="467" y="1480"/>
                  </a:lnTo>
                  <a:lnTo>
                    <a:pt x="467" y="1520"/>
                  </a:lnTo>
                  <a:lnTo>
                    <a:pt x="476" y="1561"/>
                  </a:lnTo>
                  <a:lnTo>
                    <a:pt x="487" y="1602"/>
                  </a:lnTo>
                  <a:lnTo>
                    <a:pt x="497" y="1642"/>
                  </a:lnTo>
                  <a:lnTo>
                    <a:pt x="558" y="1693"/>
                  </a:lnTo>
                  <a:lnTo>
                    <a:pt x="436" y="2139"/>
                  </a:lnTo>
                  <a:lnTo>
                    <a:pt x="406" y="2128"/>
                  </a:lnTo>
                  <a:lnTo>
                    <a:pt x="375" y="2128"/>
                  </a:lnTo>
                  <a:lnTo>
                    <a:pt x="345" y="2119"/>
                  </a:lnTo>
                  <a:lnTo>
                    <a:pt x="314" y="2119"/>
                  </a:lnTo>
                  <a:lnTo>
                    <a:pt x="284" y="2098"/>
                  </a:lnTo>
                  <a:lnTo>
                    <a:pt x="264" y="2088"/>
                  </a:lnTo>
                  <a:lnTo>
                    <a:pt x="234" y="2067"/>
                  </a:lnTo>
                  <a:lnTo>
                    <a:pt x="213" y="2067"/>
                  </a:lnTo>
                  <a:lnTo>
                    <a:pt x="183" y="2048"/>
                  </a:lnTo>
                  <a:lnTo>
                    <a:pt x="163" y="2027"/>
                  </a:lnTo>
                  <a:lnTo>
                    <a:pt x="133" y="2007"/>
                  </a:lnTo>
                  <a:lnTo>
                    <a:pt x="102" y="1997"/>
                  </a:lnTo>
                  <a:lnTo>
                    <a:pt x="72" y="1977"/>
                  </a:lnTo>
                  <a:lnTo>
                    <a:pt x="51" y="1956"/>
                  </a:lnTo>
                  <a:lnTo>
                    <a:pt x="21" y="1947"/>
                  </a:lnTo>
                  <a:lnTo>
                    <a:pt x="0" y="1947"/>
                  </a:lnTo>
                  <a:lnTo>
                    <a:pt x="11" y="1895"/>
                  </a:lnTo>
                  <a:lnTo>
                    <a:pt x="41" y="1845"/>
                  </a:lnTo>
                  <a:lnTo>
                    <a:pt x="41" y="1815"/>
                  </a:lnTo>
                  <a:lnTo>
                    <a:pt x="51" y="1784"/>
                  </a:lnTo>
                  <a:lnTo>
                    <a:pt x="61" y="1754"/>
                  </a:lnTo>
                  <a:lnTo>
                    <a:pt x="72" y="1733"/>
                  </a:lnTo>
                  <a:lnTo>
                    <a:pt x="81" y="1703"/>
                  </a:lnTo>
                  <a:lnTo>
                    <a:pt x="81" y="1672"/>
                  </a:lnTo>
                  <a:lnTo>
                    <a:pt x="91" y="1642"/>
                  </a:lnTo>
                  <a:lnTo>
                    <a:pt x="102" y="1622"/>
                  </a:lnTo>
                  <a:lnTo>
                    <a:pt x="102" y="1592"/>
                  </a:lnTo>
                  <a:lnTo>
                    <a:pt x="102" y="1571"/>
                  </a:lnTo>
                  <a:lnTo>
                    <a:pt x="112" y="1541"/>
                  </a:lnTo>
                  <a:lnTo>
                    <a:pt x="112" y="1510"/>
                  </a:lnTo>
                  <a:lnTo>
                    <a:pt x="112" y="1480"/>
                  </a:lnTo>
                  <a:lnTo>
                    <a:pt x="112" y="1449"/>
                  </a:lnTo>
                  <a:lnTo>
                    <a:pt x="112" y="1419"/>
                  </a:lnTo>
                  <a:lnTo>
                    <a:pt x="112" y="1399"/>
                  </a:lnTo>
                  <a:lnTo>
                    <a:pt x="112" y="1369"/>
                  </a:lnTo>
                  <a:lnTo>
                    <a:pt x="112" y="1338"/>
                  </a:lnTo>
                  <a:lnTo>
                    <a:pt x="112" y="1308"/>
                  </a:lnTo>
                  <a:lnTo>
                    <a:pt x="112" y="1278"/>
                  </a:lnTo>
                  <a:lnTo>
                    <a:pt x="102" y="1257"/>
                  </a:lnTo>
                  <a:lnTo>
                    <a:pt x="102" y="1226"/>
                  </a:lnTo>
                  <a:lnTo>
                    <a:pt x="91" y="1196"/>
                  </a:lnTo>
                  <a:lnTo>
                    <a:pt x="91" y="1167"/>
                  </a:lnTo>
                  <a:lnTo>
                    <a:pt x="81" y="1106"/>
                  </a:lnTo>
                  <a:lnTo>
                    <a:pt x="72" y="1064"/>
                  </a:lnTo>
                  <a:lnTo>
                    <a:pt x="91" y="1024"/>
                  </a:lnTo>
                  <a:lnTo>
                    <a:pt x="122" y="984"/>
                  </a:lnTo>
                  <a:lnTo>
                    <a:pt x="152" y="943"/>
                  </a:lnTo>
                  <a:lnTo>
                    <a:pt x="173" y="923"/>
                  </a:lnTo>
                  <a:lnTo>
                    <a:pt x="203" y="883"/>
                  </a:lnTo>
                  <a:lnTo>
                    <a:pt x="244" y="852"/>
                  </a:lnTo>
                  <a:lnTo>
                    <a:pt x="274" y="822"/>
                  </a:lnTo>
                  <a:lnTo>
                    <a:pt x="314" y="791"/>
                  </a:lnTo>
                  <a:lnTo>
                    <a:pt x="345" y="761"/>
                  </a:lnTo>
                  <a:lnTo>
                    <a:pt x="385" y="720"/>
                  </a:lnTo>
                  <a:lnTo>
                    <a:pt x="416" y="690"/>
                  </a:lnTo>
                  <a:lnTo>
                    <a:pt x="457" y="660"/>
                  </a:lnTo>
                  <a:lnTo>
                    <a:pt x="487" y="618"/>
                  </a:lnTo>
                  <a:lnTo>
                    <a:pt x="518" y="599"/>
                  </a:lnTo>
                  <a:lnTo>
                    <a:pt x="558" y="558"/>
                  </a:lnTo>
                  <a:lnTo>
                    <a:pt x="598" y="528"/>
                  </a:lnTo>
                  <a:lnTo>
                    <a:pt x="619" y="558"/>
                  </a:lnTo>
                  <a:lnTo>
                    <a:pt x="639" y="589"/>
                  </a:lnTo>
                  <a:lnTo>
                    <a:pt x="669" y="608"/>
                  </a:lnTo>
                  <a:lnTo>
                    <a:pt x="699" y="639"/>
                  </a:lnTo>
                  <a:lnTo>
                    <a:pt x="730" y="660"/>
                  </a:lnTo>
                  <a:lnTo>
                    <a:pt x="760" y="690"/>
                  </a:lnTo>
                  <a:lnTo>
                    <a:pt x="791" y="710"/>
                  </a:lnTo>
                  <a:lnTo>
                    <a:pt x="821" y="740"/>
                  </a:lnTo>
                  <a:lnTo>
                    <a:pt x="852" y="751"/>
                  </a:lnTo>
                  <a:lnTo>
                    <a:pt x="892" y="771"/>
                  </a:lnTo>
                  <a:lnTo>
                    <a:pt x="922" y="781"/>
                  </a:lnTo>
                  <a:lnTo>
                    <a:pt x="963" y="791"/>
                  </a:lnTo>
                  <a:lnTo>
                    <a:pt x="993" y="791"/>
                  </a:lnTo>
                  <a:lnTo>
                    <a:pt x="1034" y="791"/>
                  </a:lnTo>
                  <a:lnTo>
                    <a:pt x="1085" y="791"/>
                  </a:lnTo>
                  <a:lnTo>
                    <a:pt x="1125" y="781"/>
                  </a:lnTo>
                  <a:lnTo>
                    <a:pt x="1155" y="771"/>
                  </a:lnTo>
                  <a:lnTo>
                    <a:pt x="1197" y="761"/>
                  </a:lnTo>
                  <a:lnTo>
                    <a:pt x="1237" y="740"/>
                  </a:lnTo>
                  <a:lnTo>
                    <a:pt x="1277" y="730"/>
                  </a:lnTo>
                  <a:lnTo>
                    <a:pt x="1308" y="710"/>
                  </a:lnTo>
                  <a:lnTo>
                    <a:pt x="1348" y="700"/>
                  </a:lnTo>
                  <a:lnTo>
                    <a:pt x="1378" y="679"/>
                  </a:lnTo>
                  <a:lnTo>
                    <a:pt x="1420" y="660"/>
                  </a:lnTo>
                  <a:lnTo>
                    <a:pt x="1450" y="629"/>
                  </a:lnTo>
                  <a:lnTo>
                    <a:pt x="1481" y="608"/>
                  </a:lnTo>
                  <a:lnTo>
                    <a:pt x="1510" y="578"/>
                  </a:lnTo>
                  <a:lnTo>
                    <a:pt x="1551" y="558"/>
                  </a:lnTo>
                  <a:lnTo>
                    <a:pt x="1571" y="528"/>
                  </a:lnTo>
                  <a:lnTo>
                    <a:pt x="1601" y="497"/>
                  </a:lnTo>
                  <a:lnTo>
                    <a:pt x="1622" y="456"/>
                  </a:lnTo>
                  <a:lnTo>
                    <a:pt x="1652" y="437"/>
                  </a:lnTo>
                  <a:lnTo>
                    <a:pt x="1672" y="456"/>
                  </a:lnTo>
                  <a:lnTo>
                    <a:pt x="1683" y="477"/>
                  </a:lnTo>
                  <a:lnTo>
                    <a:pt x="1703" y="497"/>
                  </a:lnTo>
                  <a:lnTo>
                    <a:pt x="1723" y="528"/>
                  </a:lnTo>
                  <a:lnTo>
                    <a:pt x="1754" y="568"/>
                  </a:lnTo>
                  <a:lnTo>
                    <a:pt x="1794" y="608"/>
                  </a:lnTo>
                  <a:lnTo>
                    <a:pt x="1845" y="629"/>
                  </a:lnTo>
                  <a:lnTo>
                    <a:pt x="1885" y="660"/>
                  </a:lnTo>
                  <a:lnTo>
                    <a:pt x="1906" y="679"/>
                  </a:lnTo>
                  <a:lnTo>
                    <a:pt x="1936" y="690"/>
                  </a:lnTo>
                  <a:lnTo>
                    <a:pt x="1956" y="710"/>
                  </a:lnTo>
                  <a:lnTo>
                    <a:pt x="1987" y="720"/>
                  </a:lnTo>
                  <a:lnTo>
                    <a:pt x="2028" y="740"/>
                  </a:lnTo>
                  <a:lnTo>
                    <a:pt x="2088" y="761"/>
                  </a:lnTo>
                  <a:lnTo>
                    <a:pt x="2129" y="781"/>
                  </a:lnTo>
                  <a:lnTo>
                    <a:pt x="2190" y="801"/>
                  </a:lnTo>
                  <a:lnTo>
                    <a:pt x="2210" y="801"/>
                  </a:lnTo>
                  <a:lnTo>
                    <a:pt x="2240" y="812"/>
                  </a:lnTo>
                  <a:lnTo>
                    <a:pt x="2261" y="822"/>
                  </a:lnTo>
                  <a:lnTo>
                    <a:pt x="2291" y="831"/>
                  </a:lnTo>
                  <a:lnTo>
                    <a:pt x="2322" y="831"/>
                  </a:lnTo>
                  <a:lnTo>
                    <a:pt x="2341" y="841"/>
                  </a:lnTo>
                  <a:lnTo>
                    <a:pt x="2372" y="852"/>
                  </a:lnTo>
                  <a:lnTo>
                    <a:pt x="2402" y="862"/>
                  </a:lnTo>
                  <a:lnTo>
                    <a:pt x="2433" y="852"/>
                  </a:lnTo>
                  <a:lnTo>
                    <a:pt x="2463" y="852"/>
                  </a:lnTo>
                  <a:lnTo>
                    <a:pt x="2503" y="852"/>
                  </a:lnTo>
                  <a:lnTo>
                    <a:pt x="2534" y="852"/>
                  </a:lnTo>
                  <a:lnTo>
                    <a:pt x="2564" y="841"/>
                  </a:lnTo>
                  <a:lnTo>
                    <a:pt x="2595" y="831"/>
                  </a:lnTo>
                  <a:lnTo>
                    <a:pt x="2625" y="822"/>
                  </a:lnTo>
                  <a:lnTo>
                    <a:pt x="2665" y="822"/>
                  </a:lnTo>
                  <a:lnTo>
                    <a:pt x="2696" y="801"/>
                  </a:lnTo>
                  <a:lnTo>
                    <a:pt x="2726" y="781"/>
                  </a:lnTo>
                  <a:lnTo>
                    <a:pt x="2747" y="771"/>
                  </a:lnTo>
                  <a:lnTo>
                    <a:pt x="2777" y="761"/>
                  </a:lnTo>
                  <a:lnTo>
                    <a:pt x="2808" y="740"/>
                  </a:lnTo>
                  <a:lnTo>
                    <a:pt x="2838" y="720"/>
                  </a:lnTo>
                  <a:lnTo>
                    <a:pt x="2858" y="700"/>
                  </a:lnTo>
                  <a:lnTo>
                    <a:pt x="2888" y="679"/>
                  </a:lnTo>
                  <a:lnTo>
                    <a:pt x="2909" y="650"/>
                  </a:lnTo>
                  <a:lnTo>
                    <a:pt x="2930" y="629"/>
                  </a:lnTo>
                  <a:lnTo>
                    <a:pt x="2959" y="608"/>
                  </a:lnTo>
                  <a:lnTo>
                    <a:pt x="2980" y="578"/>
                  </a:lnTo>
                  <a:lnTo>
                    <a:pt x="3000" y="548"/>
                  </a:lnTo>
                  <a:lnTo>
                    <a:pt x="3031" y="528"/>
                  </a:lnTo>
                  <a:lnTo>
                    <a:pt x="3051" y="497"/>
                  </a:lnTo>
                  <a:lnTo>
                    <a:pt x="3071" y="467"/>
                  </a:lnTo>
                  <a:lnTo>
                    <a:pt x="3081" y="446"/>
                  </a:lnTo>
                  <a:lnTo>
                    <a:pt x="3102" y="416"/>
                  </a:lnTo>
                  <a:lnTo>
                    <a:pt x="3122" y="385"/>
                  </a:lnTo>
                  <a:lnTo>
                    <a:pt x="3142" y="355"/>
                  </a:lnTo>
                  <a:lnTo>
                    <a:pt x="3163" y="325"/>
                  </a:lnTo>
                  <a:lnTo>
                    <a:pt x="3172" y="294"/>
                  </a:lnTo>
                  <a:lnTo>
                    <a:pt x="3193" y="274"/>
                  </a:lnTo>
                  <a:lnTo>
                    <a:pt x="3213" y="244"/>
                  </a:lnTo>
                  <a:lnTo>
                    <a:pt x="3203" y="204"/>
                  </a:lnTo>
                  <a:lnTo>
                    <a:pt x="3182" y="162"/>
                  </a:lnTo>
                  <a:lnTo>
                    <a:pt x="3182" y="122"/>
                  </a:lnTo>
                  <a:lnTo>
                    <a:pt x="3193" y="82"/>
                  </a:lnTo>
                  <a:lnTo>
                    <a:pt x="3233" y="51"/>
                  </a:lnTo>
                  <a:lnTo>
                    <a:pt x="3274" y="31"/>
                  </a:lnTo>
                  <a:lnTo>
                    <a:pt x="3325" y="11"/>
                  </a:lnTo>
                  <a:lnTo>
                    <a:pt x="3375" y="11"/>
                  </a:lnTo>
                  <a:lnTo>
                    <a:pt x="3426" y="0"/>
                  </a:lnTo>
                  <a:lnTo>
                    <a:pt x="3477" y="0"/>
                  </a:lnTo>
                  <a:lnTo>
                    <a:pt x="3527" y="0"/>
                  </a:lnTo>
                  <a:lnTo>
                    <a:pt x="3578" y="21"/>
                  </a:lnTo>
                  <a:lnTo>
                    <a:pt x="3598" y="21"/>
                  </a:lnTo>
                  <a:lnTo>
                    <a:pt x="3628" y="42"/>
                  </a:lnTo>
                  <a:lnTo>
                    <a:pt x="3659" y="61"/>
                  </a:lnTo>
                  <a:lnTo>
                    <a:pt x="3689" y="82"/>
                  </a:lnTo>
                  <a:lnTo>
                    <a:pt x="3710" y="101"/>
                  </a:lnTo>
                  <a:lnTo>
                    <a:pt x="3740" y="122"/>
                  </a:lnTo>
                  <a:lnTo>
                    <a:pt x="3760" y="132"/>
                  </a:lnTo>
                  <a:lnTo>
                    <a:pt x="3790" y="153"/>
                  </a:lnTo>
                  <a:lnTo>
                    <a:pt x="3832" y="173"/>
                  </a:lnTo>
                  <a:lnTo>
                    <a:pt x="3872" y="204"/>
                  </a:lnTo>
                  <a:lnTo>
                    <a:pt x="3902" y="223"/>
                  </a:lnTo>
                  <a:lnTo>
                    <a:pt x="3943" y="254"/>
                  </a:lnTo>
                  <a:lnTo>
                    <a:pt x="3983" y="274"/>
                  </a:lnTo>
                  <a:lnTo>
                    <a:pt x="4024" y="294"/>
                  </a:lnTo>
                  <a:lnTo>
                    <a:pt x="4034" y="315"/>
                  </a:lnTo>
                  <a:lnTo>
                    <a:pt x="4055" y="335"/>
                  </a:lnTo>
                  <a:lnTo>
                    <a:pt x="4074" y="355"/>
                  </a:lnTo>
                  <a:lnTo>
                    <a:pt x="4105" y="376"/>
                  </a:lnTo>
                </a:path>
              </a:pathLst>
            </a:custGeom>
            <a:noFill/>
            <a:ln w="0">
              <a:solidFill>
                <a:srgbClr val="33CC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Freeform 365"/>
            <p:cNvSpPr>
              <a:spLocks/>
            </p:cNvSpPr>
            <p:nvPr/>
          </p:nvSpPr>
          <p:spPr bwMode="auto">
            <a:xfrm>
              <a:off x="1200" y="2483"/>
              <a:ext cx="126" cy="91"/>
            </a:xfrm>
            <a:custGeom>
              <a:avLst/>
              <a:gdLst>
                <a:gd name="T0" fmla="*/ 123 w 881"/>
                <a:gd name="T1" fmla="*/ 12 h 638"/>
                <a:gd name="T2" fmla="*/ 119 w 881"/>
                <a:gd name="T3" fmla="*/ 14 h 638"/>
                <a:gd name="T4" fmla="*/ 117 w 881"/>
                <a:gd name="T5" fmla="*/ 20 h 638"/>
                <a:gd name="T6" fmla="*/ 117 w 881"/>
                <a:gd name="T7" fmla="*/ 25 h 638"/>
                <a:gd name="T8" fmla="*/ 120 w 881"/>
                <a:gd name="T9" fmla="*/ 30 h 638"/>
                <a:gd name="T10" fmla="*/ 122 w 881"/>
                <a:gd name="T11" fmla="*/ 36 h 638"/>
                <a:gd name="T12" fmla="*/ 123 w 881"/>
                <a:gd name="T13" fmla="*/ 41 h 638"/>
                <a:gd name="T14" fmla="*/ 125 w 881"/>
                <a:gd name="T15" fmla="*/ 46 h 638"/>
                <a:gd name="T16" fmla="*/ 126 w 881"/>
                <a:gd name="T17" fmla="*/ 52 h 638"/>
                <a:gd name="T18" fmla="*/ 122 w 881"/>
                <a:gd name="T19" fmla="*/ 55 h 638"/>
                <a:gd name="T20" fmla="*/ 119 w 881"/>
                <a:gd name="T21" fmla="*/ 59 h 638"/>
                <a:gd name="T22" fmla="*/ 115 w 881"/>
                <a:gd name="T23" fmla="*/ 62 h 638"/>
                <a:gd name="T24" fmla="*/ 110 w 881"/>
                <a:gd name="T25" fmla="*/ 65 h 638"/>
                <a:gd name="T26" fmla="*/ 106 w 881"/>
                <a:gd name="T27" fmla="*/ 68 h 638"/>
                <a:gd name="T28" fmla="*/ 101 w 881"/>
                <a:gd name="T29" fmla="*/ 72 h 638"/>
                <a:gd name="T30" fmla="*/ 97 w 881"/>
                <a:gd name="T31" fmla="*/ 75 h 638"/>
                <a:gd name="T32" fmla="*/ 93 w 881"/>
                <a:gd name="T33" fmla="*/ 78 h 638"/>
                <a:gd name="T34" fmla="*/ 87 w 881"/>
                <a:gd name="T35" fmla="*/ 81 h 638"/>
                <a:gd name="T36" fmla="*/ 83 w 881"/>
                <a:gd name="T37" fmla="*/ 82 h 638"/>
                <a:gd name="T38" fmla="*/ 78 w 881"/>
                <a:gd name="T39" fmla="*/ 84 h 638"/>
                <a:gd name="T40" fmla="*/ 73 w 881"/>
                <a:gd name="T41" fmla="*/ 87 h 638"/>
                <a:gd name="T42" fmla="*/ 67 w 881"/>
                <a:gd name="T43" fmla="*/ 87 h 638"/>
                <a:gd name="T44" fmla="*/ 62 w 881"/>
                <a:gd name="T45" fmla="*/ 88 h 638"/>
                <a:gd name="T46" fmla="*/ 56 w 881"/>
                <a:gd name="T47" fmla="*/ 90 h 638"/>
                <a:gd name="T48" fmla="*/ 52 w 881"/>
                <a:gd name="T49" fmla="*/ 91 h 638"/>
                <a:gd name="T50" fmla="*/ 48 w 881"/>
                <a:gd name="T51" fmla="*/ 90 h 638"/>
                <a:gd name="T52" fmla="*/ 43 w 881"/>
                <a:gd name="T53" fmla="*/ 90 h 638"/>
                <a:gd name="T54" fmla="*/ 39 w 881"/>
                <a:gd name="T55" fmla="*/ 90 h 638"/>
                <a:gd name="T56" fmla="*/ 35 w 881"/>
                <a:gd name="T57" fmla="*/ 88 h 638"/>
                <a:gd name="T58" fmla="*/ 29 w 881"/>
                <a:gd name="T59" fmla="*/ 85 h 638"/>
                <a:gd name="T60" fmla="*/ 22 w 881"/>
                <a:gd name="T61" fmla="*/ 82 h 638"/>
                <a:gd name="T62" fmla="*/ 16 w 881"/>
                <a:gd name="T63" fmla="*/ 78 h 638"/>
                <a:gd name="T64" fmla="*/ 10 w 881"/>
                <a:gd name="T65" fmla="*/ 72 h 638"/>
                <a:gd name="T66" fmla="*/ 4 w 881"/>
                <a:gd name="T67" fmla="*/ 66 h 638"/>
                <a:gd name="T68" fmla="*/ 0 w 881"/>
                <a:gd name="T69" fmla="*/ 61 h 638"/>
                <a:gd name="T70" fmla="*/ 3 w 881"/>
                <a:gd name="T71" fmla="*/ 56 h 638"/>
                <a:gd name="T72" fmla="*/ 7 w 881"/>
                <a:gd name="T73" fmla="*/ 52 h 638"/>
                <a:gd name="T74" fmla="*/ 12 w 881"/>
                <a:gd name="T75" fmla="*/ 46 h 638"/>
                <a:gd name="T76" fmla="*/ 16 w 881"/>
                <a:gd name="T77" fmla="*/ 42 h 638"/>
                <a:gd name="T78" fmla="*/ 20 w 881"/>
                <a:gd name="T79" fmla="*/ 38 h 638"/>
                <a:gd name="T80" fmla="*/ 25 w 881"/>
                <a:gd name="T81" fmla="*/ 33 h 638"/>
                <a:gd name="T82" fmla="*/ 29 w 881"/>
                <a:gd name="T83" fmla="*/ 27 h 638"/>
                <a:gd name="T84" fmla="*/ 35 w 881"/>
                <a:gd name="T85" fmla="*/ 23 h 638"/>
                <a:gd name="T86" fmla="*/ 39 w 881"/>
                <a:gd name="T87" fmla="*/ 22 h 638"/>
                <a:gd name="T88" fmla="*/ 45 w 881"/>
                <a:gd name="T89" fmla="*/ 19 h 638"/>
                <a:gd name="T90" fmla="*/ 49 w 881"/>
                <a:gd name="T91" fmla="*/ 16 h 638"/>
                <a:gd name="T92" fmla="*/ 56 w 881"/>
                <a:gd name="T93" fmla="*/ 14 h 638"/>
                <a:gd name="T94" fmla="*/ 61 w 881"/>
                <a:gd name="T95" fmla="*/ 12 h 638"/>
                <a:gd name="T96" fmla="*/ 67 w 881"/>
                <a:gd name="T97" fmla="*/ 9 h 638"/>
                <a:gd name="T98" fmla="*/ 73 w 881"/>
                <a:gd name="T99" fmla="*/ 7 h 638"/>
                <a:gd name="T100" fmla="*/ 78 w 881"/>
                <a:gd name="T101" fmla="*/ 4 h 638"/>
                <a:gd name="T102" fmla="*/ 83 w 881"/>
                <a:gd name="T103" fmla="*/ 3 h 638"/>
                <a:gd name="T104" fmla="*/ 88 w 881"/>
                <a:gd name="T105" fmla="*/ 2 h 638"/>
                <a:gd name="T106" fmla="*/ 94 w 881"/>
                <a:gd name="T107" fmla="*/ 0 h 638"/>
                <a:gd name="T108" fmla="*/ 100 w 881"/>
                <a:gd name="T109" fmla="*/ 0 h 638"/>
                <a:gd name="T110" fmla="*/ 106 w 881"/>
                <a:gd name="T111" fmla="*/ 0 h 638"/>
                <a:gd name="T112" fmla="*/ 112 w 881"/>
                <a:gd name="T113" fmla="*/ 3 h 638"/>
                <a:gd name="T114" fmla="*/ 117 w 881"/>
                <a:gd name="T115" fmla="*/ 6 h 638"/>
                <a:gd name="T116" fmla="*/ 123 w 881"/>
                <a:gd name="T117" fmla="*/ 12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81" h="638">
                  <a:moveTo>
                    <a:pt x="862" y="81"/>
                  </a:moveTo>
                  <a:lnTo>
                    <a:pt x="831" y="101"/>
                  </a:lnTo>
                  <a:lnTo>
                    <a:pt x="820" y="142"/>
                  </a:lnTo>
                  <a:lnTo>
                    <a:pt x="820" y="173"/>
                  </a:lnTo>
                  <a:lnTo>
                    <a:pt x="841" y="213"/>
                  </a:lnTo>
                  <a:lnTo>
                    <a:pt x="851" y="253"/>
                  </a:lnTo>
                  <a:lnTo>
                    <a:pt x="862" y="284"/>
                  </a:lnTo>
                  <a:lnTo>
                    <a:pt x="872" y="324"/>
                  </a:lnTo>
                  <a:lnTo>
                    <a:pt x="881" y="365"/>
                  </a:lnTo>
                  <a:lnTo>
                    <a:pt x="851" y="385"/>
                  </a:lnTo>
                  <a:lnTo>
                    <a:pt x="831" y="415"/>
                  </a:lnTo>
                  <a:lnTo>
                    <a:pt x="801" y="436"/>
                  </a:lnTo>
                  <a:lnTo>
                    <a:pt x="770" y="456"/>
                  </a:lnTo>
                  <a:lnTo>
                    <a:pt x="740" y="476"/>
                  </a:lnTo>
                  <a:lnTo>
                    <a:pt x="709" y="507"/>
                  </a:lnTo>
                  <a:lnTo>
                    <a:pt x="679" y="527"/>
                  </a:lnTo>
                  <a:lnTo>
                    <a:pt x="649" y="547"/>
                  </a:lnTo>
                  <a:lnTo>
                    <a:pt x="608" y="568"/>
                  </a:lnTo>
                  <a:lnTo>
                    <a:pt x="578" y="577"/>
                  </a:lnTo>
                  <a:lnTo>
                    <a:pt x="547" y="587"/>
                  </a:lnTo>
                  <a:lnTo>
                    <a:pt x="507" y="608"/>
                  </a:lnTo>
                  <a:lnTo>
                    <a:pt x="466" y="608"/>
                  </a:lnTo>
                  <a:lnTo>
                    <a:pt x="435" y="619"/>
                  </a:lnTo>
                  <a:lnTo>
                    <a:pt x="395" y="629"/>
                  </a:lnTo>
                  <a:lnTo>
                    <a:pt x="365" y="638"/>
                  </a:lnTo>
                  <a:lnTo>
                    <a:pt x="334" y="629"/>
                  </a:lnTo>
                  <a:lnTo>
                    <a:pt x="304" y="629"/>
                  </a:lnTo>
                  <a:lnTo>
                    <a:pt x="273" y="629"/>
                  </a:lnTo>
                  <a:lnTo>
                    <a:pt x="243" y="619"/>
                  </a:lnTo>
                  <a:lnTo>
                    <a:pt x="202" y="598"/>
                  </a:lnTo>
                  <a:lnTo>
                    <a:pt x="152" y="577"/>
                  </a:lnTo>
                  <a:lnTo>
                    <a:pt x="111" y="547"/>
                  </a:lnTo>
                  <a:lnTo>
                    <a:pt x="71" y="507"/>
                  </a:lnTo>
                  <a:lnTo>
                    <a:pt x="31" y="466"/>
                  </a:lnTo>
                  <a:lnTo>
                    <a:pt x="0" y="425"/>
                  </a:lnTo>
                  <a:lnTo>
                    <a:pt x="21" y="396"/>
                  </a:lnTo>
                  <a:lnTo>
                    <a:pt x="50" y="365"/>
                  </a:lnTo>
                  <a:lnTo>
                    <a:pt x="81" y="324"/>
                  </a:lnTo>
                  <a:lnTo>
                    <a:pt x="111" y="294"/>
                  </a:lnTo>
                  <a:lnTo>
                    <a:pt x="142" y="263"/>
                  </a:lnTo>
                  <a:lnTo>
                    <a:pt x="172" y="234"/>
                  </a:lnTo>
                  <a:lnTo>
                    <a:pt x="202" y="192"/>
                  </a:lnTo>
                  <a:lnTo>
                    <a:pt x="243" y="162"/>
                  </a:lnTo>
                  <a:lnTo>
                    <a:pt x="273" y="152"/>
                  </a:lnTo>
                  <a:lnTo>
                    <a:pt x="314" y="131"/>
                  </a:lnTo>
                  <a:lnTo>
                    <a:pt x="345" y="112"/>
                  </a:lnTo>
                  <a:lnTo>
                    <a:pt x="395" y="101"/>
                  </a:lnTo>
                  <a:lnTo>
                    <a:pt x="426" y="81"/>
                  </a:lnTo>
                  <a:lnTo>
                    <a:pt x="466" y="61"/>
                  </a:lnTo>
                  <a:lnTo>
                    <a:pt x="507" y="51"/>
                  </a:lnTo>
                  <a:lnTo>
                    <a:pt x="547" y="30"/>
                  </a:lnTo>
                  <a:lnTo>
                    <a:pt x="578" y="20"/>
                  </a:lnTo>
                  <a:lnTo>
                    <a:pt x="618" y="11"/>
                  </a:lnTo>
                  <a:lnTo>
                    <a:pt x="658" y="0"/>
                  </a:lnTo>
                  <a:lnTo>
                    <a:pt x="700" y="0"/>
                  </a:lnTo>
                  <a:lnTo>
                    <a:pt x="740" y="0"/>
                  </a:lnTo>
                  <a:lnTo>
                    <a:pt x="780" y="20"/>
                  </a:lnTo>
                  <a:lnTo>
                    <a:pt x="820" y="41"/>
                  </a:lnTo>
                  <a:lnTo>
                    <a:pt x="862" y="81"/>
                  </a:lnTo>
                  <a:close/>
                </a:path>
              </a:pathLst>
            </a:custGeom>
            <a:solidFill>
              <a:srgbClr val="669933"/>
            </a:solidFill>
            <a:ln w="0">
              <a:solidFill>
                <a:srgbClr val="6699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Freeform 366"/>
            <p:cNvSpPr>
              <a:spLocks/>
            </p:cNvSpPr>
            <p:nvPr/>
          </p:nvSpPr>
          <p:spPr bwMode="auto">
            <a:xfrm>
              <a:off x="1200" y="2483"/>
              <a:ext cx="126" cy="91"/>
            </a:xfrm>
            <a:custGeom>
              <a:avLst/>
              <a:gdLst>
                <a:gd name="T0" fmla="*/ 123 w 881"/>
                <a:gd name="T1" fmla="*/ 12 h 638"/>
                <a:gd name="T2" fmla="*/ 119 w 881"/>
                <a:gd name="T3" fmla="*/ 14 h 638"/>
                <a:gd name="T4" fmla="*/ 117 w 881"/>
                <a:gd name="T5" fmla="*/ 20 h 638"/>
                <a:gd name="T6" fmla="*/ 117 w 881"/>
                <a:gd name="T7" fmla="*/ 25 h 638"/>
                <a:gd name="T8" fmla="*/ 120 w 881"/>
                <a:gd name="T9" fmla="*/ 30 h 638"/>
                <a:gd name="T10" fmla="*/ 122 w 881"/>
                <a:gd name="T11" fmla="*/ 36 h 638"/>
                <a:gd name="T12" fmla="*/ 123 w 881"/>
                <a:gd name="T13" fmla="*/ 41 h 638"/>
                <a:gd name="T14" fmla="*/ 125 w 881"/>
                <a:gd name="T15" fmla="*/ 46 h 638"/>
                <a:gd name="T16" fmla="*/ 126 w 881"/>
                <a:gd name="T17" fmla="*/ 52 h 638"/>
                <a:gd name="T18" fmla="*/ 122 w 881"/>
                <a:gd name="T19" fmla="*/ 55 h 638"/>
                <a:gd name="T20" fmla="*/ 119 w 881"/>
                <a:gd name="T21" fmla="*/ 59 h 638"/>
                <a:gd name="T22" fmla="*/ 115 w 881"/>
                <a:gd name="T23" fmla="*/ 62 h 638"/>
                <a:gd name="T24" fmla="*/ 110 w 881"/>
                <a:gd name="T25" fmla="*/ 65 h 638"/>
                <a:gd name="T26" fmla="*/ 106 w 881"/>
                <a:gd name="T27" fmla="*/ 68 h 638"/>
                <a:gd name="T28" fmla="*/ 101 w 881"/>
                <a:gd name="T29" fmla="*/ 72 h 638"/>
                <a:gd name="T30" fmla="*/ 97 w 881"/>
                <a:gd name="T31" fmla="*/ 75 h 638"/>
                <a:gd name="T32" fmla="*/ 93 w 881"/>
                <a:gd name="T33" fmla="*/ 78 h 638"/>
                <a:gd name="T34" fmla="*/ 87 w 881"/>
                <a:gd name="T35" fmla="*/ 81 h 638"/>
                <a:gd name="T36" fmla="*/ 83 w 881"/>
                <a:gd name="T37" fmla="*/ 82 h 638"/>
                <a:gd name="T38" fmla="*/ 78 w 881"/>
                <a:gd name="T39" fmla="*/ 84 h 638"/>
                <a:gd name="T40" fmla="*/ 73 w 881"/>
                <a:gd name="T41" fmla="*/ 87 h 638"/>
                <a:gd name="T42" fmla="*/ 67 w 881"/>
                <a:gd name="T43" fmla="*/ 87 h 638"/>
                <a:gd name="T44" fmla="*/ 62 w 881"/>
                <a:gd name="T45" fmla="*/ 88 h 638"/>
                <a:gd name="T46" fmla="*/ 56 w 881"/>
                <a:gd name="T47" fmla="*/ 90 h 638"/>
                <a:gd name="T48" fmla="*/ 52 w 881"/>
                <a:gd name="T49" fmla="*/ 91 h 638"/>
                <a:gd name="T50" fmla="*/ 48 w 881"/>
                <a:gd name="T51" fmla="*/ 90 h 638"/>
                <a:gd name="T52" fmla="*/ 43 w 881"/>
                <a:gd name="T53" fmla="*/ 90 h 638"/>
                <a:gd name="T54" fmla="*/ 39 w 881"/>
                <a:gd name="T55" fmla="*/ 90 h 638"/>
                <a:gd name="T56" fmla="*/ 35 w 881"/>
                <a:gd name="T57" fmla="*/ 88 h 638"/>
                <a:gd name="T58" fmla="*/ 29 w 881"/>
                <a:gd name="T59" fmla="*/ 85 h 638"/>
                <a:gd name="T60" fmla="*/ 22 w 881"/>
                <a:gd name="T61" fmla="*/ 82 h 638"/>
                <a:gd name="T62" fmla="*/ 16 w 881"/>
                <a:gd name="T63" fmla="*/ 78 h 638"/>
                <a:gd name="T64" fmla="*/ 10 w 881"/>
                <a:gd name="T65" fmla="*/ 72 h 638"/>
                <a:gd name="T66" fmla="*/ 4 w 881"/>
                <a:gd name="T67" fmla="*/ 66 h 638"/>
                <a:gd name="T68" fmla="*/ 0 w 881"/>
                <a:gd name="T69" fmla="*/ 61 h 638"/>
                <a:gd name="T70" fmla="*/ 3 w 881"/>
                <a:gd name="T71" fmla="*/ 56 h 638"/>
                <a:gd name="T72" fmla="*/ 7 w 881"/>
                <a:gd name="T73" fmla="*/ 52 h 638"/>
                <a:gd name="T74" fmla="*/ 12 w 881"/>
                <a:gd name="T75" fmla="*/ 46 h 638"/>
                <a:gd name="T76" fmla="*/ 16 w 881"/>
                <a:gd name="T77" fmla="*/ 42 h 638"/>
                <a:gd name="T78" fmla="*/ 20 w 881"/>
                <a:gd name="T79" fmla="*/ 38 h 638"/>
                <a:gd name="T80" fmla="*/ 25 w 881"/>
                <a:gd name="T81" fmla="*/ 33 h 638"/>
                <a:gd name="T82" fmla="*/ 29 w 881"/>
                <a:gd name="T83" fmla="*/ 27 h 638"/>
                <a:gd name="T84" fmla="*/ 35 w 881"/>
                <a:gd name="T85" fmla="*/ 23 h 638"/>
                <a:gd name="T86" fmla="*/ 39 w 881"/>
                <a:gd name="T87" fmla="*/ 22 h 638"/>
                <a:gd name="T88" fmla="*/ 45 w 881"/>
                <a:gd name="T89" fmla="*/ 19 h 638"/>
                <a:gd name="T90" fmla="*/ 49 w 881"/>
                <a:gd name="T91" fmla="*/ 16 h 638"/>
                <a:gd name="T92" fmla="*/ 56 w 881"/>
                <a:gd name="T93" fmla="*/ 14 h 638"/>
                <a:gd name="T94" fmla="*/ 61 w 881"/>
                <a:gd name="T95" fmla="*/ 12 h 638"/>
                <a:gd name="T96" fmla="*/ 67 w 881"/>
                <a:gd name="T97" fmla="*/ 9 h 638"/>
                <a:gd name="T98" fmla="*/ 73 w 881"/>
                <a:gd name="T99" fmla="*/ 7 h 638"/>
                <a:gd name="T100" fmla="*/ 78 w 881"/>
                <a:gd name="T101" fmla="*/ 4 h 638"/>
                <a:gd name="T102" fmla="*/ 83 w 881"/>
                <a:gd name="T103" fmla="*/ 3 h 638"/>
                <a:gd name="T104" fmla="*/ 88 w 881"/>
                <a:gd name="T105" fmla="*/ 2 h 638"/>
                <a:gd name="T106" fmla="*/ 94 w 881"/>
                <a:gd name="T107" fmla="*/ 0 h 638"/>
                <a:gd name="T108" fmla="*/ 100 w 881"/>
                <a:gd name="T109" fmla="*/ 0 h 638"/>
                <a:gd name="T110" fmla="*/ 106 w 881"/>
                <a:gd name="T111" fmla="*/ 0 h 638"/>
                <a:gd name="T112" fmla="*/ 112 w 881"/>
                <a:gd name="T113" fmla="*/ 3 h 638"/>
                <a:gd name="T114" fmla="*/ 117 w 881"/>
                <a:gd name="T115" fmla="*/ 6 h 638"/>
                <a:gd name="T116" fmla="*/ 123 w 881"/>
                <a:gd name="T117" fmla="*/ 12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81" h="638">
                  <a:moveTo>
                    <a:pt x="862" y="81"/>
                  </a:moveTo>
                  <a:lnTo>
                    <a:pt x="831" y="101"/>
                  </a:lnTo>
                  <a:lnTo>
                    <a:pt x="820" y="142"/>
                  </a:lnTo>
                  <a:lnTo>
                    <a:pt x="820" y="173"/>
                  </a:lnTo>
                  <a:lnTo>
                    <a:pt x="841" y="213"/>
                  </a:lnTo>
                  <a:lnTo>
                    <a:pt x="851" y="253"/>
                  </a:lnTo>
                  <a:lnTo>
                    <a:pt x="862" y="284"/>
                  </a:lnTo>
                  <a:lnTo>
                    <a:pt x="872" y="324"/>
                  </a:lnTo>
                  <a:lnTo>
                    <a:pt x="881" y="365"/>
                  </a:lnTo>
                  <a:lnTo>
                    <a:pt x="851" y="385"/>
                  </a:lnTo>
                  <a:lnTo>
                    <a:pt x="831" y="415"/>
                  </a:lnTo>
                  <a:lnTo>
                    <a:pt x="801" y="436"/>
                  </a:lnTo>
                  <a:lnTo>
                    <a:pt x="770" y="456"/>
                  </a:lnTo>
                  <a:lnTo>
                    <a:pt x="740" y="476"/>
                  </a:lnTo>
                  <a:lnTo>
                    <a:pt x="709" y="507"/>
                  </a:lnTo>
                  <a:lnTo>
                    <a:pt x="679" y="527"/>
                  </a:lnTo>
                  <a:lnTo>
                    <a:pt x="649" y="547"/>
                  </a:lnTo>
                  <a:lnTo>
                    <a:pt x="608" y="568"/>
                  </a:lnTo>
                  <a:lnTo>
                    <a:pt x="578" y="577"/>
                  </a:lnTo>
                  <a:lnTo>
                    <a:pt x="547" y="587"/>
                  </a:lnTo>
                  <a:lnTo>
                    <a:pt x="507" y="608"/>
                  </a:lnTo>
                  <a:lnTo>
                    <a:pt x="466" y="608"/>
                  </a:lnTo>
                  <a:lnTo>
                    <a:pt x="435" y="619"/>
                  </a:lnTo>
                  <a:lnTo>
                    <a:pt x="395" y="629"/>
                  </a:lnTo>
                  <a:lnTo>
                    <a:pt x="365" y="638"/>
                  </a:lnTo>
                  <a:lnTo>
                    <a:pt x="334" y="629"/>
                  </a:lnTo>
                  <a:lnTo>
                    <a:pt x="304" y="629"/>
                  </a:lnTo>
                  <a:lnTo>
                    <a:pt x="273" y="629"/>
                  </a:lnTo>
                  <a:lnTo>
                    <a:pt x="243" y="619"/>
                  </a:lnTo>
                  <a:lnTo>
                    <a:pt x="202" y="598"/>
                  </a:lnTo>
                  <a:lnTo>
                    <a:pt x="152" y="577"/>
                  </a:lnTo>
                  <a:lnTo>
                    <a:pt x="111" y="547"/>
                  </a:lnTo>
                  <a:lnTo>
                    <a:pt x="71" y="507"/>
                  </a:lnTo>
                  <a:lnTo>
                    <a:pt x="31" y="466"/>
                  </a:lnTo>
                  <a:lnTo>
                    <a:pt x="0" y="425"/>
                  </a:lnTo>
                  <a:lnTo>
                    <a:pt x="21" y="396"/>
                  </a:lnTo>
                  <a:lnTo>
                    <a:pt x="50" y="365"/>
                  </a:lnTo>
                  <a:lnTo>
                    <a:pt x="81" y="324"/>
                  </a:lnTo>
                  <a:lnTo>
                    <a:pt x="111" y="294"/>
                  </a:lnTo>
                  <a:lnTo>
                    <a:pt x="142" y="263"/>
                  </a:lnTo>
                  <a:lnTo>
                    <a:pt x="172" y="234"/>
                  </a:lnTo>
                  <a:lnTo>
                    <a:pt x="202" y="192"/>
                  </a:lnTo>
                  <a:lnTo>
                    <a:pt x="243" y="162"/>
                  </a:lnTo>
                  <a:lnTo>
                    <a:pt x="273" y="152"/>
                  </a:lnTo>
                  <a:lnTo>
                    <a:pt x="314" y="131"/>
                  </a:lnTo>
                  <a:lnTo>
                    <a:pt x="345" y="112"/>
                  </a:lnTo>
                  <a:lnTo>
                    <a:pt x="395" y="101"/>
                  </a:lnTo>
                  <a:lnTo>
                    <a:pt x="426" y="81"/>
                  </a:lnTo>
                  <a:lnTo>
                    <a:pt x="466" y="61"/>
                  </a:lnTo>
                  <a:lnTo>
                    <a:pt x="507" y="51"/>
                  </a:lnTo>
                  <a:lnTo>
                    <a:pt x="547" y="30"/>
                  </a:lnTo>
                  <a:lnTo>
                    <a:pt x="578" y="20"/>
                  </a:lnTo>
                  <a:lnTo>
                    <a:pt x="618" y="11"/>
                  </a:lnTo>
                  <a:lnTo>
                    <a:pt x="658" y="0"/>
                  </a:lnTo>
                  <a:lnTo>
                    <a:pt x="700" y="0"/>
                  </a:lnTo>
                  <a:lnTo>
                    <a:pt x="740" y="0"/>
                  </a:lnTo>
                  <a:lnTo>
                    <a:pt x="780" y="20"/>
                  </a:lnTo>
                  <a:lnTo>
                    <a:pt x="820" y="41"/>
                  </a:lnTo>
                  <a:lnTo>
                    <a:pt x="862" y="81"/>
                  </a:lnTo>
                </a:path>
              </a:pathLst>
            </a:custGeom>
            <a:noFill/>
            <a:ln w="0">
              <a:solidFill>
                <a:srgbClr val="66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Freeform 367"/>
            <p:cNvSpPr>
              <a:spLocks/>
            </p:cNvSpPr>
            <p:nvPr/>
          </p:nvSpPr>
          <p:spPr bwMode="auto">
            <a:xfrm>
              <a:off x="2562" y="2486"/>
              <a:ext cx="90" cy="43"/>
            </a:xfrm>
            <a:custGeom>
              <a:avLst/>
              <a:gdLst>
                <a:gd name="T0" fmla="*/ 35 w 629"/>
                <a:gd name="T1" fmla="*/ 0 h 304"/>
                <a:gd name="T2" fmla="*/ 35 w 629"/>
                <a:gd name="T3" fmla="*/ 4 h 304"/>
                <a:gd name="T4" fmla="*/ 33 w 629"/>
                <a:gd name="T5" fmla="*/ 9 h 304"/>
                <a:gd name="T6" fmla="*/ 32 w 629"/>
                <a:gd name="T7" fmla="*/ 11 h 304"/>
                <a:gd name="T8" fmla="*/ 29 w 629"/>
                <a:gd name="T9" fmla="*/ 14 h 304"/>
                <a:gd name="T10" fmla="*/ 25 w 629"/>
                <a:gd name="T11" fmla="*/ 17 h 304"/>
                <a:gd name="T12" fmla="*/ 22 w 629"/>
                <a:gd name="T13" fmla="*/ 20 h 304"/>
                <a:gd name="T14" fmla="*/ 19 w 629"/>
                <a:gd name="T15" fmla="*/ 24 h 304"/>
                <a:gd name="T16" fmla="*/ 17 w 629"/>
                <a:gd name="T17" fmla="*/ 30 h 304"/>
                <a:gd name="T18" fmla="*/ 23 w 629"/>
                <a:gd name="T19" fmla="*/ 32 h 304"/>
                <a:gd name="T20" fmla="*/ 29 w 629"/>
                <a:gd name="T21" fmla="*/ 33 h 304"/>
                <a:gd name="T22" fmla="*/ 35 w 629"/>
                <a:gd name="T23" fmla="*/ 32 h 304"/>
                <a:gd name="T24" fmla="*/ 42 w 629"/>
                <a:gd name="T25" fmla="*/ 32 h 304"/>
                <a:gd name="T26" fmla="*/ 48 w 629"/>
                <a:gd name="T27" fmla="*/ 29 h 304"/>
                <a:gd name="T28" fmla="*/ 55 w 629"/>
                <a:gd name="T29" fmla="*/ 27 h 304"/>
                <a:gd name="T30" fmla="*/ 61 w 629"/>
                <a:gd name="T31" fmla="*/ 26 h 304"/>
                <a:gd name="T32" fmla="*/ 68 w 629"/>
                <a:gd name="T33" fmla="*/ 26 h 304"/>
                <a:gd name="T34" fmla="*/ 73 w 629"/>
                <a:gd name="T35" fmla="*/ 22 h 304"/>
                <a:gd name="T36" fmla="*/ 78 w 629"/>
                <a:gd name="T37" fmla="*/ 19 h 304"/>
                <a:gd name="T38" fmla="*/ 84 w 629"/>
                <a:gd name="T39" fmla="*/ 17 h 304"/>
                <a:gd name="T40" fmla="*/ 90 w 629"/>
                <a:gd name="T41" fmla="*/ 14 h 304"/>
                <a:gd name="T42" fmla="*/ 86 w 629"/>
                <a:gd name="T43" fmla="*/ 22 h 304"/>
                <a:gd name="T44" fmla="*/ 80 w 629"/>
                <a:gd name="T45" fmla="*/ 26 h 304"/>
                <a:gd name="T46" fmla="*/ 74 w 629"/>
                <a:gd name="T47" fmla="*/ 29 h 304"/>
                <a:gd name="T48" fmla="*/ 68 w 629"/>
                <a:gd name="T49" fmla="*/ 32 h 304"/>
                <a:gd name="T50" fmla="*/ 64 w 629"/>
                <a:gd name="T51" fmla="*/ 33 h 304"/>
                <a:gd name="T52" fmla="*/ 60 w 629"/>
                <a:gd name="T53" fmla="*/ 34 h 304"/>
                <a:gd name="T54" fmla="*/ 57 w 629"/>
                <a:gd name="T55" fmla="*/ 34 h 304"/>
                <a:gd name="T56" fmla="*/ 52 w 629"/>
                <a:gd name="T57" fmla="*/ 36 h 304"/>
                <a:gd name="T58" fmla="*/ 47 w 629"/>
                <a:gd name="T59" fmla="*/ 37 h 304"/>
                <a:gd name="T60" fmla="*/ 42 w 629"/>
                <a:gd name="T61" fmla="*/ 39 h 304"/>
                <a:gd name="T62" fmla="*/ 38 w 629"/>
                <a:gd name="T63" fmla="*/ 40 h 304"/>
                <a:gd name="T64" fmla="*/ 35 w 629"/>
                <a:gd name="T65" fmla="*/ 42 h 304"/>
                <a:gd name="T66" fmla="*/ 29 w 629"/>
                <a:gd name="T67" fmla="*/ 42 h 304"/>
                <a:gd name="T68" fmla="*/ 25 w 629"/>
                <a:gd name="T69" fmla="*/ 43 h 304"/>
                <a:gd name="T70" fmla="*/ 20 w 629"/>
                <a:gd name="T71" fmla="*/ 43 h 304"/>
                <a:gd name="T72" fmla="*/ 16 w 629"/>
                <a:gd name="T73" fmla="*/ 43 h 304"/>
                <a:gd name="T74" fmla="*/ 12 w 629"/>
                <a:gd name="T75" fmla="*/ 43 h 304"/>
                <a:gd name="T76" fmla="*/ 9 w 629"/>
                <a:gd name="T77" fmla="*/ 43 h 304"/>
                <a:gd name="T78" fmla="*/ 4 w 629"/>
                <a:gd name="T79" fmla="*/ 42 h 304"/>
                <a:gd name="T80" fmla="*/ 2 w 629"/>
                <a:gd name="T81" fmla="*/ 42 h 304"/>
                <a:gd name="T82" fmla="*/ 0 w 629"/>
                <a:gd name="T83" fmla="*/ 34 h 304"/>
                <a:gd name="T84" fmla="*/ 2 w 629"/>
                <a:gd name="T85" fmla="*/ 30 h 304"/>
                <a:gd name="T86" fmla="*/ 4 w 629"/>
                <a:gd name="T87" fmla="*/ 24 h 304"/>
                <a:gd name="T88" fmla="*/ 10 w 629"/>
                <a:gd name="T89" fmla="*/ 20 h 304"/>
                <a:gd name="T90" fmla="*/ 13 w 629"/>
                <a:gd name="T91" fmla="*/ 16 h 304"/>
                <a:gd name="T92" fmla="*/ 19 w 629"/>
                <a:gd name="T93" fmla="*/ 11 h 304"/>
                <a:gd name="T94" fmla="*/ 22 w 629"/>
                <a:gd name="T95" fmla="*/ 6 h 304"/>
                <a:gd name="T96" fmla="*/ 25 w 629"/>
                <a:gd name="T97" fmla="*/ 0 h 304"/>
                <a:gd name="T98" fmla="*/ 35 w 629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29" h="304">
                  <a:moveTo>
                    <a:pt x="244" y="0"/>
                  </a:moveTo>
                  <a:lnTo>
                    <a:pt x="244" y="31"/>
                  </a:lnTo>
                  <a:lnTo>
                    <a:pt x="234" y="61"/>
                  </a:lnTo>
                  <a:lnTo>
                    <a:pt x="223" y="81"/>
                  </a:lnTo>
                  <a:lnTo>
                    <a:pt x="203" y="102"/>
                  </a:lnTo>
                  <a:lnTo>
                    <a:pt x="173" y="122"/>
                  </a:lnTo>
                  <a:lnTo>
                    <a:pt x="152" y="142"/>
                  </a:lnTo>
                  <a:lnTo>
                    <a:pt x="133" y="172"/>
                  </a:lnTo>
                  <a:lnTo>
                    <a:pt x="122" y="214"/>
                  </a:lnTo>
                  <a:lnTo>
                    <a:pt x="162" y="223"/>
                  </a:lnTo>
                  <a:lnTo>
                    <a:pt x="203" y="233"/>
                  </a:lnTo>
                  <a:lnTo>
                    <a:pt x="244" y="223"/>
                  </a:lnTo>
                  <a:lnTo>
                    <a:pt x="295" y="223"/>
                  </a:lnTo>
                  <a:lnTo>
                    <a:pt x="335" y="203"/>
                  </a:lnTo>
                  <a:lnTo>
                    <a:pt x="385" y="193"/>
                  </a:lnTo>
                  <a:lnTo>
                    <a:pt x="426" y="183"/>
                  </a:lnTo>
                  <a:lnTo>
                    <a:pt x="477" y="183"/>
                  </a:lnTo>
                  <a:lnTo>
                    <a:pt x="507" y="153"/>
                  </a:lnTo>
                  <a:lnTo>
                    <a:pt x="547" y="132"/>
                  </a:lnTo>
                  <a:lnTo>
                    <a:pt x="589" y="122"/>
                  </a:lnTo>
                  <a:lnTo>
                    <a:pt x="629" y="102"/>
                  </a:lnTo>
                  <a:lnTo>
                    <a:pt x="598" y="153"/>
                  </a:lnTo>
                  <a:lnTo>
                    <a:pt x="558" y="183"/>
                  </a:lnTo>
                  <a:lnTo>
                    <a:pt x="518" y="203"/>
                  </a:lnTo>
                  <a:lnTo>
                    <a:pt x="477" y="223"/>
                  </a:lnTo>
                  <a:lnTo>
                    <a:pt x="446" y="233"/>
                  </a:lnTo>
                  <a:lnTo>
                    <a:pt x="416" y="243"/>
                  </a:lnTo>
                  <a:lnTo>
                    <a:pt x="396" y="243"/>
                  </a:lnTo>
                  <a:lnTo>
                    <a:pt x="366" y="254"/>
                  </a:lnTo>
                  <a:lnTo>
                    <a:pt x="325" y="264"/>
                  </a:lnTo>
                  <a:lnTo>
                    <a:pt x="295" y="274"/>
                  </a:lnTo>
                  <a:lnTo>
                    <a:pt x="264" y="284"/>
                  </a:lnTo>
                  <a:lnTo>
                    <a:pt x="244" y="294"/>
                  </a:lnTo>
                  <a:lnTo>
                    <a:pt x="203" y="294"/>
                  </a:lnTo>
                  <a:lnTo>
                    <a:pt x="173" y="304"/>
                  </a:lnTo>
                  <a:lnTo>
                    <a:pt x="142" y="304"/>
                  </a:lnTo>
                  <a:lnTo>
                    <a:pt x="112" y="304"/>
                  </a:lnTo>
                  <a:lnTo>
                    <a:pt x="82" y="304"/>
                  </a:lnTo>
                  <a:lnTo>
                    <a:pt x="61" y="304"/>
                  </a:lnTo>
                  <a:lnTo>
                    <a:pt x="30" y="294"/>
                  </a:lnTo>
                  <a:lnTo>
                    <a:pt x="11" y="294"/>
                  </a:lnTo>
                  <a:lnTo>
                    <a:pt x="0" y="243"/>
                  </a:lnTo>
                  <a:lnTo>
                    <a:pt x="11" y="214"/>
                  </a:lnTo>
                  <a:lnTo>
                    <a:pt x="30" y="172"/>
                  </a:lnTo>
                  <a:lnTo>
                    <a:pt x="72" y="142"/>
                  </a:lnTo>
                  <a:lnTo>
                    <a:pt x="91" y="111"/>
                  </a:lnTo>
                  <a:lnTo>
                    <a:pt x="133" y="81"/>
                  </a:lnTo>
                  <a:lnTo>
                    <a:pt x="152" y="41"/>
                  </a:lnTo>
                  <a:lnTo>
                    <a:pt x="173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Freeform 368"/>
            <p:cNvSpPr>
              <a:spLocks/>
            </p:cNvSpPr>
            <p:nvPr/>
          </p:nvSpPr>
          <p:spPr bwMode="auto">
            <a:xfrm>
              <a:off x="2562" y="2486"/>
              <a:ext cx="90" cy="43"/>
            </a:xfrm>
            <a:custGeom>
              <a:avLst/>
              <a:gdLst>
                <a:gd name="T0" fmla="*/ 35 w 629"/>
                <a:gd name="T1" fmla="*/ 0 h 304"/>
                <a:gd name="T2" fmla="*/ 35 w 629"/>
                <a:gd name="T3" fmla="*/ 4 h 304"/>
                <a:gd name="T4" fmla="*/ 33 w 629"/>
                <a:gd name="T5" fmla="*/ 9 h 304"/>
                <a:gd name="T6" fmla="*/ 32 w 629"/>
                <a:gd name="T7" fmla="*/ 11 h 304"/>
                <a:gd name="T8" fmla="*/ 29 w 629"/>
                <a:gd name="T9" fmla="*/ 14 h 304"/>
                <a:gd name="T10" fmla="*/ 25 w 629"/>
                <a:gd name="T11" fmla="*/ 17 h 304"/>
                <a:gd name="T12" fmla="*/ 22 w 629"/>
                <a:gd name="T13" fmla="*/ 20 h 304"/>
                <a:gd name="T14" fmla="*/ 19 w 629"/>
                <a:gd name="T15" fmla="*/ 24 h 304"/>
                <a:gd name="T16" fmla="*/ 17 w 629"/>
                <a:gd name="T17" fmla="*/ 30 h 304"/>
                <a:gd name="T18" fmla="*/ 23 w 629"/>
                <a:gd name="T19" fmla="*/ 32 h 304"/>
                <a:gd name="T20" fmla="*/ 29 w 629"/>
                <a:gd name="T21" fmla="*/ 33 h 304"/>
                <a:gd name="T22" fmla="*/ 35 w 629"/>
                <a:gd name="T23" fmla="*/ 32 h 304"/>
                <a:gd name="T24" fmla="*/ 42 w 629"/>
                <a:gd name="T25" fmla="*/ 32 h 304"/>
                <a:gd name="T26" fmla="*/ 48 w 629"/>
                <a:gd name="T27" fmla="*/ 29 h 304"/>
                <a:gd name="T28" fmla="*/ 55 w 629"/>
                <a:gd name="T29" fmla="*/ 27 h 304"/>
                <a:gd name="T30" fmla="*/ 61 w 629"/>
                <a:gd name="T31" fmla="*/ 26 h 304"/>
                <a:gd name="T32" fmla="*/ 68 w 629"/>
                <a:gd name="T33" fmla="*/ 26 h 304"/>
                <a:gd name="T34" fmla="*/ 73 w 629"/>
                <a:gd name="T35" fmla="*/ 22 h 304"/>
                <a:gd name="T36" fmla="*/ 78 w 629"/>
                <a:gd name="T37" fmla="*/ 19 h 304"/>
                <a:gd name="T38" fmla="*/ 84 w 629"/>
                <a:gd name="T39" fmla="*/ 17 h 304"/>
                <a:gd name="T40" fmla="*/ 90 w 629"/>
                <a:gd name="T41" fmla="*/ 14 h 304"/>
                <a:gd name="T42" fmla="*/ 86 w 629"/>
                <a:gd name="T43" fmla="*/ 22 h 304"/>
                <a:gd name="T44" fmla="*/ 80 w 629"/>
                <a:gd name="T45" fmla="*/ 26 h 304"/>
                <a:gd name="T46" fmla="*/ 74 w 629"/>
                <a:gd name="T47" fmla="*/ 29 h 304"/>
                <a:gd name="T48" fmla="*/ 68 w 629"/>
                <a:gd name="T49" fmla="*/ 32 h 304"/>
                <a:gd name="T50" fmla="*/ 64 w 629"/>
                <a:gd name="T51" fmla="*/ 33 h 304"/>
                <a:gd name="T52" fmla="*/ 60 w 629"/>
                <a:gd name="T53" fmla="*/ 34 h 304"/>
                <a:gd name="T54" fmla="*/ 57 w 629"/>
                <a:gd name="T55" fmla="*/ 34 h 304"/>
                <a:gd name="T56" fmla="*/ 52 w 629"/>
                <a:gd name="T57" fmla="*/ 36 h 304"/>
                <a:gd name="T58" fmla="*/ 47 w 629"/>
                <a:gd name="T59" fmla="*/ 37 h 304"/>
                <a:gd name="T60" fmla="*/ 42 w 629"/>
                <a:gd name="T61" fmla="*/ 39 h 304"/>
                <a:gd name="T62" fmla="*/ 38 w 629"/>
                <a:gd name="T63" fmla="*/ 40 h 304"/>
                <a:gd name="T64" fmla="*/ 35 w 629"/>
                <a:gd name="T65" fmla="*/ 42 h 304"/>
                <a:gd name="T66" fmla="*/ 29 w 629"/>
                <a:gd name="T67" fmla="*/ 42 h 304"/>
                <a:gd name="T68" fmla="*/ 25 w 629"/>
                <a:gd name="T69" fmla="*/ 43 h 304"/>
                <a:gd name="T70" fmla="*/ 20 w 629"/>
                <a:gd name="T71" fmla="*/ 43 h 304"/>
                <a:gd name="T72" fmla="*/ 16 w 629"/>
                <a:gd name="T73" fmla="*/ 43 h 304"/>
                <a:gd name="T74" fmla="*/ 12 w 629"/>
                <a:gd name="T75" fmla="*/ 43 h 304"/>
                <a:gd name="T76" fmla="*/ 9 w 629"/>
                <a:gd name="T77" fmla="*/ 43 h 304"/>
                <a:gd name="T78" fmla="*/ 4 w 629"/>
                <a:gd name="T79" fmla="*/ 42 h 304"/>
                <a:gd name="T80" fmla="*/ 2 w 629"/>
                <a:gd name="T81" fmla="*/ 42 h 304"/>
                <a:gd name="T82" fmla="*/ 0 w 629"/>
                <a:gd name="T83" fmla="*/ 34 h 304"/>
                <a:gd name="T84" fmla="*/ 2 w 629"/>
                <a:gd name="T85" fmla="*/ 30 h 304"/>
                <a:gd name="T86" fmla="*/ 4 w 629"/>
                <a:gd name="T87" fmla="*/ 24 h 304"/>
                <a:gd name="T88" fmla="*/ 10 w 629"/>
                <a:gd name="T89" fmla="*/ 20 h 304"/>
                <a:gd name="T90" fmla="*/ 13 w 629"/>
                <a:gd name="T91" fmla="*/ 16 h 304"/>
                <a:gd name="T92" fmla="*/ 19 w 629"/>
                <a:gd name="T93" fmla="*/ 11 h 304"/>
                <a:gd name="T94" fmla="*/ 22 w 629"/>
                <a:gd name="T95" fmla="*/ 6 h 304"/>
                <a:gd name="T96" fmla="*/ 25 w 629"/>
                <a:gd name="T97" fmla="*/ 0 h 304"/>
                <a:gd name="T98" fmla="*/ 35 w 629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29" h="304">
                  <a:moveTo>
                    <a:pt x="244" y="0"/>
                  </a:moveTo>
                  <a:lnTo>
                    <a:pt x="244" y="31"/>
                  </a:lnTo>
                  <a:lnTo>
                    <a:pt x="234" y="61"/>
                  </a:lnTo>
                  <a:lnTo>
                    <a:pt x="223" y="81"/>
                  </a:lnTo>
                  <a:lnTo>
                    <a:pt x="203" y="102"/>
                  </a:lnTo>
                  <a:lnTo>
                    <a:pt x="173" y="122"/>
                  </a:lnTo>
                  <a:lnTo>
                    <a:pt x="152" y="142"/>
                  </a:lnTo>
                  <a:lnTo>
                    <a:pt x="133" y="172"/>
                  </a:lnTo>
                  <a:lnTo>
                    <a:pt x="122" y="214"/>
                  </a:lnTo>
                  <a:lnTo>
                    <a:pt x="162" y="223"/>
                  </a:lnTo>
                  <a:lnTo>
                    <a:pt x="203" y="233"/>
                  </a:lnTo>
                  <a:lnTo>
                    <a:pt x="244" y="223"/>
                  </a:lnTo>
                  <a:lnTo>
                    <a:pt x="295" y="223"/>
                  </a:lnTo>
                  <a:lnTo>
                    <a:pt x="335" y="203"/>
                  </a:lnTo>
                  <a:lnTo>
                    <a:pt x="385" y="193"/>
                  </a:lnTo>
                  <a:lnTo>
                    <a:pt x="426" y="183"/>
                  </a:lnTo>
                  <a:lnTo>
                    <a:pt x="477" y="183"/>
                  </a:lnTo>
                  <a:lnTo>
                    <a:pt x="507" y="153"/>
                  </a:lnTo>
                  <a:lnTo>
                    <a:pt x="547" y="132"/>
                  </a:lnTo>
                  <a:lnTo>
                    <a:pt x="589" y="122"/>
                  </a:lnTo>
                  <a:lnTo>
                    <a:pt x="629" y="102"/>
                  </a:lnTo>
                  <a:lnTo>
                    <a:pt x="598" y="153"/>
                  </a:lnTo>
                  <a:lnTo>
                    <a:pt x="558" y="183"/>
                  </a:lnTo>
                  <a:lnTo>
                    <a:pt x="518" y="203"/>
                  </a:lnTo>
                  <a:lnTo>
                    <a:pt x="477" y="223"/>
                  </a:lnTo>
                  <a:lnTo>
                    <a:pt x="446" y="233"/>
                  </a:lnTo>
                  <a:lnTo>
                    <a:pt x="416" y="243"/>
                  </a:lnTo>
                  <a:lnTo>
                    <a:pt x="396" y="243"/>
                  </a:lnTo>
                  <a:lnTo>
                    <a:pt x="366" y="254"/>
                  </a:lnTo>
                  <a:lnTo>
                    <a:pt x="325" y="264"/>
                  </a:lnTo>
                  <a:lnTo>
                    <a:pt x="295" y="274"/>
                  </a:lnTo>
                  <a:lnTo>
                    <a:pt x="264" y="284"/>
                  </a:lnTo>
                  <a:lnTo>
                    <a:pt x="244" y="294"/>
                  </a:lnTo>
                  <a:lnTo>
                    <a:pt x="203" y="294"/>
                  </a:lnTo>
                  <a:lnTo>
                    <a:pt x="173" y="304"/>
                  </a:lnTo>
                  <a:lnTo>
                    <a:pt x="142" y="304"/>
                  </a:lnTo>
                  <a:lnTo>
                    <a:pt x="112" y="304"/>
                  </a:lnTo>
                  <a:lnTo>
                    <a:pt x="82" y="304"/>
                  </a:lnTo>
                  <a:lnTo>
                    <a:pt x="61" y="304"/>
                  </a:lnTo>
                  <a:lnTo>
                    <a:pt x="30" y="294"/>
                  </a:lnTo>
                  <a:lnTo>
                    <a:pt x="11" y="294"/>
                  </a:lnTo>
                  <a:lnTo>
                    <a:pt x="0" y="243"/>
                  </a:lnTo>
                  <a:lnTo>
                    <a:pt x="11" y="214"/>
                  </a:lnTo>
                  <a:lnTo>
                    <a:pt x="30" y="172"/>
                  </a:lnTo>
                  <a:lnTo>
                    <a:pt x="72" y="142"/>
                  </a:lnTo>
                  <a:lnTo>
                    <a:pt x="91" y="111"/>
                  </a:lnTo>
                  <a:lnTo>
                    <a:pt x="133" y="81"/>
                  </a:lnTo>
                  <a:lnTo>
                    <a:pt x="152" y="41"/>
                  </a:lnTo>
                  <a:lnTo>
                    <a:pt x="173" y="0"/>
                  </a:lnTo>
                  <a:lnTo>
                    <a:pt x="24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Freeform 369"/>
            <p:cNvSpPr>
              <a:spLocks/>
            </p:cNvSpPr>
            <p:nvPr/>
          </p:nvSpPr>
          <p:spPr bwMode="auto">
            <a:xfrm>
              <a:off x="1351" y="2505"/>
              <a:ext cx="183" cy="72"/>
            </a:xfrm>
            <a:custGeom>
              <a:avLst/>
              <a:gdLst>
                <a:gd name="T0" fmla="*/ 147 w 1287"/>
                <a:gd name="T1" fmla="*/ 60 h 507"/>
                <a:gd name="T2" fmla="*/ 133 w 1287"/>
                <a:gd name="T3" fmla="*/ 66 h 507"/>
                <a:gd name="T4" fmla="*/ 121 w 1287"/>
                <a:gd name="T5" fmla="*/ 69 h 507"/>
                <a:gd name="T6" fmla="*/ 114 w 1287"/>
                <a:gd name="T7" fmla="*/ 70 h 507"/>
                <a:gd name="T8" fmla="*/ 102 w 1287"/>
                <a:gd name="T9" fmla="*/ 70 h 507"/>
                <a:gd name="T10" fmla="*/ 91 w 1287"/>
                <a:gd name="T11" fmla="*/ 70 h 507"/>
                <a:gd name="T12" fmla="*/ 84 w 1287"/>
                <a:gd name="T13" fmla="*/ 69 h 507"/>
                <a:gd name="T14" fmla="*/ 72 w 1287"/>
                <a:gd name="T15" fmla="*/ 68 h 507"/>
                <a:gd name="T16" fmla="*/ 58 w 1287"/>
                <a:gd name="T17" fmla="*/ 63 h 507"/>
                <a:gd name="T18" fmla="*/ 43 w 1287"/>
                <a:gd name="T19" fmla="*/ 58 h 507"/>
                <a:gd name="T20" fmla="*/ 30 w 1287"/>
                <a:gd name="T21" fmla="*/ 49 h 507"/>
                <a:gd name="T22" fmla="*/ 20 w 1287"/>
                <a:gd name="T23" fmla="*/ 42 h 507"/>
                <a:gd name="T24" fmla="*/ 10 w 1287"/>
                <a:gd name="T25" fmla="*/ 35 h 507"/>
                <a:gd name="T26" fmla="*/ 1 w 1287"/>
                <a:gd name="T27" fmla="*/ 26 h 507"/>
                <a:gd name="T28" fmla="*/ 0 w 1287"/>
                <a:gd name="T29" fmla="*/ 16 h 507"/>
                <a:gd name="T30" fmla="*/ 9 w 1287"/>
                <a:gd name="T31" fmla="*/ 16 h 507"/>
                <a:gd name="T32" fmla="*/ 16 w 1287"/>
                <a:gd name="T33" fmla="*/ 19 h 507"/>
                <a:gd name="T34" fmla="*/ 22 w 1287"/>
                <a:gd name="T35" fmla="*/ 24 h 507"/>
                <a:gd name="T36" fmla="*/ 27 w 1287"/>
                <a:gd name="T37" fmla="*/ 32 h 507"/>
                <a:gd name="T38" fmla="*/ 35 w 1287"/>
                <a:gd name="T39" fmla="*/ 39 h 507"/>
                <a:gd name="T40" fmla="*/ 40 w 1287"/>
                <a:gd name="T41" fmla="*/ 45 h 507"/>
                <a:gd name="T42" fmla="*/ 47 w 1287"/>
                <a:gd name="T43" fmla="*/ 49 h 507"/>
                <a:gd name="T44" fmla="*/ 58 w 1287"/>
                <a:gd name="T45" fmla="*/ 52 h 507"/>
                <a:gd name="T46" fmla="*/ 68 w 1287"/>
                <a:gd name="T47" fmla="*/ 50 h 507"/>
                <a:gd name="T48" fmla="*/ 78 w 1287"/>
                <a:gd name="T49" fmla="*/ 52 h 507"/>
                <a:gd name="T50" fmla="*/ 89 w 1287"/>
                <a:gd name="T51" fmla="*/ 52 h 507"/>
                <a:gd name="T52" fmla="*/ 99 w 1287"/>
                <a:gd name="T53" fmla="*/ 53 h 507"/>
                <a:gd name="T54" fmla="*/ 108 w 1287"/>
                <a:gd name="T55" fmla="*/ 53 h 507"/>
                <a:gd name="T56" fmla="*/ 118 w 1287"/>
                <a:gd name="T57" fmla="*/ 52 h 507"/>
                <a:gd name="T58" fmla="*/ 125 w 1287"/>
                <a:gd name="T59" fmla="*/ 47 h 507"/>
                <a:gd name="T60" fmla="*/ 134 w 1287"/>
                <a:gd name="T61" fmla="*/ 39 h 507"/>
                <a:gd name="T62" fmla="*/ 144 w 1287"/>
                <a:gd name="T63" fmla="*/ 30 h 507"/>
                <a:gd name="T64" fmla="*/ 157 w 1287"/>
                <a:gd name="T65" fmla="*/ 22 h 507"/>
                <a:gd name="T66" fmla="*/ 170 w 1287"/>
                <a:gd name="T67" fmla="*/ 13 h 507"/>
                <a:gd name="T68" fmla="*/ 176 w 1287"/>
                <a:gd name="T69" fmla="*/ 6 h 507"/>
                <a:gd name="T70" fmla="*/ 182 w 1287"/>
                <a:gd name="T71" fmla="*/ 0 h 507"/>
                <a:gd name="T72" fmla="*/ 183 w 1287"/>
                <a:gd name="T73" fmla="*/ 7 h 507"/>
                <a:gd name="T74" fmla="*/ 183 w 1287"/>
                <a:gd name="T75" fmla="*/ 16 h 507"/>
                <a:gd name="T76" fmla="*/ 179 w 1287"/>
                <a:gd name="T77" fmla="*/ 22 h 507"/>
                <a:gd name="T78" fmla="*/ 173 w 1287"/>
                <a:gd name="T79" fmla="*/ 29 h 507"/>
                <a:gd name="T80" fmla="*/ 167 w 1287"/>
                <a:gd name="T81" fmla="*/ 36 h 507"/>
                <a:gd name="T82" fmla="*/ 161 w 1287"/>
                <a:gd name="T83" fmla="*/ 42 h 507"/>
                <a:gd name="T84" fmla="*/ 157 w 1287"/>
                <a:gd name="T85" fmla="*/ 49 h 507"/>
                <a:gd name="T86" fmla="*/ 154 w 1287"/>
                <a:gd name="T87" fmla="*/ 58 h 50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87" h="507">
                  <a:moveTo>
                    <a:pt x="1084" y="406"/>
                  </a:moveTo>
                  <a:lnTo>
                    <a:pt x="1034" y="425"/>
                  </a:lnTo>
                  <a:lnTo>
                    <a:pt x="983" y="446"/>
                  </a:lnTo>
                  <a:lnTo>
                    <a:pt x="933" y="467"/>
                  </a:lnTo>
                  <a:lnTo>
                    <a:pt x="882" y="477"/>
                  </a:lnTo>
                  <a:lnTo>
                    <a:pt x="851" y="486"/>
                  </a:lnTo>
                  <a:lnTo>
                    <a:pt x="821" y="486"/>
                  </a:lnTo>
                  <a:lnTo>
                    <a:pt x="801" y="496"/>
                  </a:lnTo>
                  <a:lnTo>
                    <a:pt x="771" y="496"/>
                  </a:lnTo>
                  <a:lnTo>
                    <a:pt x="719" y="496"/>
                  </a:lnTo>
                  <a:lnTo>
                    <a:pt x="668" y="507"/>
                  </a:lnTo>
                  <a:lnTo>
                    <a:pt x="638" y="496"/>
                  </a:lnTo>
                  <a:lnTo>
                    <a:pt x="607" y="496"/>
                  </a:lnTo>
                  <a:lnTo>
                    <a:pt x="588" y="486"/>
                  </a:lnTo>
                  <a:lnTo>
                    <a:pt x="557" y="486"/>
                  </a:lnTo>
                  <a:lnTo>
                    <a:pt x="506" y="477"/>
                  </a:lnTo>
                  <a:lnTo>
                    <a:pt x="456" y="467"/>
                  </a:lnTo>
                  <a:lnTo>
                    <a:pt x="405" y="446"/>
                  </a:lnTo>
                  <a:lnTo>
                    <a:pt x="355" y="425"/>
                  </a:lnTo>
                  <a:lnTo>
                    <a:pt x="304" y="406"/>
                  </a:lnTo>
                  <a:lnTo>
                    <a:pt x="264" y="375"/>
                  </a:lnTo>
                  <a:lnTo>
                    <a:pt x="213" y="345"/>
                  </a:lnTo>
                  <a:lnTo>
                    <a:pt x="172" y="324"/>
                  </a:lnTo>
                  <a:lnTo>
                    <a:pt x="142" y="294"/>
                  </a:lnTo>
                  <a:lnTo>
                    <a:pt x="111" y="273"/>
                  </a:lnTo>
                  <a:lnTo>
                    <a:pt x="71" y="244"/>
                  </a:lnTo>
                  <a:lnTo>
                    <a:pt x="41" y="213"/>
                  </a:lnTo>
                  <a:lnTo>
                    <a:pt x="10" y="183"/>
                  </a:lnTo>
                  <a:lnTo>
                    <a:pt x="0" y="152"/>
                  </a:lnTo>
                  <a:lnTo>
                    <a:pt x="0" y="111"/>
                  </a:lnTo>
                  <a:lnTo>
                    <a:pt x="31" y="101"/>
                  </a:lnTo>
                  <a:lnTo>
                    <a:pt x="60" y="111"/>
                  </a:lnTo>
                  <a:lnTo>
                    <a:pt x="81" y="111"/>
                  </a:lnTo>
                  <a:lnTo>
                    <a:pt x="111" y="132"/>
                  </a:lnTo>
                  <a:lnTo>
                    <a:pt x="132" y="152"/>
                  </a:lnTo>
                  <a:lnTo>
                    <a:pt x="152" y="172"/>
                  </a:lnTo>
                  <a:lnTo>
                    <a:pt x="172" y="193"/>
                  </a:lnTo>
                  <a:lnTo>
                    <a:pt x="193" y="223"/>
                  </a:lnTo>
                  <a:lnTo>
                    <a:pt x="213" y="254"/>
                  </a:lnTo>
                  <a:lnTo>
                    <a:pt x="243" y="273"/>
                  </a:lnTo>
                  <a:lnTo>
                    <a:pt x="264" y="294"/>
                  </a:lnTo>
                  <a:lnTo>
                    <a:pt x="283" y="314"/>
                  </a:lnTo>
                  <a:lnTo>
                    <a:pt x="314" y="334"/>
                  </a:lnTo>
                  <a:lnTo>
                    <a:pt x="334" y="345"/>
                  </a:lnTo>
                  <a:lnTo>
                    <a:pt x="365" y="355"/>
                  </a:lnTo>
                  <a:lnTo>
                    <a:pt x="405" y="365"/>
                  </a:lnTo>
                  <a:lnTo>
                    <a:pt x="436" y="355"/>
                  </a:lnTo>
                  <a:lnTo>
                    <a:pt x="476" y="355"/>
                  </a:lnTo>
                  <a:lnTo>
                    <a:pt x="506" y="355"/>
                  </a:lnTo>
                  <a:lnTo>
                    <a:pt x="548" y="365"/>
                  </a:lnTo>
                  <a:lnTo>
                    <a:pt x="588" y="365"/>
                  </a:lnTo>
                  <a:lnTo>
                    <a:pt x="628" y="365"/>
                  </a:lnTo>
                  <a:lnTo>
                    <a:pt x="659" y="375"/>
                  </a:lnTo>
                  <a:lnTo>
                    <a:pt x="699" y="375"/>
                  </a:lnTo>
                  <a:lnTo>
                    <a:pt x="729" y="375"/>
                  </a:lnTo>
                  <a:lnTo>
                    <a:pt x="760" y="375"/>
                  </a:lnTo>
                  <a:lnTo>
                    <a:pt x="801" y="365"/>
                  </a:lnTo>
                  <a:lnTo>
                    <a:pt x="830" y="365"/>
                  </a:lnTo>
                  <a:lnTo>
                    <a:pt x="851" y="345"/>
                  </a:lnTo>
                  <a:lnTo>
                    <a:pt x="882" y="334"/>
                  </a:lnTo>
                  <a:lnTo>
                    <a:pt x="912" y="304"/>
                  </a:lnTo>
                  <a:lnTo>
                    <a:pt x="942" y="273"/>
                  </a:lnTo>
                  <a:lnTo>
                    <a:pt x="973" y="244"/>
                  </a:lnTo>
                  <a:lnTo>
                    <a:pt x="1013" y="213"/>
                  </a:lnTo>
                  <a:lnTo>
                    <a:pt x="1064" y="183"/>
                  </a:lnTo>
                  <a:lnTo>
                    <a:pt x="1105" y="152"/>
                  </a:lnTo>
                  <a:lnTo>
                    <a:pt x="1145" y="122"/>
                  </a:lnTo>
                  <a:lnTo>
                    <a:pt x="1196" y="91"/>
                  </a:lnTo>
                  <a:lnTo>
                    <a:pt x="1217" y="61"/>
                  </a:lnTo>
                  <a:lnTo>
                    <a:pt x="1236" y="40"/>
                  </a:lnTo>
                  <a:lnTo>
                    <a:pt x="1257" y="21"/>
                  </a:lnTo>
                  <a:lnTo>
                    <a:pt x="1277" y="0"/>
                  </a:lnTo>
                  <a:lnTo>
                    <a:pt x="1287" y="31"/>
                  </a:lnTo>
                  <a:lnTo>
                    <a:pt x="1287" y="51"/>
                  </a:lnTo>
                  <a:lnTo>
                    <a:pt x="1287" y="82"/>
                  </a:lnTo>
                  <a:lnTo>
                    <a:pt x="1287" y="111"/>
                  </a:lnTo>
                  <a:lnTo>
                    <a:pt x="1267" y="122"/>
                  </a:lnTo>
                  <a:lnTo>
                    <a:pt x="1257" y="152"/>
                  </a:lnTo>
                  <a:lnTo>
                    <a:pt x="1236" y="172"/>
                  </a:lnTo>
                  <a:lnTo>
                    <a:pt x="1217" y="202"/>
                  </a:lnTo>
                  <a:lnTo>
                    <a:pt x="1196" y="223"/>
                  </a:lnTo>
                  <a:lnTo>
                    <a:pt x="1175" y="254"/>
                  </a:lnTo>
                  <a:lnTo>
                    <a:pt x="1145" y="273"/>
                  </a:lnTo>
                  <a:lnTo>
                    <a:pt x="1135" y="294"/>
                  </a:lnTo>
                  <a:lnTo>
                    <a:pt x="1114" y="324"/>
                  </a:lnTo>
                  <a:lnTo>
                    <a:pt x="1105" y="345"/>
                  </a:lnTo>
                  <a:lnTo>
                    <a:pt x="1084" y="375"/>
                  </a:lnTo>
                  <a:lnTo>
                    <a:pt x="1084" y="406"/>
                  </a:lnTo>
                  <a:close/>
                </a:path>
              </a:pathLst>
            </a:custGeom>
            <a:solidFill>
              <a:srgbClr val="99CC99"/>
            </a:solidFill>
            <a:ln w="0">
              <a:solidFill>
                <a:srgbClr val="99C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Freeform 370"/>
            <p:cNvSpPr>
              <a:spLocks/>
            </p:cNvSpPr>
            <p:nvPr/>
          </p:nvSpPr>
          <p:spPr bwMode="auto">
            <a:xfrm>
              <a:off x="1351" y="2505"/>
              <a:ext cx="183" cy="72"/>
            </a:xfrm>
            <a:custGeom>
              <a:avLst/>
              <a:gdLst>
                <a:gd name="T0" fmla="*/ 147 w 1287"/>
                <a:gd name="T1" fmla="*/ 60 h 507"/>
                <a:gd name="T2" fmla="*/ 133 w 1287"/>
                <a:gd name="T3" fmla="*/ 66 h 507"/>
                <a:gd name="T4" fmla="*/ 121 w 1287"/>
                <a:gd name="T5" fmla="*/ 69 h 507"/>
                <a:gd name="T6" fmla="*/ 114 w 1287"/>
                <a:gd name="T7" fmla="*/ 70 h 507"/>
                <a:gd name="T8" fmla="*/ 102 w 1287"/>
                <a:gd name="T9" fmla="*/ 70 h 507"/>
                <a:gd name="T10" fmla="*/ 91 w 1287"/>
                <a:gd name="T11" fmla="*/ 70 h 507"/>
                <a:gd name="T12" fmla="*/ 84 w 1287"/>
                <a:gd name="T13" fmla="*/ 69 h 507"/>
                <a:gd name="T14" fmla="*/ 72 w 1287"/>
                <a:gd name="T15" fmla="*/ 68 h 507"/>
                <a:gd name="T16" fmla="*/ 58 w 1287"/>
                <a:gd name="T17" fmla="*/ 63 h 507"/>
                <a:gd name="T18" fmla="*/ 43 w 1287"/>
                <a:gd name="T19" fmla="*/ 58 h 507"/>
                <a:gd name="T20" fmla="*/ 30 w 1287"/>
                <a:gd name="T21" fmla="*/ 49 h 507"/>
                <a:gd name="T22" fmla="*/ 20 w 1287"/>
                <a:gd name="T23" fmla="*/ 42 h 507"/>
                <a:gd name="T24" fmla="*/ 10 w 1287"/>
                <a:gd name="T25" fmla="*/ 35 h 507"/>
                <a:gd name="T26" fmla="*/ 1 w 1287"/>
                <a:gd name="T27" fmla="*/ 26 h 507"/>
                <a:gd name="T28" fmla="*/ 0 w 1287"/>
                <a:gd name="T29" fmla="*/ 16 h 507"/>
                <a:gd name="T30" fmla="*/ 9 w 1287"/>
                <a:gd name="T31" fmla="*/ 16 h 507"/>
                <a:gd name="T32" fmla="*/ 16 w 1287"/>
                <a:gd name="T33" fmla="*/ 19 h 507"/>
                <a:gd name="T34" fmla="*/ 22 w 1287"/>
                <a:gd name="T35" fmla="*/ 24 h 507"/>
                <a:gd name="T36" fmla="*/ 27 w 1287"/>
                <a:gd name="T37" fmla="*/ 32 h 507"/>
                <a:gd name="T38" fmla="*/ 35 w 1287"/>
                <a:gd name="T39" fmla="*/ 39 h 507"/>
                <a:gd name="T40" fmla="*/ 40 w 1287"/>
                <a:gd name="T41" fmla="*/ 45 h 507"/>
                <a:gd name="T42" fmla="*/ 47 w 1287"/>
                <a:gd name="T43" fmla="*/ 49 h 507"/>
                <a:gd name="T44" fmla="*/ 58 w 1287"/>
                <a:gd name="T45" fmla="*/ 52 h 507"/>
                <a:gd name="T46" fmla="*/ 68 w 1287"/>
                <a:gd name="T47" fmla="*/ 50 h 507"/>
                <a:gd name="T48" fmla="*/ 78 w 1287"/>
                <a:gd name="T49" fmla="*/ 52 h 507"/>
                <a:gd name="T50" fmla="*/ 89 w 1287"/>
                <a:gd name="T51" fmla="*/ 52 h 507"/>
                <a:gd name="T52" fmla="*/ 99 w 1287"/>
                <a:gd name="T53" fmla="*/ 53 h 507"/>
                <a:gd name="T54" fmla="*/ 108 w 1287"/>
                <a:gd name="T55" fmla="*/ 53 h 507"/>
                <a:gd name="T56" fmla="*/ 118 w 1287"/>
                <a:gd name="T57" fmla="*/ 52 h 507"/>
                <a:gd name="T58" fmla="*/ 125 w 1287"/>
                <a:gd name="T59" fmla="*/ 47 h 507"/>
                <a:gd name="T60" fmla="*/ 134 w 1287"/>
                <a:gd name="T61" fmla="*/ 39 h 507"/>
                <a:gd name="T62" fmla="*/ 144 w 1287"/>
                <a:gd name="T63" fmla="*/ 30 h 507"/>
                <a:gd name="T64" fmla="*/ 157 w 1287"/>
                <a:gd name="T65" fmla="*/ 22 h 507"/>
                <a:gd name="T66" fmla="*/ 170 w 1287"/>
                <a:gd name="T67" fmla="*/ 13 h 507"/>
                <a:gd name="T68" fmla="*/ 176 w 1287"/>
                <a:gd name="T69" fmla="*/ 6 h 507"/>
                <a:gd name="T70" fmla="*/ 182 w 1287"/>
                <a:gd name="T71" fmla="*/ 0 h 507"/>
                <a:gd name="T72" fmla="*/ 183 w 1287"/>
                <a:gd name="T73" fmla="*/ 7 h 507"/>
                <a:gd name="T74" fmla="*/ 183 w 1287"/>
                <a:gd name="T75" fmla="*/ 16 h 507"/>
                <a:gd name="T76" fmla="*/ 179 w 1287"/>
                <a:gd name="T77" fmla="*/ 22 h 507"/>
                <a:gd name="T78" fmla="*/ 173 w 1287"/>
                <a:gd name="T79" fmla="*/ 29 h 507"/>
                <a:gd name="T80" fmla="*/ 167 w 1287"/>
                <a:gd name="T81" fmla="*/ 36 h 507"/>
                <a:gd name="T82" fmla="*/ 161 w 1287"/>
                <a:gd name="T83" fmla="*/ 42 h 507"/>
                <a:gd name="T84" fmla="*/ 157 w 1287"/>
                <a:gd name="T85" fmla="*/ 49 h 507"/>
                <a:gd name="T86" fmla="*/ 154 w 1287"/>
                <a:gd name="T87" fmla="*/ 58 h 50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87" h="507">
                  <a:moveTo>
                    <a:pt x="1084" y="406"/>
                  </a:moveTo>
                  <a:lnTo>
                    <a:pt x="1034" y="425"/>
                  </a:lnTo>
                  <a:lnTo>
                    <a:pt x="983" y="446"/>
                  </a:lnTo>
                  <a:lnTo>
                    <a:pt x="933" y="467"/>
                  </a:lnTo>
                  <a:lnTo>
                    <a:pt x="882" y="477"/>
                  </a:lnTo>
                  <a:lnTo>
                    <a:pt x="851" y="486"/>
                  </a:lnTo>
                  <a:lnTo>
                    <a:pt x="821" y="486"/>
                  </a:lnTo>
                  <a:lnTo>
                    <a:pt x="801" y="496"/>
                  </a:lnTo>
                  <a:lnTo>
                    <a:pt x="771" y="496"/>
                  </a:lnTo>
                  <a:lnTo>
                    <a:pt x="719" y="496"/>
                  </a:lnTo>
                  <a:lnTo>
                    <a:pt x="668" y="507"/>
                  </a:lnTo>
                  <a:lnTo>
                    <a:pt x="638" y="496"/>
                  </a:lnTo>
                  <a:lnTo>
                    <a:pt x="607" y="496"/>
                  </a:lnTo>
                  <a:lnTo>
                    <a:pt x="588" y="486"/>
                  </a:lnTo>
                  <a:lnTo>
                    <a:pt x="557" y="486"/>
                  </a:lnTo>
                  <a:lnTo>
                    <a:pt x="506" y="477"/>
                  </a:lnTo>
                  <a:lnTo>
                    <a:pt x="456" y="467"/>
                  </a:lnTo>
                  <a:lnTo>
                    <a:pt x="405" y="446"/>
                  </a:lnTo>
                  <a:lnTo>
                    <a:pt x="355" y="425"/>
                  </a:lnTo>
                  <a:lnTo>
                    <a:pt x="304" y="406"/>
                  </a:lnTo>
                  <a:lnTo>
                    <a:pt x="264" y="375"/>
                  </a:lnTo>
                  <a:lnTo>
                    <a:pt x="213" y="345"/>
                  </a:lnTo>
                  <a:lnTo>
                    <a:pt x="172" y="324"/>
                  </a:lnTo>
                  <a:lnTo>
                    <a:pt x="142" y="294"/>
                  </a:lnTo>
                  <a:lnTo>
                    <a:pt x="111" y="273"/>
                  </a:lnTo>
                  <a:lnTo>
                    <a:pt x="71" y="244"/>
                  </a:lnTo>
                  <a:lnTo>
                    <a:pt x="41" y="213"/>
                  </a:lnTo>
                  <a:lnTo>
                    <a:pt x="10" y="183"/>
                  </a:lnTo>
                  <a:lnTo>
                    <a:pt x="0" y="152"/>
                  </a:lnTo>
                  <a:lnTo>
                    <a:pt x="0" y="111"/>
                  </a:lnTo>
                  <a:lnTo>
                    <a:pt x="31" y="101"/>
                  </a:lnTo>
                  <a:lnTo>
                    <a:pt x="60" y="111"/>
                  </a:lnTo>
                  <a:lnTo>
                    <a:pt x="81" y="111"/>
                  </a:lnTo>
                  <a:lnTo>
                    <a:pt x="111" y="132"/>
                  </a:lnTo>
                  <a:lnTo>
                    <a:pt x="132" y="152"/>
                  </a:lnTo>
                  <a:lnTo>
                    <a:pt x="152" y="172"/>
                  </a:lnTo>
                  <a:lnTo>
                    <a:pt x="172" y="193"/>
                  </a:lnTo>
                  <a:lnTo>
                    <a:pt x="193" y="223"/>
                  </a:lnTo>
                  <a:lnTo>
                    <a:pt x="213" y="254"/>
                  </a:lnTo>
                  <a:lnTo>
                    <a:pt x="243" y="273"/>
                  </a:lnTo>
                  <a:lnTo>
                    <a:pt x="264" y="294"/>
                  </a:lnTo>
                  <a:lnTo>
                    <a:pt x="283" y="314"/>
                  </a:lnTo>
                  <a:lnTo>
                    <a:pt x="314" y="334"/>
                  </a:lnTo>
                  <a:lnTo>
                    <a:pt x="334" y="345"/>
                  </a:lnTo>
                  <a:lnTo>
                    <a:pt x="365" y="355"/>
                  </a:lnTo>
                  <a:lnTo>
                    <a:pt x="405" y="365"/>
                  </a:lnTo>
                  <a:lnTo>
                    <a:pt x="436" y="355"/>
                  </a:lnTo>
                  <a:lnTo>
                    <a:pt x="476" y="355"/>
                  </a:lnTo>
                  <a:lnTo>
                    <a:pt x="506" y="355"/>
                  </a:lnTo>
                  <a:lnTo>
                    <a:pt x="548" y="365"/>
                  </a:lnTo>
                  <a:lnTo>
                    <a:pt x="588" y="365"/>
                  </a:lnTo>
                  <a:lnTo>
                    <a:pt x="628" y="365"/>
                  </a:lnTo>
                  <a:lnTo>
                    <a:pt x="659" y="375"/>
                  </a:lnTo>
                  <a:lnTo>
                    <a:pt x="699" y="375"/>
                  </a:lnTo>
                  <a:lnTo>
                    <a:pt x="729" y="375"/>
                  </a:lnTo>
                  <a:lnTo>
                    <a:pt x="760" y="375"/>
                  </a:lnTo>
                  <a:lnTo>
                    <a:pt x="801" y="365"/>
                  </a:lnTo>
                  <a:lnTo>
                    <a:pt x="830" y="365"/>
                  </a:lnTo>
                  <a:lnTo>
                    <a:pt x="851" y="345"/>
                  </a:lnTo>
                  <a:lnTo>
                    <a:pt x="882" y="334"/>
                  </a:lnTo>
                  <a:lnTo>
                    <a:pt x="912" y="304"/>
                  </a:lnTo>
                  <a:lnTo>
                    <a:pt x="942" y="273"/>
                  </a:lnTo>
                  <a:lnTo>
                    <a:pt x="973" y="244"/>
                  </a:lnTo>
                  <a:lnTo>
                    <a:pt x="1013" y="213"/>
                  </a:lnTo>
                  <a:lnTo>
                    <a:pt x="1064" y="183"/>
                  </a:lnTo>
                  <a:lnTo>
                    <a:pt x="1105" y="152"/>
                  </a:lnTo>
                  <a:lnTo>
                    <a:pt x="1145" y="122"/>
                  </a:lnTo>
                  <a:lnTo>
                    <a:pt x="1196" y="91"/>
                  </a:lnTo>
                  <a:lnTo>
                    <a:pt x="1217" y="61"/>
                  </a:lnTo>
                  <a:lnTo>
                    <a:pt x="1236" y="40"/>
                  </a:lnTo>
                  <a:lnTo>
                    <a:pt x="1257" y="21"/>
                  </a:lnTo>
                  <a:lnTo>
                    <a:pt x="1277" y="0"/>
                  </a:lnTo>
                  <a:lnTo>
                    <a:pt x="1287" y="31"/>
                  </a:lnTo>
                  <a:lnTo>
                    <a:pt x="1287" y="51"/>
                  </a:lnTo>
                  <a:lnTo>
                    <a:pt x="1287" y="82"/>
                  </a:lnTo>
                  <a:lnTo>
                    <a:pt x="1287" y="111"/>
                  </a:lnTo>
                  <a:lnTo>
                    <a:pt x="1267" y="122"/>
                  </a:lnTo>
                  <a:lnTo>
                    <a:pt x="1257" y="152"/>
                  </a:lnTo>
                  <a:lnTo>
                    <a:pt x="1236" y="172"/>
                  </a:lnTo>
                  <a:lnTo>
                    <a:pt x="1217" y="202"/>
                  </a:lnTo>
                  <a:lnTo>
                    <a:pt x="1196" y="223"/>
                  </a:lnTo>
                  <a:lnTo>
                    <a:pt x="1175" y="254"/>
                  </a:lnTo>
                  <a:lnTo>
                    <a:pt x="1145" y="273"/>
                  </a:lnTo>
                  <a:lnTo>
                    <a:pt x="1135" y="294"/>
                  </a:lnTo>
                  <a:lnTo>
                    <a:pt x="1114" y="324"/>
                  </a:lnTo>
                  <a:lnTo>
                    <a:pt x="1105" y="345"/>
                  </a:lnTo>
                  <a:lnTo>
                    <a:pt x="1084" y="375"/>
                  </a:lnTo>
                  <a:lnTo>
                    <a:pt x="1084" y="406"/>
                  </a:lnTo>
                </a:path>
              </a:pathLst>
            </a:custGeom>
            <a:noFill/>
            <a:ln w="0">
              <a:solidFill>
                <a:srgbClr val="99CC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Freeform 371"/>
            <p:cNvSpPr>
              <a:spLocks/>
            </p:cNvSpPr>
            <p:nvPr/>
          </p:nvSpPr>
          <p:spPr bwMode="auto">
            <a:xfrm>
              <a:off x="2212" y="2512"/>
              <a:ext cx="240" cy="30"/>
            </a:xfrm>
            <a:custGeom>
              <a:avLst/>
              <a:gdLst>
                <a:gd name="T0" fmla="*/ 240 w 1683"/>
                <a:gd name="T1" fmla="*/ 30 h 212"/>
                <a:gd name="T2" fmla="*/ 231 w 1683"/>
                <a:gd name="T3" fmla="*/ 27 h 212"/>
                <a:gd name="T4" fmla="*/ 224 w 1683"/>
                <a:gd name="T5" fmla="*/ 26 h 212"/>
                <a:gd name="T6" fmla="*/ 210 w 1683"/>
                <a:gd name="T7" fmla="*/ 23 h 212"/>
                <a:gd name="T8" fmla="*/ 195 w 1683"/>
                <a:gd name="T9" fmla="*/ 21 h 212"/>
                <a:gd name="T10" fmla="*/ 179 w 1683"/>
                <a:gd name="T11" fmla="*/ 20 h 212"/>
                <a:gd name="T12" fmla="*/ 165 w 1683"/>
                <a:gd name="T13" fmla="*/ 17 h 212"/>
                <a:gd name="T14" fmla="*/ 150 w 1683"/>
                <a:gd name="T15" fmla="*/ 17 h 212"/>
                <a:gd name="T16" fmla="*/ 136 w 1683"/>
                <a:gd name="T17" fmla="*/ 16 h 212"/>
                <a:gd name="T18" fmla="*/ 121 w 1683"/>
                <a:gd name="T19" fmla="*/ 16 h 212"/>
                <a:gd name="T20" fmla="*/ 113 w 1683"/>
                <a:gd name="T21" fmla="*/ 14 h 212"/>
                <a:gd name="T22" fmla="*/ 106 w 1683"/>
                <a:gd name="T23" fmla="*/ 14 h 212"/>
                <a:gd name="T24" fmla="*/ 91 w 1683"/>
                <a:gd name="T25" fmla="*/ 13 h 212"/>
                <a:gd name="T26" fmla="*/ 77 w 1683"/>
                <a:gd name="T27" fmla="*/ 13 h 212"/>
                <a:gd name="T28" fmla="*/ 62 w 1683"/>
                <a:gd name="T29" fmla="*/ 13 h 212"/>
                <a:gd name="T30" fmla="*/ 53 w 1683"/>
                <a:gd name="T31" fmla="*/ 11 h 212"/>
                <a:gd name="T32" fmla="*/ 46 w 1683"/>
                <a:gd name="T33" fmla="*/ 11 h 212"/>
                <a:gd name="T34" fmla="*/ 32 w 1683"/>
                <a:gd name="T35" fmla="*/ 11 h 212"/>
                <a:gd name="T36" fmla="*/ 23 w 1683"/>
                <a:gd name="T37" fmla="*/ 10 h 212"/>
                <a:gd name="T38" fmla="*/ 16 w 1683"/>
                <a:gd name="T39" fmla="*/ 10 h 212"/>
                <a:gd name="T40" fmla="*/ 2 w 1683"/>
                <a:gd name="T41" fmla="*/ 10 h 212"/>
                <a:gd name="T42" fmla="*/ 2 w 1683"/>
                <a:gd name="T43" fmla="*/ 3 h 212"/>
                <a:gd name="T44" fmla="*/ 7 w 1683"/>
                <a:gd name="T45" fmla="*/ 0 h 212"/>
                <a:gd name="T46" fmla="*/ 22 w 1683"/>
                <a:gd name="T47" fmla="*/ 1 h 212"/>
                <a:gd name="T48" fmla="*/ 36 w 1683"/>
                <a:gd name="T49" fmla="*/ 4 h 212"/>
                <a:gd name="T50" fmla="*/ 50 w 1683"/>
                <a:gd name="T51" fmla="*/ 6 h 212"/>
                <a:gd name="T52" fmla="*/ 65 w 1683"/>
                <a:gd name="T53" fmla="*/ 7 h 212"/>
                <a:gd name="T54" fmla="*/ 81 w 1683"/>
                <a:gd name="T55" fmla="*/ 7 h 212"/>
                <a:gd name="T56" fmla="*/ 95 w 1683"/>
                <a:gd name="T57" fmla="*/ 7 h 212"/>
                <a:gd name="T58" fmla="*/ 110 w 1683"/>
                <a:gd name="T59" fmla="*/ 8 h 212"/>
                <a:gd name="T60" fmla="*/ 124 w 1683"/>
                <a:gd name="T61" fmla="*/ 8 h 212"/>
                <a:gd name="T62" fmla="*/ 139 w 1683"/>
                <a:gd name="T63" fmla="*/ 8 h 212"/>
                <a:gd name="T64" fmla="*/ 153 w 1683"/>
                <a:gd name="T65" fmla="*/ 10 h 212"/>
                <a:gd name="T66" fmla="*/ 168 w 1683"/>
                <a:gd name="T67" fmla="*/ 11 h 212"/>
                <a:gd name="T68" fmla="*/ 182 w 1683"/>
                <a:gd name="T69" fmla="*/ 13 h 212"/>
                <a:gd name="T70" fmla="*/ 197 w 1683"/>
                <a:gd name="T71" fmla="*/ 14 h 212"/>
                <a:gd name="T72" fmla="*/ 211 w 1683"/>
                <a:gd name="T73" fmla="*/ 17 h 212"/>
                <a:gd name="T74" fmla="*/ 225 w 1683"/>
                <a:gd name="T75" fmla="*/ 21 h 212"/>
                <a:gd name="T76" fmla="*/ 240 w 1683"/>
                <a:gd name="T77" fmla="*/ 26 h 2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683" h="212">
                  <a:moveTo>
                    <a:pt x="1683" y="182"/>
                  </a:moveTo>
                  <a:lnTo>
                    <a:pt x="1683" y="212"/>
                  </a:lnTo>
                  <a:lnTo>
                    <a:pt x="1652" y="203"/>
                  </a:lnTo>
                  <a:lnTo>
                    <a:pt x="1622" y="193"/>
                  </a:lnTo>
                  <a:lnTo>
                    <a:pt x="1591" y="193"/>
                  </a:lnTo>
                  <a:lnTo>
                    <a:pt x="1571" y="182"/>
                  </a:lnTo>
                  <a:lnTo>
                    <a:pt x="1521" y="172"/>
                  </a:lnTo>
                  <a:lnTo>
                    <a:pt x="1470" y="162"/>
                  </a:lnTo>
                  <a:lnTo>
                    <a:pt x="1409" y="151"/>
                  </a:lnTo>
                  <a:lnTo>
                    <a:pt x="1368" y="151"/>
                  </a:lnTo>
                  <a:lnTo>
                    <a:pt x="1307" y="142"/>
                  </a:lnTo>
                  <a:lnTo>
                    <a:pt x="1256" y="142"/>
                  </a:lnTo>
                  <a:lnTo>
                    <a:pt x="1206" y="132"/>
                  </a:lnTo>
                  <a:lnTo>
                    <a:pt x="1155" y="121"/>
                  </a:lnTo>
                  <a:lnTo>
                    <a:pt x="1105" y="121"/>
                  </a:lnTo>
                  <a:lnTo>
                    <a:pt x="1054" y="121"/>
                  </a:lnTo>
                  <a:lnTo>
                    <a:pt x="1003" y="111"/>
                  </a:lnTo>
                  <a:lnTo>
                    <a:pt x="953" y="111"/>
                  </a:lnTo>
                  <a:lnTo>
                    <a:pt x="902" y="111"/>
                  </a:lnTo>
                  <a:lnTo>
                    <a:pt x="852" y="111"/>
                  </a:lnTo>
                  <a:lnTo>
                    <a:pt x="821" y="101"/>
                  </a:lnTo>
                  <a:lnTo>
                    <a:pt x="791" y="101"/>
                  </a:lnTo>
                  <a:lnTo>
                    <a:pt x="760" y="101"/>
                  </a:lnTo>
                  <a:lnTo>
                    <a:pt x="740" y="101"/>
                  </a:lnTo>
                  <a:lnTo>
                    <a:pt x="689" y="91"/>
                  </a:lnTo>
                  <a:lnTo>
                    <a:pt x="638" y="91"/>
                  </a:lnTo>
                  <a:lnTo>
                    <a:pt x="587" y="91"/>
                  </a:lnTo>
                  <a:lnTo>
                    <a:pt x="537" y="91"/>
                  </a:lnTo>
                  <a:lnTo>
                    <a:pt x="476" y="91"/>
                  </a:lnTo>
                  <a:lnTo>
                    <a:pt x="436" y="91"/>
                  </a:lnTo>
                  <a:lnTo>
                    <a:pt x="406" y="81"/>
                  </a:lnTo>
                  <a:lnTo>
                    <a:pt x="375" y="81"/>
                  </a:lnTo>
                  <a:lnTo>
                    <a:pt x="345" y="81"/>
                  </a:lnTo>
                  <a:lnTo>
                    <a:pt x="324" y="81"/>
                  </a:lnTo>
                  <a:lnTo>
                    <a:pt x="274" y="81"/>
                  </a:lnTo>
                  <a:lnTo>
                    <a:pt x="223" y="81"/>
                  </a:lnTo>
                  <a:lnTo>
                    <a:pt x="192" y="71"/>
                  </a:lnTo>
                  <a:lnTo>
                    <a:pt x="162" y="71"/>
                  </a:lnTo>
                  <a:lnTo>
                    <a:pt x="131" y="71"/>
                  </a:lnTo>
                  <a:lnTo>
                    <a:pt x="112" y="71"/>
                  </a:lnTo>
                  <a:lnTo>
                    <a:pt x="61" y="71"/>
                  </a:lnTo>
                  <a:lnTo>
                    <a:pt x="11" y="71"/>
                  </a:lnTo>
                  <a:lnTo>
                    <a:pt x="0" y="40"/>
                  </a:lnTo>
                  <a:lnTo>
                    <a:pt x="11" y="20"/>
                  </a:lnTo>
                  <a:lnTo>
                    <a:pt x="20" y="0"/>
                  </a:lnTo>
                  <a:lnTo>
                    <a:pt x="51" y="0"/>
                  </a:lnTo>
                  <a:lnTo>
                    <a:pt x="101" y="0"/>
                  </a:lnTo>
                  <a:lnTo>
                    <a:pt x="152" y="10"/>
                  </a:lnTo>
                  <a:lnTo>
                    <a:pt x="202" y="20"/>
                  </a:lnTo>
                  <a:lnTo>
                    <a:pt x="253" y="31"/>
                  </a:lnTo>
                  <a:lnTo>
                    <a:pt x="304" y="31"/>
                  </a:lnTo>
                  <a:lnTo>
                    <a:pt x="354" y="40"/>
                  </a:lnTo>
                  <a:lnTo>
                    <a:pt x="406" y="40"/>
                  </a:lnTo>
                  <a:lnTo>
                    <a:pt x="456" y="50"/>
                  </a:lnTo>
                  <a:lnTo>
                    <a:pt x="507" y="50"/>
                  </a:lnTo>
                  <a:lnTo>
                    <a:pt x="568" y="50"/>
                  </a:lnTo>
                  <a:lnTo>
                    <a:pt x="608" y="50"/>
                  </a:lnTo>
                  <a:lnTo>
                    <a:pt x="669" y="50"/>
                  </a:lnTo>
                  <a:lnTo>
                    <a:pt x="720" y="50"/>
                  </a:lnTo>
                  <a:lnTo>
                    <a:pt x="770" y="60"/>
                  </a:lnTo>
                  <a:lnTo>
                    <a:pt x="821" y="60"/>
                  </a:lnTo>
                  <a:lnTo>
                    <a:pt x="871" y="60"/>
                  </a:lnTo>
                  <a:lnTo>
                    <a:pt x="922" y="60"/>
                  </a:lnTo>
                  <a:lnTo>
                    <a:pt x="972" y="60"/>
                  </a:lnTo>
                  <a:lnTo>
                    <a:pt x="1024" y="60"/>
                  </a:lnTo>
                  <a:lnTo>
                    <a:pt x="1075" y="71"/>
                  </a:lnTo>
                  <a:lnTo>
                    <a:pt x="1125" y="71"/>
                  </a:lnTo>
                  <a:lnTo>
                    <a:pt x="1176" y="81"/>
                  </a:lnTo>
                  <a:lnTo>
                    <a:pt x="1226" y="81"/>
                  </a:lnTo>
                  <a:lnTo>
                    <a:pt x="1277" y="91"/>
                  </a:lnTo>
                  <a:lnTo>
                    <a:pt x="1327" y="91"/>
                  </a:lnTo>
                  <a:lnTo>
                    <a:pt x="1378" y="101"/>
                  </a:lnTo>
                  <a:lnTo>
                    <a:pt x="1429" y="111"/>
                  </a:lnTo>
                  <a:lnTo>
                    <a:pt x="1479" y="121"/>
                  </a:lnTo>
                  <a:lnTo>
                    <a:pt x="1530" y="132"/>
                  </a:lnTo>
                  <a:lnTo>
                    <a:pt x="1581" y="151"/>
                  </a:lnTo>
                  <a:lnTo>
                    <a:pt x="1622" y="162"/>
                  </a:lnTo>
                  <a:lnTo>
                    <a:pt x="1683" y="1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Freeform 372"/>
            <p:cNvSpPr>
              <a:spLocks/>
            </p:cNvSpPr>
            <p:nvPr/>
          </p:nvSpPr>
          <p:spPr bwMode="auto">
            <a:xfrm>
              <a:off x="2212" y="2512"/>
              <a:ext cx="240" cy="30"/>
            </a:xfrm>
            <a:custGeom>
              <a:avLst/>
              <a:gdLst>
                <a:gd name="T0" fmla="*/ 240 w 1683"/>
                <a:gd name="T1" fmla="*/ 30 h 212"/>
                <a:gd name="T2" fmla="*/ 231 w 1683"/>
                <a:gd name="T3" fmla="*/ 27 h 212"/>
                <a:gd name="T4" fmla="*/ 224 w 1683"/>
                <a:gd name="T5" fmla="*/ 26 h 212"/>
                <a:gd name="T6" fmla="*/ 210 w 1683"/>
                <a:gd name="T7" fmla="*/ 23 h 212"/>
                <a:gd name="T8" fmla="*/ 195 w 1683"/>
                <a:gd name="T9" fmla="*/ 21 h 212"/>
                <a:gd name="T10" fmla="*/ 179 w 1683"/>
                <a:gd name="T11" fmla="*/ 20 h 212"/>
                <a:gd name="T12" fmla="*/ 165 w 1683"/>
                <a:gd name="T13" fmla="*/ 17 h 212"/>
                <a:gd name="T14" fmla="*/ 150 w 1683"/>
                <a:gd name="T15" fmla="*/ 17 h 212"/>
                <a:gd name="T16" fmla="*/ 136 w 1683"/>
                <a:gd name="T17" fmla="*/ 16 h 212"/>
                <a:gd name="T18" fmla="*/ 121 w 1683"/>
                <a:gd name="T19" fmla="*/ 16 h 212"/>
                <a:gd name="T20" fmla="*/ 113 w 1683"/>
                <a:gd name="T21" fmla="*/ 14 h 212"/>
                <a:gd name="T22" fmla="*/ 106 w 1683"/>
                <a:gd name="T23" fmla="*/ 14 h 212"/>
                <a:gd name="T24" fmla="*/ 91 w 1683"/>
                <a:gd name="T25" fmla="*/ 13 h 212"/>
                <a:gd name="T26" fmla="*/ 77 w 1683"/>
                <a:gd name="T27" fmla="*/ 13 h 212"/>
                <a:gd name="T28" fmla="*/ 62 w 1683"/>
                <a:gd name="T29" fmla="*/ 13 h 212"/>
                <a:gd name="T30" fmla="*/ 53 w 1683"/>
                <a:gd name="T31" fmla="*/ 11 h 212"/>
                <a:gd name="T32" fmla="*/ 46 w 1683"/>
                <a:gd name="T33" fmla="*/ 11 h 212"/>
                <a:gd name="T34" fmla="*/ 32 w 1683"/>
                <a:gd name="T35" fmla="*/ 11 h 212"/>
                <a:gd name="T36" fmla="*/ 23 w 1683"/>
                <a:gd name="T37" fmla="*/ 10 h 212"/>
                <a:gd name="T38" fmla="*/ 16 w 1683"/>
                <a:gd name="T39" fmla="*/ 10 h 212"/>
                <a:gd name="T40" fmla="*/ 2 w 1683"/>
                <a:gd name="T41" fmla="*/ 10 h 212"/>
                <a:gd name="T42" fmla="*/ 2 w 1683"/>
                <a:gd name="T43" fmla="*/ 3 h 212"/>
                <a:gd name="T44" fmla="*/ 7 w 1683"/>
                <a:gd name="T45" fmla="*/ 0 h 212"/>
                <a:gd name="T46" fmla="*/ 22 w 1683"/>
                <a:gd name="T47" fmla="*/ 1 h 212"/>
                <a:gd name="T48" fmla="*/ 36 w 1683"/>
                <a:gd name="T49" fmla="*/ 4 h 212"/>
                <a:gd name="T50" fmla="*/ 50 w 1683"/>
                <a:gd name="T51" fmla="*/ 6 h 212"/>
                <a:gd name="T52" fmla="*/ 65 w 1683"/>
                <a:gd name="T53" fmla="*/ 7 h 212"/>
                <a:gd name="T54" fmla="*/ 81 w 1683"/>
                <a:gd name="T55" fmla="*/ 7 h 212"/>
                <a:gd name="T56" fmla="*/ 95 w 1683"/>
                <a:gd name="T57" fmla="*/ 7 h 212"/>
                <a:gd name="T58" fmla="*/ 110 w 1683"/>
                <a:gd name="T59" fmla="*/ 8 h 212"/>
                <a:gd name="T60" fmla="*/ 124 w 1683"/>
                <a:gd name="T61" fmla="*/ 8 h 212"/>
                <a:gd name="T62" fmla="*/ 139 w 1683"/>
                <a:gd name="T63" fmla="*/ 8 h 212"/>
                <a:gd name="T64" fmla="*/ 153 w 1683"/>
                <a:gd name="T65" fmla="*/ 10 h 212"/>
                <a:gd name="T66" fmla="*/ 168 w 1683"/>
                <a:gd name="T67" fmla="*/ 11 h 212"/>
                <a:gd name="T68" fmla="*/ 182 w 1683"/>
                <a:gd name="T69" fmla="*/ 13 h 212"/>
                <a:gd name="T70" fmla="*/ 197 w 1683"/>
                <a:gd name="T71" fmla="*/ 14 h 212"/>
                <a:gd name="T72" fmla="*/ 211 w 1683"/>
                <a:gd name="T73" fmla="*/ 17 h 212"/>
                <a:gd name="T74" fmla="*/ 225 w 1683"/>
                <a:gd name="T75" fmla="*/ 21 h 212"/>
                <a:gd name="T76" fmla="*/ 240 w 1683"/>
                <a:gd name="T77" fmla="*/ 26 h 2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683" h="212">
                  <a:moveTo>
                    <a:pt x="1683" y="182"/>
                  </a:moveTo>
                  <a:lnTo>
                    <a:pt x="1683" y="212"/>
                  </a:lnTo>
                  <a:lnTo>
                    <a:pt x="1652" y="203"/>
                  </a:lnTo>
                  <a:lnTo>
                    <a:pt x="1622" y="193"/>
                  </a:lnTo>
                  <a:lnTo>
                    <a:pt x="1591" y="193"/>
                  </a:lnTo>
                  <a:lnTo>
                    <a:pt x="1571" y="182"/>
                  </a:lnTo>
                  <a:lnTo>
                    <a:pt x="1521" y="172"/>
                  </a:lnTo>
                  <a:lnTo>
                    <a:pt x="1470" y="162"/>
                  </a:lnTo>
                  <a:lnTo>
                    <a:pt x="1409" y="151"/>
                  </a:lnTo>
                  <a:lnTo>
                    <a:pt x="1368" y="151"/>
                  </a:lnTo>
                  <a:lnTo>
                    <a:pt x="1307" y="142"/>
                  </a:lnTo>
                  <a:lnTo>
                    <a:pt x="1256" y="142"/>
                  </a:lnTo>
                  <a:lnTo>
                    <a:pt x="1206" y="132"/>
                  </a:lnTo>
                  <a:lnTo>
                    <a:pt x="1155" y="121"/>
                  </a:lnTo>
                  <a:lnTo>
                    <a:pt x="1105" y="121"/>
                  </a:lnTo>
                  <a:lnTo>
                    <a:pt x="1054" y="121"/>
                  </a:lnTo>
                  <a:lnTo>
                    <a:pt x="1003" y="111"/>
                  </a:lnTo>
                  <a:lnTo>
                    <a:pt x="953" y="111"/>
                  </a:lnTo>
                  <a:lnTo>
                    <a:pt x="902" y="111"/>
                  </a:lnTo>
                  <a:lnTo>
                    <a:pt x="852" y="111"/>
                  </a:lnTo>
                  <a:lnTo>
                    <a:pt x="821" y="101"/>
                  </a:lnTo>
                  <a:lnTo>
                    <a:pt x="791" y="101"/>
                  </a:lnTo>
                  <a:lnTo>
                    <a:pt x="760" y="101"/>
                  </a:lnTo>
                  <a:lnTo>
                    <a:pt x="740" y="101"/>
                  </a:lnTo>
                  <a:lnTo>
                    <a:pt x="689" y="91"/>
                  </a:lnTo>
                  <a:lnTo>
                    <a:pt x="638" y="91"/>
                  </a:lnTo>
                  <a:lnTo>
                    <a:pt x="587" y="91"/>
                  </a:lnTo>
                  <a:lnTo>
                    <a:pt x="537" y="91"/>
                  </a:lnTo>
                  <a:lnTo>
                    <a:pt x="476" y="91"/>
                  </a:lnTo>
                  <a:lnTo>
                    <a:pt x="436" y="91"/>
                  </a:lnTo>
                  <a:lnTo>
                    <a:pt x="406" y="81"/>
                  </a:lnTo>
                  <a:lnTo>
                    <a:pt x="375" y="81"/>
                  </a:lnTo>
                  <a:lnTo>
                    <a:pt x="345" y="81"/>
                  </a:lnTo>
                  <a:lnTo>
                    <a:pt x="324" y="81"/>
                  </a:lnTo>
                  <a:lnTo>
                    <a:pt x="274" y="81"/>
                  </a:lnTo>
                  <a:lnTo>
                    <a:pt x="223" y="81"/>
                  </a:lnTo>
                  <a:lnTo>
                    <a:pt x="192" y="71"/>
                  </a:lnTo>
                  <a:lnTo>
                    <a:pt x="162" y="71"/>
                  </a:lnTo>
                  <a:lnTo>
                    <a:pt x="131" y="71"/>
                  </a:lnTo>
                  <a:lnTo>
                    <a:pt x="112" y="71"/>
                  </a:lnTo>
                  <a:lnTo>
                    <a:pt x="61" y="71"/>
                  </a:lnTo>
                  <a:lnTo>
                    <a:pt x="11" y="71"/>
                  </a:lnTo>
                  <a:lnTo>
                    <a:pt x="0" y="40"/>
                  </a:lnTo>
                  <a:lnTo>
                    <a:pt x="11" y="20"/>
                  </a:lnTo>
                  <a:lnTo>
                    <a:pt x="20" y="0"/>
                  </a:lnTo>
                  <a:lnTo>
                    <a:pt x="51" y="0"/>
                  </a:lnTo>
                  <a:lnTo>
                    <a:pt x="101" y="0"/>
                  </a:lnTo>
                  <a:lnTo>
                    <a:pt x="152" y="10"/>
                  </a:lnTo>
                  <a:lnTo>
                    <a:pt x="202" y="20"/>
                  </a:lnTo>
                  <a:lnTo>
                    <a:pt x="253" y="31"/>
                  </a:lnTo>
                  <a:lnTo>
                    <a:pt x="304" y="31"/>
                  </a:lnTo>
                  <a:lnTo>
                    <a:pt x="354" y="40"/>
                  </a:lnTo>
                  <a:lnTo>
                    <a:pt x="406" y="40"/>
                  </a:lnTo>
                  <a:lnTo>
                    <a:pt x="456" y="50"/>
                  </a:lnTo>
                  <a:lnTo>
                    <a:pt x="507" y="50"/>
                  </a:lnTo>
                  <a:lnTo>
                    <a:pt x="568" y="50"/>
                  </a:lnTo>
                  <a:lnTo>
                    <a:pt x="608" y="50"/>
                  </a:lnTo>
                  <a:lnTo>
                    <a:pt x="669" y="50"/>
                  </a:lnTo>
                  <a:lnTo>
                    <a:pt x="720" y="50"/>
                  </a:lnTo>
                  <a:lnTo>
                    <a:pt x="770" y="60"/>
                  </a:lnTo>
                  <a:lnTo>
                    <a:pt x="821" y="60"/>
                  </a:lnTo>
                  <a:lnTo>
                    <a:pt x="871" y="60"/>
                  </a:lnTo>
                  <a:lnTo>
                    <a:pt x="922" y="60"/>
                  </a:lnTo>
                  <a:lnTo>
                    <a:pt x="972" y="60"/>
                  </a:lnTo>
                  <a:lnTo>
                    <a:pt x="1024" y="60"/>
                  </a:lnTo>
                  <a:lnTo>
                    <a:pt x="1075" y="71"/>
                  </a:lnTo>
                  <a:lnTo>
                    <a:pt x="1125" y="71"/>
                  </a:lnTo>
                  <a:lnTo>
                    <a:pt x="1176" y="81"/>
                  </a:lnTo>
                  <a:lnTo>
                    <a:pt x="1226" y="81"/>
                  </a:lnTo>
                  <a:lnTo>
                    <a:pt x="1277" y="91"/>
                  </a:lnTo>
                  <a:lnTo>
                    <a:pt x="1327" y="91"/>
                  </a:lnTo>
                  <a:lnTo>
                    <a:pt x="1378" y="101"/>
                  </a:lnTo>
                  <a:lnTo>
                    <a:pt x="1429" y="111"/>
                  </a:lnTo>
                  <a:lnTo>
                    <a:pt x="1479" y="121"/>
                  </a:lnTo>
                  <a:lnTo>
                    <a:pt x="1530" y="132"/>
                  </a:lnTo>
                  <a:lnTo>
                    <a:pt x="1581" y="151"/>
                  </a:lnTo>
                  <a:lnTo>
                    <a:pt x="1622" y="162"/>
                  </a:lnTo>
                  <a:lnTo>
                    <a:pt x="1683" y="1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Freeform 373"/>
            <p:cNvSpPr>
              <a:spLocks/>
            </p:cNvSpPr>
            <p:nvPr/>
          </p:nvSpPr>
          <p:spPr bwMode="auto">
            <a:xfrm>
              <a:off x="2538" y="2542"/>
              <a:ext cx="145" cy="60"/>
            </a:xfrm>
            <a:custGeom>
              <a:avLst/>
              <a:gdLst>
                <a:gd name="T0" fmla="*/ 3 w 1014"/>
                <a:gd name="T1" fmla="*/ 56 h 416"/>
                <a:gd name="T2" fmla="*/ 0 w 1014"/>
                <a:gd name="T3" fmla="*/ 48 h 416"/>
                <a:gd name="T4" fmla="*/ 1 w 1014"/>
                <a:gd name="T5" fmla="*/ 41 h 416"/>
                <a:gd name="T6" fmla="*/ 4 w 1014"/>
                <a:gd name="T7" fmla="*/ 34 h 416"/>
                <a:gd name="T8" fmla="*/ 10 w 1014"/>
                <a:gd name="T9" fmla="*/ 28 h 416"/>
                <a:gd name="T10" fmla="*/ 19 w 1014"/>
                <a:gd name="T11" fmla="*/ 22 h 416"/>
                <a:gd name="T12" fmla="*/ 22 w 1014"/>
                <a:gd name="T13" fmla="*/ 31 h 416"/>
                <a:gd name="T14" fmla="*/ 17 w 1014"/>
                <a:gd name="T15" fmla="*/ 38 h 416"/>
                <a:gd name="T16" fmla="*/ 19 w 1014"/>
                <a:gd name="T17" fmla="*/ 44 h 416"/>
                <a:gd name="T18" fmla="*/ 26 w 1014"/>
                <a:gd name="T19" fmla="*/ 45 h 416"/>
                <a:gd name="T20" fmla="*/ 33 w 1014"/>
                <a:gd name="T21" fmla="*/ 42 h 416"/>
                <a:gd name="T22" fmla="*/ 41 w 1014"/>
                <a:gd name="T23" fmla="*/ 41 h 416"/>
                <a:gd name="T24" fmla="*/ 49 w 1014"/>
                <a:gd name="T25" fmla="*/ 40 h 416"/>
                <a:gd name="T26" fmla="*/ 58 w 1014"/>
                <a:gd name="T27" fmla="*/ 37 h 416"/>
                <a:gd name="T28" fmla="*/ 65 w 1014"/>
                <a:gd name="T29" fmla="*/ 34 h 416"/>
                <a:gd name="T30" fmla="*/ 73 w 1014"/>
                <a:gd name="T31" fmla="*/ 32 h 416"/>
                <a:gd name="T32" fmla="*/ 81 w 1014"/>
                <a:gd name="T33" fmla="*/ 29 h 416"/>
                <a:gd name="T34" fmla="*/ 88 w 1014"/>
                <a:gd name="T35" fmla="*/ 26 h 416"/>
                <a:gd name="T36" fmla="*/ 96 w 1014"/>
                <a:gd name="T37" fmla="*/ 23 h 416"/>
                <a:gd name="T38" fmla="*/ 104 w 1014"/>
                <a:gd name="T39" fmla="*/ 19 h 416"/>
                <a:gd name="T40" fmla="*/ 112 w 1014"/>
                <a:gd name="T41" fmla="*/ 16 h 416"/>
                <a:gd name="T42" fmla="*/ 119 w 1014"/>
                <a:gd name="T43" fmla="*/ 13 h 416"/>
                <a:gd name="T44" fmla="*/ 126 w 1014"/>
                <a:gd name="T45" fmla="*/ 9 h 416"/>
                <a:gd name="T46" fmla="*/ 133 w 1014"/>
                <a:gd name="T47" fmla="*/ 4 h 416"/>
                <a:gd name="T48" fmla="*/ 141 w 1014"/>
                <a:gd name="T49" fmla="*/ 1 h 416"/>
                <a:gd name="T50" fmla="*/ 141 w 1014"/>
                <a:gd name="T51" fmla="*/ 1 h 416"/>
                <a:gd name="T52" fmla="*/ 133 w 1014"/>
                <a:gd name="T53" fmla="*/ 9 h 416"/>
                <a:gd name="T54" fmla="*/ 126 w 1014"/>
                <a:gd name="T55" fmla="*/ 15 h 416"/>
                <a:gd name="T56" fmla="*/ 119 w 1014"/>
                <a:gd name="T57" fmla="*/ 21 h 416"/>
                <a:gd name="T58" fmla="*/ 110 w 1014"/>
                <a:gd name="T59" fmla="*/ 25 h 416"/>
                <a:gd name="T60" fmla="*/ 103 w 1014"/>
                <a:gd name="T61" fmla="*/ 29 h 416"/>
                <a:gd name="T62" fmla="*/ 94 w 1014"/>
                <a:gd name="T63" fmla="*/ 32 h 416"/>
                <a:gd name="T64" fmla="*/ 86 w 1014"/>
                <a:gd name="T65" fmla="*/ 37 h 416"/>
                <a:gd name="T66" fmla="*/ 77 w 1014"/>
                <a:gd name="T67" fmla="*/ 40 h 416"/>
                <a:gd name="T68" fmla="*/ 67 w 1014"/>
                <a:gd name="T69" fmla="*/ 42 h 416"/>
                <a:gd name="T70" fmla="*/ 58 w 1014"/>
                <a:gd name="T71" fmla="*/ 45 h 416"/>
                <a:gd name="T72" fmla="*/ 48 w 1014"/>
                <a:gd name="T73" fmla="*/ 48 h 416"/>
                <a:gd name="T74" fmla="*/ 39 w 1014"/>
                <a:gd name="T75" fmla="*/ 50 h 416"/>
                <a:gd name="T76" fmla="*/ 29 w 1014"/>
                <a:gd name="T77" fmla="*/ 53 h 416"/>
                <a:gd name="T78" fmla="*/ 20 w 1014"/>
                <a:gd name="T79" fmla="*/ 54 h 416"/>
                <a:gd name="T80" fmla="*/ 12 w 1014"/>
                <a:gd name="T81" fmla="*/ 57 h 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14" h="416">
                  <a:moveTo>
                    <a:pt x="51" y="416"/>
                  </a:moveTo>
                  <a:lnTo>
                    <a:pt x="21" y="385"/>
                  </a:lnTo>
                  <a:lnTo>
                    <a:pt x="0" y="366"/>
                  </a:lnTo>
                  <a:lnTo>
                    <a:pt x="0" y="335"/>
                  </a:lnTo>
                  <a:lnTo>
                    <a:pt x="10" y="315"/>
                  </a:lnTo>
                  <a:lnTo>
                    <a:pt x="10" y="284"/>
                  </a:lnTo>
                  <a:lnTo>
                    <a:pt x="21" y="264"/>
                  </a:lnTo>
                  <a:lnTo>
                    <a:pt x="31" y="233"/>
                  </a:lnTo>
                  <a:lnTo>
                    <a:pt x="40" y="204"/>
                  </a:lnTo>
                  <a:lnTo>
                    <a:pt x="71" y="193"/>
                  </a:lnTo>
                  <a:lnTo>
                    <a:pt x="101" y="172"/>
                  </a:lnTo>
                  <a:lnTo>
                    <a:pt x="132" y="153"/>
                  </a:lnTo>
                  <a:lnTo>
                    <a:pt x="162" y="172"/>
                  </a:lnTo>
                  <a:lnTo>
                    <a:pt x="152" y="214"/>
                  </a:lnTo>
                  <a:lnTo>
                    <a:pt x="132" y="254"/>
                  </a:lnTo>
                  <a:lnTo>
                    <a:pt x="122" y="264"/>
                  </a:lnTo>
                  <a:lnTo>
                    <a:pt x="122" y="284"/>
                  </a:lnTo>
                  <a:lnTo>
                    <a:pt x="132" y="305"/>
                  </a:lnTo>
                  <a:lnTo>
                    <a:pt x="152" y="325"/>
                  </a:lnTo>
                  <a:lnTo>
                    <a:pt x="183" y="315"/>
                  </a:lnTo>
                  <a:lnTo>
                    <a:pt x="213" y="305"/>
                  </a:lnTo>
                  <a:lnTo>
                    <a:pt x="233" y="294"/>
                  </a:lnTo>
                  <a:lnTo>
                    <a:pt x="263" y="294"/>
                  </a:lnTo>
                  <a:lnTo>
                    <a:pt x="284" y="284"/>
                  </a:lnTo>
                  <a:lnTo>
                    <a:pt x="314" y="274"/>
                  </a:lnTo>
                  <a:lnTo>
                    <a:pt x="345" y="274"/>
                  </a:lnTo>
                  <a:lnTo>
                    <a:pt x="375" y="264"/>
                  </a:lnTo>
                  <a:lnTo>
                    <a:pt x="406" y="254"/>
                  </a:lnTo>
                  <a:lnTo>
                    <a:pt x="426" y="244"/>
                  </a:lnTo>
                  <a:lnTo>
                    <a:pt x="456" y="233"/>
                  </a:lnTo>
                  <a:lnTo>
                    <a:pt x="486" y="233"/>
                  </a:lnTo>
                  <a:lnTo>
                    <a:pt x="507" y="223"/>
                  </a:lnTo>
                  <a:lnTo>
                    <a:pt x="538" y="214"/>
                  </a:lnTo>
                  <a:lnTo>
                    <a:pt x="568" y="204"/>
                  </a:lnTo>
                  <a:lnTo>
                    <a:pt x="598" y="193"/>
                  </a:lnTo>
                  <a:lnTo>
                    <a:pt x="618" y="183"/>
                  </a:lnTo>
                  <a:lnTo>
                    <a:pt x="649" y="172"/>
                  </a:lnTo>
                  <a:lnTo>
                    <a:pt x="669" y="162"/>
                  </a:lnTo>
                  <a:lnTo>
                    <a:pt x="700" y="153"/>
                  </a:lnTo>
                  <a:lnTo>
                    <a:pt x="730" y="132"/>
                  </a:lnTo>
                  <a:lnTo>
                    <a:pt x="750" y="122"/>
                  </a:lnTo>
                  <a:lnTo>
                    <a:pt x="780" y="112"/>
                  </a:lnTo>
                  <a:lnTo>
                    <a:pt x="811" y="102"/>
                  </a:lnTo>
                  <a:lnTo>
                    <a:pt x="831" y="92"/>
                  </a:lnTo>
                  <a:lnTo>
                    <a:pt x="862" y="71"/>
                  </a:lnTo>
                  <a:lnTo>
                    <a:pt x="881" y="61"/>
                  </a:lnTo>
                  <a:lnTo>
                    <a:pt x="912" y="51"/>
                  </a:lnTo>
                  <a:lnTo>
                    <a:pt x="932" y="31"/>
                  </a:lnTo>
                  <a:lnTo>
                    <a:pt x="963" y="21"/>
                  </a:lnTo>
                  <a:lnTo>
                    <a:pt x="984" y="10"/>
                  </a:lnTo>
                  <a:lnTo>
                    <a:pt x="1014" y="0"/>
                  </a:lnTo>
                  <a:lnTo>
                    <a:pt x="984" y="10"/>
                  </a:lnTo>
                  <a:lnTo>
                    <a:pt x="963" y="41"/>
                  </a:lnTo>
                  <a:lnTo>
                    <a:pt x="932" y="61"/>
                  </a:lnTo>
                  <a:lnTo>
                    <a:pt x="912" y="82"/>
                  </a:lnTo>
                  <a:lnTo>
                    <a:pt x="881" y="102"/>
                  </a:lnTo>
                  <a:lnTo>
                    <a:pt x="862" y="122"/>
                  </a:lnTo>
                  <a:lnTo>
                    <a:pt x="831" y="143"/>
                  </a:lnTo>
                  <a:lnTo>
                    <a:pt x="801" y="162"/>
                  </a:lnTo>
                  <a:lnTo>
                    <a:pt x="770" y="172"/>
                  </a:lnTo>
                  <a:lnTo>
                    <a:pt x="740" y="183"/>
                  </a:lnTo>
                  <a:lnTo>
                    <a:pt x="719" y="204"/>
                  </a:lnTo>
                  <a:lnTo>
                    <a:pt x="690" y="214"/>
                  </a:lnTo>
                  <a:lnTo>
                    <a:pt x="659" y="223"/>
                  </a:lnTo>
                  <a:lnTo>
                    <a:pt x="629" y="244"/>
                  </a:lnTo>
                  <a:lnTo>
                    <a:pt x="598" y="254"/>
                  </a:lnTo>
                  <a:lnTo>
                    <a:pt x="568" y="264"/>
                  </a:lnTo>
                  <a:lnTo>
                    <a:pt x="538" y="274"/>
                  </a:lnTo>
                  <a:lnTo>
                    <a:pt x="497" y="284"/>
                  </a:lnTo>
                  <a:lnTo>
                    <a:pt x="467" y="294"/>
                  </a:lnTo>
                  <a:lnTo>
                    <a:pt x="436" y="305"/>
                  </a:lnTo>
                  <a:lnTo>
                    <a:pt x="406" y="315"/>
                  </a:lnTo>
                  <a:lnTo>
                    <a:pt x="365" y="325"/>
                  </a:lnTo>
                  <a:lnTo>
                    <a:pt x="334" y="335"/>
                  </a:lnTo>
                  <a:lnTo>
                    <a:pt x="305" y="335"/>
                  </a:lnTo>
                  <a:lnTo>
                    <a:pt x="274" y="345"/>
                  </a:lnTo>
                  <a:lnTo>
                    <a:pt x="244" y="355"/>
                  </a:lnTo>
                  <a:lnTo>
                    <a:pt x="202" y="366"/>
                  </a:lnTo>
                  <a:lnTo>
                    <a:pt x="172" y="376"/>
                  </a:lnTo>
                  <a:lnTo>
                    <a:pt x="143" y="376"/>
                  </a:lnTo>
                  <a:lnTo>
                    <a:pt x="101" y="395"/>
                  </a:lnTo>
                  <a:lnTo>
                    <a:pt x="82" y="395"/>
                  </a:lnTo>
                  <a:lnTo>
                    <a:pt x="51" y="4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Freeform 374"/>
            <p:cNvSpPr>
              <a:spLocks/>
            </p:cNvSpPr>
            <p:nvPr/>
          </p:nvSpPr>
          <p:spPr bwMode="auto">
            <a:xfrm>
              <a:off x="2538" y="2542"/>
              <a:ext cx="145" cy="60"/>
            </a:xfrm>
            <a:custGeom>
              <a:avLst/>
              <a:gdLst>
                <a:gd name="T0" fmla="*/ 3 w 1014"/>
                <a:gd name="T1" fmla="*/ 56 h 416"/>
                <a:gd name="T2" fmla="*/ 0 w 1014"/>
                <a:gd name="T3" fmla="*/ 48 h 416"/>
                <a:gd name="T4" fmla="*/ 1 w 1014"/>
                <a:gd name="T5" fmla="*/ 41 h 416"/>
                <a:gd name="T6" fmla="*/ 4 w 1014"/>
                <a:gd name="T7" fmla="*/ 34 h 416"/>
                <a:gd name="T8" fmla="*/ 10 w 1014"/>
                <a:gd name="T9" fmla="*/ 28 h 416"/>
                <a:gd name="T10" fmla="*/ 19 w 1014"/>
                <a:gd name="T11" fmla="*/ 22 h 416"/>
                <a:gd name="T12" fmla="*/ 22 w 1014"/>
                <a:gd name="T13" fmla="*/ 31 h 416"/>
                <a:gd name="T14" fmla="*/ 17 w 1014"/>
                <a:gd name="T15" fmla="*/ 38 h 416"/>
                <a:gd name="T16" fmla="*/ 19 w 1014"/>
                <a:gd name="T17" fmla="*/ 44 h 416"/>
                <a:gd name="T18" fmla="*/ 26 w 1014"/>
                <a:gd name="T19" fmla="*/ 45 h 416"/>
                <a:gd name="T20" fmla="*/ 33 w 1014"/>
                <a:gd name="T21" fmla="*/ 42 h 416"/>
                <a:gd name="T22" fmla="*/ 41 w 1014"/>
                <a:gd name="T23" fmla="*/ 41 h 416"/>
                <a:gd name="T24" fmla="*/ 49 w 1014"/>
                <a:gd name="T25" fmla="*/ 40 h 416"/>
                <a:gd name="T26" fmla="*/ 58 w 1014"/>
                <a:gd name="T27" fmla="*/ 37 h 416"/>
                <a:gd name="T28" fmla="*/ 65 w 1014"/>
                <a:gd name="T29" fmla="*/ 34 h 416"/>
                <a:gd name="T30" fmla="*/ 73 w 1014"/>
                <a:gd name="T31" fmla="*/ 32 h 416"/>
                <a:gd name="T32" fmla="*/ 81 w 1014"/>
                <a:gd name="T33" fmla="*/ 29 h 416"/>
                <a:gd name="T34" fmla="*/ 88 w 1014"/>
                <a:gd name="T35" fmla="*/ 26 h 416"/>
                <a:gd name="T36" fmla="*/ 96 w 1014"/>
                <a:gd name="T37" fmla="*/ 23 h 416"/>
                <a:gd name="T38" fmla="*/ 104 w 1014"/>
                <a:gd name="T39" fmla="*/ 19 h 416"/>
                <a:gd name="T40" fmla="*/ 112 w 1014"/>
                <a:gd name="T41" fmla="*/ 16 h 416"/>
                <a:gd name="T42" fmla="*/ 119 w 1014"/>
                <a:gd name="T43" fmla="*/ 13 h 416"/>
                <a:gd name="T44" fmla="*/ 126 w 1014"/>
                <a:gd name="T45" fmla="*/ 9 h 416"/>
                <a:gd name="T46" fmla="*/ 133 w 1014"/>
                <a:gd name="T47" fmla="*/ 4 h 416"/>
                <a:gd name="T48" fmla="*/ 141 w 1014"/>
                <a:gd name="T49" fmla="*/ 1 h 416"/>
                <a:gd name="T50" fmla="*/ 141 w 1014"/>
                <a:gd name="T51" fmla="*/ 1 h 416"/>
                <a:gd name="T52" fmla="*/ 133 w 1014"/>
                <a:gd name="T53" fmla="*/ 9 h 416"/>
                <a:gd name="T54" fmla="*/ 126 w 1014"/>
                <a:gd name="T55" fmla="*/ 15 h 416"/>
                <a:gd name="T56" fmla="*/ 119 w 1014"/>
                <a:gd name="T57" fmla="*/ 21 h 416"/>
                <a:gd name="T58" fmla="*/ 110 w 1014"/>
                <a:gd name="T59" fmla="*/ 25 h 416"/>
                <a:gd name="T60" fmla="*/ 103 w 1014"/>
                <a:gd name="T61" fmla="*/ 29 h 416"/>
                <a:gd name="T62" fmla="*/ 94 w 1014"/>
                <a:gd name="T63" fmla="*/ 32 h 416"/>
                <a:gd name="T64" fmla="*/ 86 w 1014"/>
                <a:gd name="T65" fmla="*/ 37 h 416"/>
                <a:gd name="T66" fmla="*/ 77 w 1014"/>
                <a:gd name="T67" fmla="*/ 40 h 416"/>
                <a:gd name="T68" fmla="*/ 67 w 1014"/>
                <a:gd name="T69" fmla="*/ 42 h 416"/>
                <a:gd name="T70" fmla="*/ 58 w 1014"/>
                <a:gd name="T71" fmla="*/ 45 h 416"/>
                <a:gd name="T72" fmla="*/ 48 w 1014"/>
                <a:gd name="T73" fmla="*/ 48 h 416"/>
                <a:gd name="T74" fmla="*/ 39 w 1014"/>
                <a:gd name="T75" fmla="*/ 50 h 416"/>
                <a:gd name="T76" fmla="*/ 29 w 1014"/>
                <a:gd name="T77" fmla="*/ 53 h 416"/>
                <a:gd name="T78" fmla="*/ 20 w 1014"/>
                <a:gd name="T79" fmla="*/ 54 h 416"/>
                <a:gd name="T80" fmla="*/ 12 w 1014"/>
                <a:gd name="T81" fmla="*/ 57 h 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14" h="416">
                  <a:moveTo>
                    <a:pt x="51" y="416"/>
                  </a:moveTo>
                  <a:lnTo>
                    <a:pt x="21" y="385"/>
                  </a:lnTo>
                  <a:lnTo>
                    <a:pt x="0" y="366"/>
                  </a:lnTo>
                  <a:lnTo>
                    <a:pt x="0" y="335"/>
                  </a:lnTo>
                  <a:lnTo>
                    <a:pt x="10" y="315"/>
                  </a:lnTo>
                  <a:lnTo>
                    <a:pt x="10" y="284"/>
                  </a:lnTo>
                  <a:lnTo>
                    <a:pt x="21" y="264"/>
                  </a:lnTo>
                  <a:lnTo>
                    <a:pt x="31" y="233"/>
                  </a:lnTo>
                  <a:lnTo>
                    <a:pt x="40" y="204"/>
                  </a:lnTo>
                  <a:lnTo>
                    <a:pt x="71" y="193"/>
                  </a:lnTo>
                  <a:lnTo>
                    <a:pt x="101" y="172"/>
                  </a:lnTo>
                  <a:lnTo>
                    <a:pt x="132" y="153"/>
                  </a:lnTo>
                  <a:lnTo>
                    <a:pt x="162" y="172"/>
                  </a:lnTo>
                  <a:lnTo>
                    <a:pt x="152" y="214"/>
                  </a:lnTo>
                  <a:lnTo>
                    <a:pt x="132" y="254"/>
                  </a:lnTo>
                  <a:lnTo>
                    <a:pt x="122" y="264"/>
                  </a:lnTo>
                  <a:lnTo>
                    <a:pt x="122" y="284"/>
                  </a:lnTo>
                  <a:lnTo>
                    <a:pt x="132" y="305"/>
                  </a:lnTo>
                  <a:lnTo>
                    <a:pt x="152" y="325"/>
                  </a:lnTo>
                  <a:lnTo>
                    <a:pt x="183" y="315"/>
                  </a:lnTo>
                  <a:lnTo>
                    <a:pt x="213" y="305"/>
                  </a:lnTo>
                  <a:lnTo>
                    <a:pt x="233" y="294"/>
                  </a:lnTo>
                  <a:lnTo>
                    <a:pt x="263" y="294"/>
                  </a:lnTo>
                  <a:lnTo>
                    <a:pt x="284" y="284"/>
                  </a:lnTo>
                  <a:lnTo>
                    <a:pt x="314" y="274"/>
                  </a:lnTo>
                  <a:lnTo>
                    <a:pt x="345" y="274"/>
                  </a:lnTo>
                  <a:lnTo>
                    <a:pt x="375" y="264"/>
                  </a:lnTo>
                  <a:lnTo>
                    <a:pt x="406" y="254"/>
                  </a:lnTo>
                  <a:lnTo>
                    <a:pt x="426" y="244"/>
                  </a:lnTo>
                  <a:lnTo>
                    <a:pt x="456" y="233"/>
                  </a:lnTo>
                  <a:lnTo>
                    <a:pt x="486" y="233"/>
                  </a:lnTo>
                  <a:lnTo>
                    <a:pt x="507" y="223"/>
                  </a:lnTo>
                  <a:lnTo>
                    <a:pt x="538" y="214"/>
                  </a:lnTo>
                  <a:lnTo>
                    <a:pt x="568" y="204"/>
                  </a:lnTo>
                  <a:lnTo>
                    <a:pt x="598" y="193"/>
                  </a:lnTo>
                  <a:lnTo>
                    <a:pt x="618" y="183"/>
                  </a:lnTo>
                  <a:lnTo>
                    <a:pt x="649" y="172"/>
                  </a:lnTo>
                  <a:lnTo>
                    <a:pt x="669" y="162"/>
                  </a:lnTo>
                  <a:lnTo>
                    <a:pt x="700" y="153"/>
                  </a:lnTo>
                  <a:lnTo>
                    <a:pt x="730" y="132"/>
                  </a:lnTo>
                  <a:lnTo>
                    <a:pt x="750" y="122"/>
                  </a:lnTo>
                  <a:lnTo>
                    <a:pt x="780" y="112"/>
                  </a:lnTo>
                  <a:lnTo>
                    <a:pt x="811" y="102"/>
                  </a:lnTo>
                  <a:lnTo>
                    <a:pt x="831" y="92"/>
                  </a:lnTo>
                  <a:lnTo>
                    <a:pt x="862" y="71"/>
                  </a:lnTo>
                  <a:lnTo>
                    <a:pt x="881" y="61"/>
                  </a:lnTo>
                  <a:lnTo>
                    <a:pt x="912" y="51"/>
                  </a:lnTo>
                  <a:lnTo>
                    <a:pt x="932" y="31"/>
                  </a:lnTo>
                  <a:lnTo>
                    <a:pt x="963" y="21"/>
                  </a:lnTo>
                  <a:lnTo>
                    <a:pt x="984" y="10"/>
                  </a:lnTo>
                  <a:lnTo>
                    <a:pt x="1014" y="0"/>
                  </a:lnTo>
                  <a:lnTo>
                    <a:pt x="984" y="10"/>
                  </a:lnTo>
                  <a:lnTo>
                    <a:pt x="963" y="41"/>
                  </a:lnTo>
                  <a:lnTo>
                    <a:pt x="932" y="61"/>
                  </a:lnTo>
                  <a:lnTo>
                    <a:pt x="912" y="82"/>
                  </a:lnTo>
                  <a:lnTo>
                    <a:pt x="881" y="102"/>
                  </a:lnTo>
                  <a:lnTo>
                    <a:pt x="862" y="122"/>
                  </a:lnTo>
                  <a:lnTo>
                    <a:pt x="831" y="143"/>
                  </a:lnTo>
                  <a:lnTo>
                    <a:pt x="801" y="162"/>
                  </a:lnTo>
                  <a:lnTo>
                    <a:pt x="770" y="172"/>
                  </a:lnTo>
                  <a:lnTo>
                    <a:pt x="740" y="183"/>
                  </a:lnTo>
                  <a:lnTo>
                    <a:pt x="719" y="204"/>
                  </a:lnTo>
                  <a:lnTo>
                    <a:pt x="690" y="214"/>
                  </a:lnTo>
                  <a:lnTo>
                    <a:pt x="659" y="223"/>
                  </a:lnTo>
                  <a:lnTo>
                    <a:pt x="629" y="244"/>
                  </a:lnTo>
                  <a:lnTo>
                    <a:pt x="598" y="254"/>
                  </a:lnTo>
                  <a:lnTo>
                    <a:pt x="568" y="264"/>
                  </a:lnTo>
                  <a:lnTo>
                    <a:pt x="538" y="274"/>
                  </a:lnTo>
                  <a:lnTo>
                    <a:pt x="497" y="284"/>
                  </a:lnTo>
                  <a:lnTo>
                    <a:pt x="467" y="294"/>
                  </a:lnTo>
                  <a:lnTo>
                    <a:pt x="436" y="305"/>
                  </a:lnTo>
                  <a:lnTo>
                    <a:pt x="406" y="315"/>
                  </a:lnTo>
                  <a:lnTo>
                    <a:pt x="365" y="325"/>
                  </a:lnTo>
                  <a:lnTo>
                    <a:pt x="334" y="335"/>
                  </a:lnTo>
                  <a:lnTo>
                    <a:pt x="305" y="335"/>
                  </a:lnTo>
                  <a:lnTo>
                    <a:pt x="274" y="345"/>
                  </a:lnTo>
                  <a:lnTo>
                    <a:pt x="244" y="355"/>
                  </a:lnTo>
                  <a:lnTo>
                    <a:pt x="202" y="366"/>
                  </a:lnTo>
                  <a:lnTo>
                    <a:pt x="172" y="376"/>
                  </a:lnTo>
                  <a:lnTo>
                    <a:pt x="143" y="376"/>
                  </a:lnTo>
                  <a:lnTo>
                    <a:pt x="101" y="395"/>
                  </a:lnTo>
                  <a:lnTo>
                    <a:pt x="82" y="395"/>
                  </a:lnTo>
                  <a:lnTo>
                    <a:pt x="51" y="41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Freeform 375"/>
            <p:cNvSpPr>
              <a:spLocks/>
            </p:cNvSpPr>
            <p:nvPr/>
          </p:nvSpPr>
          <p:spPr bwMode="auto">
            <a:xfrm>
              <a:off x="1110" y="2549"/>
              <a:ext cx="633" cy="562"/>
            </a:xfrm>
            <a:custGeom>
              <a:avLst/>
              <a:gdLst>
                <a:gd name="T0" fmla="*/ 611 w 4429"/>
                <a:gd name="T1" fmla="*/ 125 h 3932"/>
                <a:gd name="T2" fmla="*/ 579 w 4429"/>
                <a:gd name="T3" fmla="*/ 170 h 3932"/>
                <a:gd name="T4" fmla="*/ 578 w 4429"/>
                <a:gd name="T5" fmla="*/ 142 h 3932"/>
                <a:gd name="T6" fmla="*/ 574 w 4429"/>
                <a:gd name="T7" fmla="*/ 122 h 3932"/>
                <a:gd name="T8" fmla="*/ 549 w 4429"/>
                <a:gd name="T9" fmla="*/ 170 h 3932"/>
                <a:gd name="T10" fmla="*/ 556 w 4429"/>
                <a:gd name="T11" fmla="*/ 222 h 3932"/>
                <a:gd name="T12" fmla="*/ 575 w 4429"/>
                <a:gd name="T13" fmla="*/ 269 h 3932"/>
                <a:gd name="T14" fmla="*/ 597 w 4429"/>
                <a:gd name="T15" fmla="*/ 316 h 3932"/>
                <a:gd name="T16" fmla="*/ 617 w 4429"/>
                <a:gd name="T17" fmla="*/ 362 h 3932"/>
                <a:gd name="T18" fmla="*/ 630 w 4429"/>
                <a:gd name="T19" fmla="*/ 414 h 3932"/>
                <a:gd name="T20" fmla="*/ 603 w 4429"/>
                <a:gd name="T21" fmla="*/ 475 h 3932"/>
                <a:gd name="T22" fmla="*/ 543 w 4429"/>
                <a:gd name="T23" fmla="*/ 507 h 3932"/>
                <a:gd name="T24" fmla="*/ 493 w 4429"/>
                <a:gd name="T25" fmla="*/ 527 h 3932"/>
                <a:gd name="T26" fmla="*/ 439 w 4429"/>
                <a:gd name="T27" fmla="*/ 545 h 3932"/>
                <a:gd name="T28" fmla="*/ 384 w 4429"/>
                <a:gd name="T29" fmla="*/ 555 h 3932"/>
                <a:gd name="T30" fmla="*/ 327 w 4429"/>
                <a:gd name="T31" fmla="*/ 560 h 3932"/>
                <a:gd name="T32" fmla="*/ 270 w 4429"/>
                <a:gd name="T33" fmla="*/ 559 h 3932"/>
                <a:gd name="T34" fmla="*/ 186 w 4429"/>
                <a:gd name="T35" fmla="*/ 542 h 3932"/>
                <a:gd name="T36" fmla="*/ 103 w 4429"/>
                <a:gd name="T37" fmla="*/ 520 h 3932"/>
                <a:gd name="T38" fmla="*/ 41 w 4429"/>
                <a:gd name="T39" fmla="*/ 487 h 3932"/>
                <a:gd name="T40" fmla="*/ 7 w 4429"/>
                <a:gd name="T41" fmla="*/ 453 h 3932"/>
                <a:gd name="T42" fmla="*/ 110 w 4429"/>
                <a:gd name="T43" fmla="*/ 298 h 3932"/>
                <a:gd name="T44" fmla="*/ 146 w 4429"/>
                <a:gd name="T45" fmla="*/ 319 h 3932"/>
                <a:gd name="T46" fmla="*/ 126 w 4429"/>
                <a:gd name="T47" fmla="*/ 382 h 3932"/>
                <a:gd name="T48" fmla="*/ 113 w 4429"/>
                <a:gd name="T49" fmla="*/ 445 h 3932"/>
                <a:gd name="T50" fmla="*/ 156 w 4429"/>
                <a:gd name="T51" fmla="*/ 472 h 3932"/>
                <a:gd name="T52" fmla="*/ 210 w 4429"/>
                <a:gd name="T53" fmla="*/ 475 h 3932"/>
                <a:gd name="T54" fmla="*/ 241 w 4429"/>
                <a:gd name="T55" fmla="*/ 508 h 3932"/>
                <a:gd name="T56" fmla="*/ 285 w 4429"/>
                <a:gd name="T57" fmla="*/ 480 h 3932"/>
                <a:gd name="T58" fmla="*/ 311 w 4429"/>
                <a:gd name="T59" fmla="*/ 433 h 3932"/>
                <a:gd name="T60" fmla="*/ 323 w 4429"/>
                <a:gd name="T61" fmla="*/ 382 h 3932"/>
                <a:gd name="T62" fmla="*/ 309 w 4429"/>
                <a:gd name="T63" fmla="*/ 326 h 3932"/>
                <a:gd name="T64" fmla="*/ 298 w 4429"/>
                <a:gd name="T65" fmla="*/ 272 h 3932"/>
                <a:gd name="T66" fmla="*/ 325 w 4429"/>
                <a:gd name="T67" fmla="*/ 220 h 3932"/>
                <a:gd name="T68" fmla="*/ 271 w 4429"/>
                <a:gd name="T69" fmla="*/ 188 h 3932"/>
                <a:gd name="T70" fmla="*/ 206 w 4429"/>
                <a:gd name="T71" fmla="*/ 152 h 3932"/>
                <a:gd name="T72" fmla="*/ 241 w 4429"/>
                <a:gd name="T73" fmla="*/ 100 h 3932"/>
                <a:gd name="T74" fmla="*/ 300 w 4429"/>
                <a:gd name="T75" fmla="*/ 91 h 3932"/>
                <a:gd name="T76" fmla="*/ 362 w 4429"/>
                <a:gd name="T77" fmla="*/ 103 h 3932"/>
                <a:gd name="T78" fmla="*/ 364 w 4429"/>
                <a:gd name="T79" fmla="*/ 151 h 3932"/>
                <a:gd name="T80" fmla="*/ 359 w 4429"/>
                <a:gd name="T81" fmla="*/ 206 h 3932"/>
                <a:gd name="T82" fmla="*/ 426 w 4429"/>
                <a:gd name="T83" fmla="*/ 224 h 3932"/>
                <a:gd name="T84" fmla="*/ 463 w 4429"/>
                <a:gd name="T85" fmla="*/ 275 h 3932"/>
                <a:gd name="T86" fmla="*/ 442 w 4429"/>
                <a:gd name="T87" fmla="*/ 343 h 3932"/>
                <a:gd name="T88" fmla="*/ 404 w 4429"/>
                <a:gd name="T89" fmla="*/ 401 h 3932"/>
                <a:gd name="T90" fmla="*/ 375 w 4429"/>
                <a:gd name="T91" fmla="*/ 459 h 3932"/>
                <a:gd name="T92" fmla="*/ 422 w 4429"/>
                <a:gd name="T93" fmla="*/ 495 h 3932"/>
                <a:gd name="T94" fmla="*/ 469 w 4429"/>
                <a:gd name="T95" fmla="*/ 494 h 3932"/>
                <a:gd name="T96" fmla="*/ 523 w 4429"/>
                <a:gd name="T97" fmla="*/ 477 h 3932"/>
                <a:gd name="T98" fmla="*/ 552 w 4429"/>
                <a:gd name="T99" fmla="*/ 414 h 3932"/>
                <a:gd name="T100" fmla="*/ 559 w 4429"/>
                <a:gd name="T101" fmla="*/ 366 h 3932"/>
                <a:gd name="T102" fmla="*/ 548 w 4429"/>
                <a:gd name="T103" fmla="*/ 317 h 3932"/>
                <a:gd name="T104" fmla="*/ 536 w 4429"/>
                <a:gd name="T105" fmla="*/ 269 h 3932"/>
                <a:gd name="T106" fmla="*/ 526 w 4429"/>
                <a:gd name="T107" fmla="*/ 220 h 3932"/>
                <a:gd name="T108" fmla="*/ 494 w 4429"/>
                <a:gd name="T109" fmla="*/ 154 h 3932"/>
                <a:gd name="T110" fmla="*/ 475 w 4429"/>
                <a:gd name="T111" fmla="*/ 84 h 3932"/>
                <a:gd name="T112" fmla="*/ 514 w 4429"/>
                <a:gd name="T113" fmla="*/ 23 h 3932"/>
                <a:gd name="T114" fmla="*/ 582 w 4429"/>
                <a:gd name="T115" fmla="*/ 1 h 3932"/>
                <a:gd name="T116" fmla="*/ 601 w 4429"/>
                <a:gd name="T117" fmla="*/ 55 h 39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29" h="3932">
                  <a:moveTo>
                    <a:pt x="4237" y="487"/>
                  </a:moveTo>
                  <a:lnTo>
                    <a:pt x="4247" y="517"/>
                  </a:lnTo>
                  <a:lnTo>
                    <a:pt x="4267" y="548"/>
                  </a:lnTo>
                  <a:lnTo>
                    <a:pt x="4267" y="588"/>
                  </a:lnTo>
                  <a:lnTo>
                    <a:pt x="4277" y="618"/>
                  </a:lnTo>
                  <a:lnTo>
                    <a:pt x="4288" y="659"/>
                  </a:lnTo>
                  <a:lnTo>
                    <a:pt x="4288" y="699"/>
                  </a:lnTo>
                  <a:lnTo>
                    <a:pt x="4288" y="729"/>
                  </a:lnTo>
                  <a:lnTo>
                    <a:pt x="4298" y="771"/>
                  </a:lnTo>
                  <a:lnTo>
                    <a:pt x="4288" y="801"/>
                  </a:lnTo>
                  <a:lnTo>
                    <a:pt x="4288" y="841"/>
                  </a:lnTo>
                  <a:lnTo>
                    <a:pt x="4277" y="872"/>
                  </a:lnTo>
                  <a:lnTo>
                    <a:pt x="4277" y="912"/>
                  </a:lnTo>
                  <a:lnTo>
                    <a:pt x="4277" y="943"/>
                  </a:lnTo>
                  <a:lnTo>
                    <a:pt x="4277" y="983"/>
                  </a:lnTo>
                  <a:lnTo>
                    <a:pt x="4277" y="1013"/>
                  </a:lnTo>
                  <a:lnTo>
                    <a:pt x="4277" y="1055"/>
                  </a:lnTo>
                  <a:lnTo>
                    <a:pt x="4247" y="1055"/>
                  </a:lnTo>
                  <a:lnTo>
                    <a:pt x="4227" y="1064"/>
                  </a:lnTo>
                  <a:lnTo>
                    <a:pt x="4196" y="1074"/>
                  </a:lnTo>
                  <a:lnTo>
                    <a:pt x="4176" y="1084"/>
                  </a:lnTo>
                  <a:lnTo>
                    <a:pt x="4136" y="1115"/>
                  </a:lnTo>
                  <a:lnTo>
                    <a:pt x="4095" y="1156"/>
                  </a:lnTo>
                  <a:lnTo>
                    <a:pt x="4054" y="1186"/>
                  </a:lnTo>
                  <a:lnTo>
                    <a:pt x="4025" y="1227"/>
                  </a:lnTo>
                  <a:lnTo>
                    <a:pt x="3983" y="1267"/>
                  </a:lnTo>
                  <a:lnTo>
                    <a:pt x="3964" y="1318"/>
                  </a:lnTo>
                  <a:lnTo>
                    <a:pt x="3953" y="1267"/>
                  </a:lnTo>
                  <a:lnTo>
                    <a:pt x="3953" y="1236"/>
                  </a:lnTo>
                  <a:lnTo>
                    <a:pt x="3953" y="1196"/>
                  </a:lnTo>
                  <a:lnTo>
                    <a:pt x="3964" y="1156"/>
                  </a:lnTo>
                  <a:lnTo>
                    <a:pt x="3973" y="1125"/>
                  </a:lnTo>
                  <a:lnTo>
                    <a:pt x="3993" y="1084"/>
                  </a:lnTo>
                  <a:lnTo>
                    <a:pt x="4014" y="1064"/>
                  </a:lnTo>
                  <a:lnTo>
                    <a:pt x="4034" y="1034"/>
                  </a:lnTo>
                  <a:lnTo>
                    <a:pt x="4044" y="994"/>
                  </a:lnTo>
                  <a:lnTo>
                    <a:pt x="4065" y="963"/>
                  </a:lnTo>
                  <a:lnTo>
                    <a:pt x="4084" y="933"/>
                  </a:lnTo>
                  <a:lnTo>
                    <a:pt x="4105" y="912"/>
                  </a:lnTo>
                  <a:lnTo>
                    <a:pt x="4115" y="872"/>
                  </a:lnTo>
                  <a:lnTo>
                    <a:pt x="4136" y="841"/>
                  </a:lnTo>
                  <a:lnTo>
                    <a:pt x="4145" y="811"/>
                  </a:lnTo>
                  <a:lnTo>
                    <a:pt x="4156" y="781"/>
                  </a:lnTo>
                  <a:lnTo>
                    <a:pt x="4126" y="790"/>
                  </a:lnTo>
                  <a:lnTo>
                    <a:pt x="4105" y="801"/>
                  </a:lnTo>
                  <a:lnTo>
                    <a:pt x="4075" y="821"/>
                  </a:lnTo>
                  <a:lnTo>
                    <a:pt x="4044" y="841"/>
                  </a:lnTo>
                  <a:lnTo>
                    <a:pt x="4014" y="851"/>
                  </a:lnTo>
                  <a:lnTo>
                    <a:pt x="3993" y="882"/>
                  </a:lnTo>
                  <a:lnTo>
                    <a:pt x="3964" y="902"/>
                  </a:lnTo>
                  <a:lnTo>
                    <a:pt x="3943" y="933"/>
                  </a:lnTo>
                  <a:lnTo>
                    <a:pt x="3922" y="952"/>
                  </a:lnTo>
                  <a:lnTo>
                    <a:pt x="3903" y="973"/>
                  </a:lnTo>
                  <a:lnTo>
                    <a:pt x="3892" y="1004"/>
                  </a:lnTo>
                  <a:lnTo>
                    <a:pt x="3872" y="1034"/>
                  </a:lnTo>
                  <a:lnTo>
                    <a:pt x="3861" y="1064"/>
                  </a:lnTo>
                  <a:lnTo>
                    <a:pt x="3852" y="1095"/>
                  </a:lnTo>
                  <a:lnTo>
                    <a:pt x="3842" y="1125"/>
                  </a:lnTo>
                  <a:lnTo>
                    <a:pt x="3842" y="1156"/>
                  </a:lnTo>
                  <a:lnTo>
                    <a:pt x="3842" y="1186"/>
                  </a:lnTo>
                  <a:lnTo>
                    <a:pt x="3842" y="1217"/>
                  </a:lnTo>
                  <a:lnTo>
                    <a:pt x="3842" y="1246"/>
                  </a:lnTo>
                  <a:lnTo>
                    <a:pt x="3842" y="1277"/>
                  </a:lnTo>
                  <a:lnTo>
                    <a:pt x="3842" y="1307"/>
                  </a:lnTo>
                  <a:lnTo>
                    <a:pt x="3852" y="1338"/>
                  </a:lnTo>
                  <a:lnTo>
                    <a:pt x="3852" y="1368"/>
                  </a:lnTo>
                  <a:lnTo>
                    <a:pt x="3861" y="1408"/>
                  </a:lnTo>
                  <a:lnTo>
                    <a:pt x="3861" y="1429"/>
                  </a:lnTo>
                  <a:lnTo>
                    <a:pt x="3872" y="1459"/>
                  </a:lnTo>
                  <a:lnTo>
                    <a:pt x="3882" y="1490"/>
                  </a:lnTo>
                  <a:lnTo>
                    <a:pt x="3892" y="1520"/>
                  </a:lnTo>
                  <a:lnTo>
                    <a:pt x="3892" y="1551"/>
                  </a:lnTo>
                  <a:lnTo>
                    <a:pt x="3913" y="1581"/>
                  </a:lnTo>
                  <a:lnTo>
                    <a:pt x="3913" y="1612"/>
                  </a:lnTo>
                  <a:lnTo>
                    <a:pt x="3933" y="1642"/>
                  </a:lnTo>
                  <a:lnTo>
                    <a:pt x="3933" y="1662"/>
                  </a:lnTo>
                  <a:lnTo>
                    <a:pt x="3943" y="1692"/>
                  </a:lnTo>
                  <a:lnTo>
                    <a:pt x="3953" y="1723"/>
                  </a:lnTo>
                  <a:lnTo>
                    <a:pt x="3964" y="1743"/>
                  </a:lnTo>
                  <a:lnTo>
                    <a:pt x="3973" y="1774"/>
                  </a:lnTo>
                  <a:lnTo>
                    <a:pt x="3983" y="1804"/>
                  </a:lnTo>
                  <a:lnTo>
                    <a:pt x="4004" y="1835"/>
                  </a:lnTo>
                  <a:lnTo>
                    <a:pt x="4014" y="1865"/>
                  </a:lnTo>
                  <a:lnTo>
                    <a:pt x="4025" y="1885"/>
                  </a:lnTo>
                  <a:lnTo>
                    <a:pt x="4044" y="1905"/>
                  </a:lnTo>
                  <a:lnTo>
                    <a:pt x="4054" y="1936"/>
                  </a:lnTo>
                  <a:lnTo>
                    <a:pt x="4065" y="1966"/>
                  </a:lnTo>
                  <a:lnTo>
                    <a:pt x="4075" y="1997"/>
                  </a:lnTo>
                  <a:lnTo>
                    <a:pt x="4095" y="2016"/>
                  </a:lnTo>
                  <a:lnTo>
                    <a:pt x="4105" y="2047"/>
                  </a:lnTo>
                  <a:lnTo>
                    <a:pt x="4115" y="2077"/>
                  </a:lnTo>
                  <a:lnTo>
                    <a:pt x="4126" y="2098"/>
                  </a:lnTo>
                  <a:lnTo>
                    <a:pt x="4145" y="2128"/>
                  </a:lnTo>
                  <a:lnTo>
                    <a:pt x="4156" y="2148"/>
                  </a:lnTo>
                  <a:lnTo>
                    <a:pt x="4166" y="2179"/>
                  </a:lnTo>
                  <a:lnTo>
                    <a:pt x="4176" y="2209"/>
                  </a:lnTo>
                  <a:lnTo>
                    <a:pt x="4196" y="2230"/>
                  </a:lnTo>
                  <a:lnTo>
                    <a:pt x="4206" y="2260"/>
                  </a:lnTo>
                  <a:lnTo>
                    <a:pt x="4216" y="2291"/>
                  </a:lnTo>
                  <a:lnTo>
                    <a:pt x="4227" y="2310"/>
                  </a:lnTo>
                  <a:lnTo>
                    <a:pt x="4237" y="2341"/>
                  </a:lnTo>
                  <a:lnTo>
                    <a:pt x="4247" y="2371"/>
                  </a:lnTo>
                  <a:lnTo>
                    <a:pt x="4267" y="2392"/>
                  </a:lnTo>
                  <a:lnTo>
                    <a:pt x="4267" y="2422"/>
                  </a:lnTo>
                  <a:lnTo>
                    <a:pt x="4288" y="2453"/>
                  </a:lnTo>
                  <a:lnTo>
                    <a:pt x="4298" y="2483"/>
                  </a:lnTo>
                  <a:lnTo>
                    <a:pt x="4307" y="2514"/>
                  </a:lnTo>
                  <a:lnTo>
                    <a:pt x="4318" y="2533"/>
                  </a:lnTo>
                  <a:lnTo>
                    <a:pt x="4328" y="2564"/>
                  </a:lnTo>
                  <a:lnTo>
                    <a:pt x="4338" y="2594"/>
                  </a:lnTo>
                  <a:lnTo>
                    <a:pt x="4349" y="2625"/>
                  </a:lnTo>
                  <a:lnTo>
                    <a:pt x="4359" y="2655"/>
                  </a:lnTo>
                  <a:lnTo>
                    <a:pt x="4368" y="2686"/>
                  </a:lnTo>
                  <a:lnTo>
                    <a:pt x="4368" y="2706"/>
                  </a:lnTo>
                  <a:lnTo>
                    <a:pt x="4378" y="2746"/>
                  </a:lnTo>
                  <a:lnTo>
                    <a:pt x="4389" y="2777"/>
                  </a:lnTo>
                  <a:lnTo>
                    <a:pt x="4389" y="2807"/>
                  </a:lnTo>
                  <a:lnTo>
                    <a:pt x="4399" y="2838"/>
                  </a:lnTo>
                  <a:lnTo>
                    <a:pt x="4409" y="2868"/>
                  </a:lnTo>
                  <a:lnTo>
                    <a:pt x="4409" y="2899"/>
                  </a:lnTo>
                  <a:lnTo>
                    <a:pt x="4420" y="2929"/>
                  </a:lnTo>
                  <a:lnTo>
                    <a:pt x="4420" y="2969"/>
                  </a:lnTo>
                  <a:lnTo>
                    <a:pt x="4429" y="3000"/>
                  </a:lnTo>
                  <a:lnTo>
                    <a:pt x="4420" y="3040"/>
                  </a:lnTo>
                  <a:lnTo>
                    <a:pt x="4409" y="3091"/>
                  </a:lnTo>
                  <a:lnTo>
                    <a:pt x="4399" y="3132"/>
                  </a:lnTo>
                  <a:lnTo>
                    <a:pt x="4378" y="3172"/>
                  </a:lnTo>
                  <a:lnTo>
                    <a:pt x="4349" y="3202"/>
                  </a:lnTo>
                  <a:lnTo>
                    <a:pt x="4318" y="3233"/>
                  </a:lnTo>
                  <a:lnTo>
                    <a:pt x="4288" y="3263"/>
                  </a:lnTo>
                  <a:lnTo>
                    <a:pt x="4257" y="3303"/>
                  </a:lnTo>
                  <a:lnTo>
                    <a:pt x="4216" y="3324"/>
                  </a:lnTo>
                  <a:lnTo>
                    <a:pt x="4176" y="3345"/>
                  </a:lnTo>
                  <a:lnTo>
                    <a:pt x="4136" y="3374"/>
                  </a:lnTo>
                  <a:lnTo>
                    <a:pt x="4095" y="3395"/>
                  </a:lnTo>
                  <a:lnTo>
                    <a:pt x="4054" y="3416"/>
                  </a:lnTo>
                  <a:lnTo>
                    <a:pt x="4014" y="3446"/>
                  </a:lnTo>
                  <a:lnTo>
                    <a:pt x="3973" y="3466"/>
                  </a:lnTo>
                  <a:lnTo>
                    <a:pt x="3943" y="3486"/>
                  </a:lnTo>
                  <a:lnTo>
                    <a:pt x="3922" y="3496"/>
                  </a:lnTo>
                  <a:lnTo>
                    <a:pt x="3892" y="3507"/>
                  </a:lnTo>
                  <a:lnTo>
                    <a:pt x="3861" y="3527"/>
                  </a:lnTo>
                  <a:lnTo>
                    <a:pt x="3831" y="3536"/>
                  </a:lnTo>
                  <a:lnTo>
                    <a:pt x="3802" y="3547"/>
                  </a:lnTo>
                  <a:lnTo>
                    <a:pt x="3771" y="3567"/>
                  </a:lnTo>
                  <a:lnTo>
                    <a:pt x="3741" y="3578"/>
                  </a:lnTo>
                  <a:lnTo>
                    <a:pt x="3720" y="3597"/>
                  </a:lnTo>
                  <a:lnTo>
                    <a:pt x="3690" y="3608"/>
                  </a:lnTo>
                  <a:lnTo>
                    <a:pt x="3659" y="3618"/>
                  </a:lnTo>
                  <a:lnTo>
                    <a:pt x="3629" y="3628"/>
                  </a:lnTo>
                  <a:lnTo>
                    <a:pt x="3598" y="3639"/>
                  </a:lnTo>
                  <a:lnTo>
                    <a:pt x="3568" y="3648"/>
                  </a:lnTo>
                  <a:lnTo>
                    <a:pt x="3537" y="3669"/>
                  </a:lnTo>
                  <a:lnTo>
                    <a:pt x="3507" y="3669"/>
                  </a:lnTo>
                  <a:lnTo>
                    <a:pt x="3476" y="3689"/>
                  </a:lnTo>
                  <a:lnTo>
                    <a:pt x="3446" y="3689"/>
                  </a:lnTo>
                  <a:lnTo>
                    <a:pt x="3415" y="3709"/>
                  </a:lnTo>
                  <a:lnTo>
                    <a:pt x="3386" y="3709"/>
                  </a:lnTo>
                  <a:lnTo>
                    <a:pt x="3355" y="3730"/>
                  </a:lnTo>
                  <a:lnTo>
                    <a:pt x="3314" y="3730"/>
                  </a:lnTo>
                  <a:lnTo>
                    <a:pt x="3295" y="3750"/>
                  </a:lnTo>
                  <a:lnTo>
                    <a:pt x="3264" y="3750"/>
                  </a:lnTo>
                  <a:lnTo>
                    <a:pt x="3234" y="3770"/>
                  </a:lnTo>
                  <a:lnTo>
                    <a:pt x="3193" y="3770"/>
                  </a:lnTo>
                  <a:lnTo>
                    <a:pt x="3163" y="3780"/>
                  </a:lnTo>
                  <a:lnTo>
                    <a:pt x="3132" y="3790"/>
                  </a:lnTo>
                  <a:lnTo>
                    <a:pt x="3102" y="3801"/>
                  </a:lnTo>
                  <a:lnTo>
                    <a:pt x="3072" y="3810"/>
                  </a:lnTo>
                  <a:lnTo>
                    <a:pt x="3041" y="3820"/>
                  </a:lnTo>
                  <a:lnTo>
                    <a:pt x="3011" y="3831"/>
                  </a:lnTo>
                  <a:lnTo>
                    <a:pt x="2980" y="3831"/>
                  </a:lnTo>
                  <a:lnTo>
                    <a:pt x="2950" y="3831"/>
                  </a:lnTo>
                  <a:lnTo>
                    <a:pt x="2909" y="3841"/>
                  </a:lnTo>
                  <a:lnTo>
                    <a:pt x="2879" y="3841"/>
                  </a:lnTo>
                  <a:lnTo>
                    <a:pt x="2849" y="3851"/>
                  </a:lnTo>
                  <a:lnTo>
                    <a:pt x="2818" y="3862"/>
                  </a:lnTo>
                  <a:lnTo>
                    <a:pt x="2788" y="3862"/>
                  </a:lnTo>
                  <a:lnTo>
                    <a:pt x="2747" y="3871"/>
                  </a:lnTo>
                  <a:lnTo>
                    <a:pt x="2717" y="3881"/>
                  </a:lnTo>
                  <a:lnTo>
                    <a:pt x="2686" y="3881"/>
                  </a:lnTo>
                  <a:lnTo>
                    <a:pt x="2656" y="3881"/>
                  </a:lnTo>
                  <a:lnTo>
                    <a:pt x="2616" y="3892"/>
                  </a:lnTo>
                  <a:lnTo>
                    <a:pt x="2585" y="3892"/>
                  </a:lnTo>
                  <a:lnTo>
                    <a:pt x="2555" y="3902"/>
                  </a:lnTo>
                  <a:lnTo>
                    <a:pt x="2524" y="3902"/>
                  </a:lnTo>
                  <a:lnTo>
                    <a:pt x="2494" y="3912"/>
                  </a:lnTo>
                  <a:lnTo>
                    <a:pt x="2463" y="3912"/>
                  </a:lnTo>
                  <a:lnTo>
                    <a:pt x="2423" y="3912"/>
                  </a:lnTo>
                  <a:lnTo>
                    <a:pt x="2393" y="3912"/>
                  </a:lnTo>
                  <a:lnTo>
                    <a:pt x="2351" y="3912"/>
                  </a:lnTo>
                  <a:lnTo>
                    <a:pt x="2332" y="3921"/>
                  </a:lnTo>
                  <a:lnTo>
                    <a:pt x="2290" y="3921"/>
                  </a:lnTo>
                  <a:lnTo>
                    <a:pt x="2261" y="3921"/>
                  </a:lnTo>
                  <a:lnTo>
                    <a:pt x="2231" y="3921"/>
                  </a:lnTo>
                  <a:lnTo>
                    <a:pt x="2200" y="3932"/>
                  </a:lnTo>
                  <a:lnTo>
                    <a:pt x="2170" y="3932"/>
                  </a:lnTo>
                  <a:lnTo>
                    <a:pt x="2128" y="3932"/>
                  </a:lnTo>
                  <a:lnTo>
                    <a:pt x="2099" y="3932"/>
                  </a:lnTo>
                  <a:lnTo>
                    <a:pt x="2068" y="3932"/>
                  </a:lnTo>
                  <a:lnTo>
                    <a:pt x="2038" y="3932"/>
                  </a:lnTo>
                  <a:lnTo>
                    <a:pt x="2008" y="3932"/>
                  </a:lnTo>
                  <a:lnTo>
                    <a:pt x="1977" y="3932"/>
                  </a:lnTo>
                  <a:lnTo>
                    <a:pt x="1947" y="3932"/>
                  </a:lnTo>
                  <a:lnTo>
                    <a:pt x="1886" y="3912"/>
                  </a:lnTo>
                  <a:lnTo>
                    <a:pt x="1845" y="3902"/>
                  </a:lnTo>
                  <a:lnTo>
                    <a:pt x="1794" y="3892"/>
                  </a:lnTo>
                  <a:lnTo>
                    <a:pt x="1743" y="3881"/>
                  </a:lnTo>
                  <a:lnTo>
                    <a:pt x="1683" y="3862"/>
                  </a:lnTo>
                  <a:lnTo>
                    <a:pt x="1642" y="3862"/>
                  </a:lnTo>
                  <a:lnTo>
                    <a:pt x="1592" y="3841"/>
                  </a:lnTo>
                  <a:lnTo>
                    <a:pt x="1541" y="3841"/>
                  </a:lnTo>
                  <a:lnTo>
                    <a:pt x="1491" y="3831"/>
                  </a:lnTo>
                  <a:lnTo>
                    <a:pt x="1440" y="3820"/>
                  </a:lnTo>
                  <a:lnTo>
                    <a:pt x="1390" y="3810"/>
                  </a:lnTo>
                  <a:lnTo>
                    <a:pt x="1348" y="3801"/>
                  </a:lnTo>
                  <a:lnTo>
                    <a:pt x="1298" y="3790"/>
                  </a:lnTo>
                  <a:lnTo>
                    <a:pt x="1247" y="3780"/>
                  </a:lnTo>
                  <a:lnTo>
                    <a:pt x="1197" y="3770"/>
                  </a:lnTo>
                  <a:lnTo>
                    <a:pt x="1156" y="3759"/>
                  </a:lnTo>
                  <a:lnTo>
                    <a:pt x="1095" y="3750"/>
                  </a:lnTo>
                  <a:lnTo>
                    <a:pt x="1045" y="3740"/>
                  </a:lnTo>
                  <a:lnTo>
                    <a:pt x="1003" y="3719"/>
                  </a:lnTo>
                  <a:lnTo>
                    <a:pt x="953" y="3709"/>
                  </a:lnTo>
                  <a:lnTo>
                    <a:pt x="902" y="3698"/>
                  </a:lnTo>
                  <a:lnTo>
                    <a:pt x="862" y="3679"/>
                  </a:lnTo>
                  <a:lnTo>
                    <a:pt x="812" y="3669"/>
                  </a:lnTo>
                  <a:lnTo>
                    <a:pt x="771" y="3658"/>
                  </a:lnTo>
                  <a:lnTo>
                    <a:pt x="720" y="3639"/>
                  </a:lnTo>
                  <a:lnTo>
                    <a:pt x="679" y="3618"/>
                  </a:lnTo>
                  <a:lnTo>
                    <a:pt x="629" y="3597"/>
                  </a:lnTo>
                  <a:lnTo>
                    <a:pt x="589" y="3578"/>
                  </a:lnTo>
                  <a:lnTo>
                    <a:pt x="548" y="3547"/>
                  </a:lnTo>
                  <a:lnTo>
                    <a:pt x="497" y="3527"/>
                  </a:lnTo>
                  <a:lnTo>
                    <a:pt x="456" y="3507"/>
                  </a:lnTo>
                  <a:lnTo>
                    <a:pt x="416" y="3486"/>
                  </a:lnTo>
                  <a:lnTo>
                    <a:pt x="385" y="3466"/>
                  </a:lnTo>
                  <a:lnTo>
                    <a:pt x="366" y="3456"/>
                  </a:lnTo>
                  <a:lnTo>
                    <a:pt x="335" y="3435"/>
                  </a:lnTo>
                  <a:lnTo>
                    <a:pt x="315" y="3425"/>
                  </a:lnTo>
                  <a:lnTo>
                    <a:pt x="284" y="3405"/>
                  </a:lnTo>
                  <a:lnTo>
                    <a:pt x="254" y="3395"/>
                  </a:lnTo>
                  <a:lnTo>
                    <a:pt x="234" y="3385"/>
                  </a:lnTo>
                  <a:lnTo>
                    <a:pt x="204" y="3374"/>
                  </a:lnTo>
                  <a:lnTo>
                    <a:pt x="173" y="3355"/>
                  </a:lnTo>
                  <a:lnTo>
                    <a:pt x="153" y="3345"/>
                  </a:lnTo>
                  <a:lnTo>
                    <a:pt x="122" y="3334"/>
                  </a:lnTo>
                  <a:lnTo>
                    <a:pt x="103" y="3314"/>
                  </a:lnTo>
                  <a:lnTo>
                    <a:pt x="61" y="3273"/>
                  </a:lnTo>
                  <a:lnTo>
                    <a:pt x="21" y="3233"/>
                  </a:lnTo>
                  <a:lnTo>
                    <a:pt x="42" y="3212"/>
                  </a:lnTo>
                  <a:lnTo>
                    <a:pt x="51" y="3192"/>
                  </a:lnTo>
                  <a:lnTo>
                    <a:pt x="51" y="3172"/>
                  </a:lnTo>
                  <a:lnTo>
                    <a:pt x="51" y="3152"/>
                  </a:lnTo>
                  <a:lnTo>
                    <a:pt x="21" y="3111"/>
                  </a:lnTo>
                  <a:lnTo>
                    <a:pt x="11" y="3080"/>
                  </a:lnTo>
                  <a:lnTo>
                    <a:pt x="0" y="3030"/>
                  </a:lnTo>
                  <a:lnTo>
                    <a:pt x="21" y="3000"/>
                  </a:lnTo>
                  <a:lnTo>
                    <a:pt x="31" y="2949"/>
                  </a:lnTo>
                  <a:lnTo>
                    <a:pt x="42" y="2909"/>
                  </a:lnTo>
                  <a:lnTo>
                    <a:pt x="51" y="2868"/>
                  </a:lnTo>
                  <a:lnTo>
                    <a:pt x="51" y="2828"/>
                  </a:lnTo>
                  <a:lnTo>
                    <a:pt x="204" y="2807"/>
                  </a:lnTo>
                  <a:lnTo>
                    <a:pt x="740" y="2108"/>
                  </a:lnTo>
                  <a:lnTo>
                    <a:pt x="771" y="2088"/>
                  </a:lnTo>
                  <a:lnTo>
                    <a:pt x="812" y="2068"/>
                  </a:lnTo>
                  <a:lnTo>
                    <a:pt x="852" y="2047"/>
                  </a:lnTo>
                  <a:lnTo>
                    <a:pt x="883" y="2037"/>
                  </a:lnTo>
                  <a:lnTo>
                    <a:pt x="923" y="2016"/>
                  </a:lnTo>
                  <a:lnTo>
                    <a:pt x="963" y="2016"/>
                  </a:lnTo>
                  <a:lnTo>
                    <a:pt x="1003" y="2016"/>
                  </a:lnTo>
                  <a:lnTo>
                    <a:pt x="1045" y="2047"/>
                  </a:lnTo>
                  <a:lnTo>
                    <a:pt x="1045" y="2077"/>
                  </a:lnTo>
                  <a:lnTo>
                    <a:pt x="1034" y="2119"/>
                  </a:lnTo>
                  <a:lnTo>
                    <a:pt x="1034" y="2159"/>
                  </a:lnTo>
                  <a:lnTo>
                    <a:pt x="1034" y="2199"/>
                  </a:lnTo>
                  <a:lnTo>
                    <a:pt x="1024" y="2230"/>
                  </a:lnTo>
                  <a:lnTo>
                    <a:pt x="1014" y="2270"/>
                  </a:lnTo>
                  <a:lnTo>
                    <a:pt x="1003" y="2310"/>
                  </a:lnTo>
                  <a:lnTo>
                    <a:pt x="994" y="2351"/>
                  </a:lnTo>
                  <a:lnTo>
                    <a:pt x="984" y="2382"/>
                  </a:lnTo>
                  <a:lnTo>
                    <a:pt x="974" y="2422"/>
                  </a:lnTo>
                  <a:lnTo>
                    <a:pt x="953" y="2453"/>
                  </a:lnTo>
                  <a:lnTo>
                    <a:pt x="943" y="2493"/>
                  </a:lnTo>
                  <a:lnTo>
                    <a:pt x="933" y="2533"/>
                  </a:lnTo>
                  <a:lnTo>
                    <a:pt x="923" y="2564"/>
                  </a:lnTo>
                  <a:lnTo>
                    <a:pt x="902" y="2605"/>
                  </a:lnTo>
                  <a:lnTo>
                    <a:pt x="892" y="2645"/>
                  </a:lnTo>
                  <a:lnTo>
                    <a:pt x="883" y="2676"/>
                  </a:lnTo>
                  <a:lnTo>
                    <a:pt x="872" y="2706"/>
                  </a:lnTo>
                  <a:lnTo>
                    <a:pt x="852" y="2737"/>
                  </a:lnTo>
                  <a:lnTo>
                    <a:pt x="841" y="2777"/>
                  </a:lnTo>
                  <a:lnTo>
                    <a:pt x="831" y="2817"/>
                  </a:lnTo>
                  <a:lnTo>
                    <a:pt x="822" y="2857"/>
                  </a:lnTo>
                  <a:lnTo>
                    <a:pt x="812" y="2888"/>
                  </a:lnTo>
                  <a:lnTo>
                    <a:pt x="812" y="2929"/>
                  </a:lnTo>
                  <a:lnTo>
                    <a:pt x="801" y="2960"/>
                  </a:lnTo>
                  <a:lnTo>
                    <a:pt x="791" y="3000"/>
                  </a:lnTo>
                  <a:lnTo>
                    <a:pt x="791" y="3030"/>
                  </a:lnTo>
                  <a:lnTo>
                    <a:pt x="791" y="3071"/>
                  </a:lnTo>
                  <a:lnTo>
                    <a:pt x="791" y="3111"/>
                  </a:lnTo>
                  <a:lnTo>
                    <a:pt x="791" y="3152"/>
                  </a:lnTo>
                  <a:lnTo>
                    <a:pt x="801" y="3192"/>
                  </a:lnTo>
                  <a:lnTo>
                    <a:pt x="812" y="3233"/>
                  </a:lnTo>
                  <a:lnTo>
                    <a:pt x="852" y="3263"/>
                  </a:lnTo>
                  <a:lnTo>
                    <a:pt x="892" y="3294"/>
                  </a:lnTo>
                  <a:lnTo>
                    <a:pt x="923" y="3294"/>
                  </a:lnTo>
                  <a:lnTo>
                    <a:pt x="943" y="3303"/>
                  </a:lnTo>
                  <a:lnTo>
                    <a:pt x="974" y="3303"/>
                  </a:lnTo>
                  <a:lnTo>
                    <a:pt x="1003" y="3314"/>
                  </a:lnTo>
                  <a:lnTo>
                    <a:pt x="1034" y="3303"/>
                  </a:lnTo>
                  <a:lnTo>
                    <a:pt x="1064" y="3303"/>
                  </a:lnTo>
                  <a:lnTo>
                    <a:pt x="1095" y="3303"/>
                  </a:lnTo>
                  <a:lnTo>
                    <a:pt x="1125" y="3303"/>
                  </a:lnTo>
                  <a:lnTo>
                    <a:pt x="1156" y="3303"/>
                  </a:lnTo>
                  <a:lnTo>
                    <a:pt x="1186" y="3294"/>
                  </a:lnTo>
                  <a:lnTo>
                    <a:pt x="1207" y="3294"/>
                  </a:lnTo>
                  <a:lnTo>
                    <a:pt x="1247" y="3294"/>
                  </a:lnTo>
                  <a:lnTo>
                    <a:pt x="1268" y="3294"/>
                  </a:lnTo>
                  <a:lnTo>
                    <a:pt x="1298" y="3284"/>
                  </a:lnTo>
                  <a:lnTo>
                    <a:pt x="1329" y="3284"/>
                  </a:lnTo>
                  <a:lnTo>
                    <a:pt x="1359" y="3294"/>
                  </a:lnTo>
                  <a:lnTo>
                    <a:pt x="1399" y="3294"/>
                  </a:lnTo>
                  <a:lnTo>
                    <a:pt x="1449" y="3314"/>
                  </a:lnTo>
                  <a:lnTo>
                    <a:pt x="1470" y="3324"/>
                  </a:lnTo>
                  <a:lnTo>
                    <a:pt x="1491" y="3345"/>
                  </a:lnTo>
                  <a:lnTo>
                    <a:pt x="1501" y="3355"/>
                  </a:lnTo>
                  <a:lnTo>
                    <a:pt x="1521" y="3385"/>
                  </a:lnTo>
                  <a:lnTo>
                    <a:pt x="1531" y="3405"/>
                  </a:lnTo>
                  <a:lnTo>
                    <a:pt x="1541" y="3435"/>
                  </a:lnTo>
                  <a:lnTo>
                    <a:pt x="1552" y="3476"/>
                  </a:lnTo>
                  <a:lnTo>
                    <a:pt x="1561" y="3517"/>
                  </a:lnTo>
                  <a:lnTo>
                    <a:pt x="1581" y="3527"/>
                  </a:lnTo>
                  <a:lnTo>
                    <a:pt x="1602" y="3547"/>
                  </a:lnTo>
                  <a:lnTo>
                    <a:pt x="1632" y="3557"/>
                  </a:lnTo>
                  <a:lnTo>
                    <a:pt x="1663" y="3557"/>
                  </a:lnTo>
                  <a:lnTo>
                    <a:pt x="1683" y="3557"/>
                  </a:lnTo>
                  <a:lnTo>
                    <a:pt x="1714" y="3557"/>
                  </a:lnTo>
                  <a:lnTo>
                    <a:pt x="1743" y="3547"/>
                  </a:lnTo>
                  <a:lnTo>
                    <a:pt x="1775" y="3547"/>
                  </a:lnTo>
                  <a:lnTo>
                    <a:pt x="1804" y="3527"/>
                  </a:lnTo>
                  <a:lnTo>
                    <a:pt x="1835" y="3507"/>
                  </a:lnTo>
                  <a:lnTo>
                    <a:pt x="1855" y="3486"/>
                  </a:lnTo>
                  <a:lnTo>
                    <a:pt x="1886" y="3466"/>
                  </a:lnTo>
                  <a:lnTo>
                    <a:pt x="1906" y="3446"/>
                  </a:lnTo>
                  <a:lnTo>
                    <a:pt x="1926" y="3425"/>
                  </a:lnTo>
                  <a:lnTo>
                    <a:pt x="1956" y="3395"/>
                  </a:lnTo>
                  <a:lnTo>
                    <a:pt x="1977" y="3374"/>
                  </a:lnTo>
                  <a:lnTo>
                    <a:pt x="1997" y="3355"/>
                  </a:lnTo>
                  <a:lnTo>
                    <a:pt x="2017" y="3334"/>
                  </a:lnTo>
                  <a:lnTo>
                    <a:pt x="2038" y="3303"/>
                  </a:lnTo>
                  <a:lnTo>
                    <a:pt x="2058" y="3284"/>
                  </a:lnTo>
                  <a:lnTo>
                    <a:pt x="2068" y="3253"/>
                  </a:lnTo>
                  <a:lnTo>
                    <a:pt x="2088" y="3223"/>
                  </a:lnTo>
                  <a:lnTo>
                    <a:pt x="2109" y="3202"/>
                  </a:lnTo>
                  <a:lnTo>
                    <a:pt x="2128" y="3183"/>
                  </a:lnTo>
                  <a:lnTo>
                    <a:pt x="2139" y="3152"/>
                  </a:lnTo>
                  <a:lnTo>
                    <a:pt x="2149" y="3122"/>
                  </a:lnTo>
                  <a:lnTo>
                    <a:pt x="2159" y="3091"/>
                  </a:lnTo>
                  <a:lnTo>
                    <a:pt x="2170" y="3061"/>
                  </a:lnTo>
                  <a:lnTo>
                    <a:pt x="2179" y="3030"/>
                  </a:lnTo>
                  <a:lnTo>
                    <a:pt x="2189" y="3010"/>
                  </a:lnTo>
                  <a:lnTo>
                    <a:pt x="2200" y="2979"/>
                  </a:lnTo>
                  <a:lnTo>
                    <a:pt x="2220" y="2949"/>
                  </a:lnTo>
                  <a:lnTo>
                    <a:pt x="2220" y="2909"/>
                  </a:lnTo>
                  <a:lnTo>
                    <a:pt x="2231" y="2878"/>
                  </a:lnTo>
                  <a:lnTo>
                    <a:pt x="2231" y="2857"/>
                  </a:lnTo>
                  <a:lnTo>
                    <a:pt x="2240" y="2828"/>
                  </a:lnTo>
                  <a:lnTo>
                    <a:pt x="2250" y="2798"/>
                  </a:lnTo>
                  <a:lnTo>
                    <a:pt x="2250" y="2767"/>
                  </a:lnTo>
                  <a:lnTo>
                    <a:pt x="2261" y="2737"/>
                  </a:lnTo>
                  <a:lnTo>
                    <a:pt x="2271" y="2706"/>
                  </a:lnTo>
                  <a:lnTo>
                    <a:pt x="2261" y="2676"/>
                  </a:lnTo>
                  <a:lnTo>
                    <a:pt x="2261" y="2634"/>
                  </a:lnTo>
                  <a:lnTo>
                    <a:pt x="2261" y="2605"/>
                  </a:lnTo>
                  <a:lnTo>
                    <a:pt x="2250" y="2575"/>
                  </a:lnTo>
                  <a:lnTo>
                    <a:pt x="2240" y="2544"/>
                  </a:lnTo>
                  <a:lnTo>
                    <a:pt x="2231" y="2503"/>
                  </a:lnTo>
                  <a:lnTo>
                    <a:pt x="2220" y="2472"/>
                  </a:lnTo>
                  <a:lnTo>
                    <a:pt x="2220" y="2443"/>
                  </a:lnTo>
                  <a:lnTo>
                    <a:pt x="2200" y="2412"/>
                  </a:lnTo>
                  <a:lnTo>
                    <a:pt x="2189" y="2382"/>
                  </a:lnTo>
                  <a:lnTo>
                    <a:pt x="2179" y="2341"/>
                  </a:lnTo>
                  <a:lnTo>
                    <a:pt x="2170" y="2310"/>
                  </a:lnTo>
                  <a:lnTo>
                    <a:pt x="2159" y="2281"/>
                  </a:lnTo>
                  <a:lnTo>
                    <a:pt x="2139" y="2250"/>
                  </a:lnTo>
                  <a:lnTo>
                    <a:pt x="2128" y="2220"/>
                  </a:lnTo>
                  <a:lnTo>
                    <a:pt x="2128" y="2189"/>
                  </a:lnTo>
                  <a:lnTo>
                    <a:pt x="2109" y="2159"/>
                  </a:lnTo>
                  <a:lnTo>
                    <a:pt x="2099" y="2128"/>
                  </a:lnTo>
                  <a:lnTo>
                    <a:pt x="2088" y="2088"/>
                  </a:lnTo>
                  <a:lnTo>
                    <a:pt x="2088" y="2058"/>
                  </a:lnTo>
                  <a:lnTo>
                    <a:pt x="2088" y="2027"/>
                  </a:lnTo>
                  <a:lnTo>
                    <a:pt x="2088" y="1997"/>
                  </a:lnTo>
                  <a:lnTo>
                    <a:pt x="2088" y="1966"/>
                  </a:lnTo>
                  <a:lnTo>
                    <a:pt x="2088" y="1936"/>
                  </a:lnTo>
                  <a:lnTo>
                    <a:pt x="2088" y="1905"/>
                  </a:lnTo>
                  <a:lnTo>
                    <a:pt x="2099" y="1875"/>
                  </a:lnTo>
                  <a:lnTo>
                    <a:pt x="2109" y="1845"/>
                  </a:lnTo>
                  <a:lnTo>
                    <a:pt x="2128" y="1814"/>
                  </a:lnTo>
                  <a:lnTo>
                    <a:pt x="2139" y="1784"/>
                  </a:lnTo>
                  <a:lnTo>
                    <a:pt x="2159" y="1753"/>
                  </a:lnTo>
                  <a:lnTo>
                    <a:pt x="2179" y="1723"/>
                  </a:lnTo>
                  <a:lnTo>
                    <a:pt x="2220" y="1692"/>
                  </a:lnTo>
                  <a:lnTo>
                    <a:pt x="2240" y="1662"/>
                  </a:lnTo>
                  <a:lnTo>
                    <a:pt x="2271" y="1631"/>
                  </a:lnTo>
                  <a:lnTo>
                    <a:pt x="2290" y="1601"/>
                  </a:lnTo>
                  <a:lnTo>
                    <a:pt x="2301" y="1561"/>
                  </a:lnTo>
                  <a:lnTo>
                    <a:pt x="2271" y="1541"/>
                  </a:lnTo>
                  <a:lnTo>
                    <a:pt x="2250" y="1520"/>
                  </a:lnTo>
                  <a:lnTo>
                    <a:pt x="2231" y="1500"/>
                  </a:lnTo>
                  <a:lnTo>
                    <a:pt x="2210" y="1480"/>
                  </a:lnTo>
                  <a:lnTo>
                    <a:pt x="2170" y="1450"/>
                  </a:lnTo>
                  <a:lnTo>
                    <a:pt x="2128" y="1419"/>
                  </a:lnTo>
                  <a:lnTo>
                    <a:pt x="2099" y="1408"/>
                  </a:lnTo>
                  <a:lnTo>
                    <a:pt x="2078" y="1389"/>
                  </a:lnTo>
                  <a:lnTo>
                    <a:pt x="2048" y="1379"/>
                  </a:lnTo>
                  <a:lnTo>
                    <a:pt x="2027" y="1368"/>
                  </a:lnTo>
                  <a:lnTo>
                    <a:pt x="1977" y="1348"/>
                  </a:lnTo>
                  <a:lnTo>
                    <a:pt x="1926" y="1338"/>
                  </a:lnTo>
                  <a:lnTo>
                    <a:pt x="1896" y="1318"/>
                  </a:lnTo>
                  <a:lnTo>
                    <a:pt x="1876" y="1318"/>
                  </a:lnTo>
                  <a:lnTo>
                    <a:pt x="1845" y="1297"/>
                  </a:lnTo>
                  <a:lnTo>
                    <a:pt x="1825" y="1297"/>
                  </a:lnTo>
                  <a:lnTo>
                    <a:pt x="1764" y="1277"/>
                  </a:lnTo>
                  <a:lnTo>
                    <a:pt x="1714" y="1267"/>
                  </a:lnTo>
                  <a:lnTo>
                    <a:pt x="1663" y="1246"/>
                  </a:lnTo>
                  <a:lnTo>
                    <a:pt x="1612" y="1227"/>
                  </a:lnTo>
                  <a:lnTo>
                    <a:pt x="1561" y="1206"/>
                  </a:lnTo>
                  <a:lnTo>
                    <a:pt x="1521" y="1186"/>
                  </a:lnTo>
                  <a:lnTo>
                    <a:pt x="1480" y="1145"/>
                  </a:lnTo>
                  <a:lnTo>
                    <a:pt x="1460" y="1105"/>
                  </a:lnTo>
                  <a:lnTo>
                    <a:pt x="1440" y="1064"/>
                  </a:lnTo>
                  <a:lnTo>
                    <a:pt x="1449" y="1023"/>
                  </a:lnTo>
                  <a:lnTo>
                    <a:pt x="1449" y="973"/>
                  </a:lnTo>
                  <a:lnTo>
                    <a:pt x="1470" y="933"/>
                  </a:lnTo>
                  <a:lnTo>
                    <a:pt x="1480" y="893"/>
                  </a:lnTo>
                  <a:lnTo>
                    <a:pt x="1510" y="861"/>
                  </a:lnTo>
                  <a:lnTo>
                    <a:pt x="1521" y="832"/>
                  </a:lnTo>
                  <a:lnTo>
                    <a:pt x="1552" y="801"/>
                  </a:lnTo>
                  <a:lnTo>
                    <a:pt x="1571" y="771"/>
                  </a:lnTo>
                  <a:lnTo>
                    <a:pt x="1602" y="760"/>
                  </a:lnTo>
                  <a:lnTo>
                    <a:pt x="1632" y="740"/>
                  </a:lnTo>
                  <a:lnTo>
                    <a:pt x="1663" y="720"/>
                  </a:lnTo>
                  <a:lnTo>
                    <a:pt x="1683" y="699"/>
                  </a:lnTo>
                  <a:lnTo>
                    <a:pt x="1724" y="689"/>
                  </a:lnTo>
                  <a:lnTo>
                    <a:pt x="1754" y="679"/>
                  </a:lnTo>
                  <a:lnTo>
                    <a:pt x="1784" y="670"/>
                  </a:lnTo>
                  <a:lnTo>
                    <a:pt x="1815" y="659"/>
                  </a:lnTo>
                  <a:lnTo>
                    <a:pt x="1845" y="649"/>
                  </a:lnTo>
                  <a:lnTo>
                    <a:pt x="1886" y="639"/>
                  </a:lnTo>
                  <a:lnTo>
                    <a:pt x="1926" y="639"/>
                  </a:lnTo>
                  <a:lnTo>
                    <a:pt x="1956" y="639"/>
                  </a:lnTo>
                  <a:lnTo>
                    <a:pt x="1997" y="639"/>
                  </a:lnTo>
                  <a:lnTo>
                    <a:pt x="2027" y="639"/>
                  </a:lnTo>
                  <a:lnTo>
                    <a:pt x="2068" y="639"/>
                  </a:lnTo>
                  <a:lnTo>
                    <a:pt x="2099" y="639"/>
                  </a:lnTo>
                  <a:lnTo>
                    <a:pt x="2139" y="639"/>
                  </a:lnTo>
                  <a:lnTo>
                    <a:pt x="2170" y="639"/>
                  </a:lnTo>
                  <a:lnTo>
                    <a:pt x="2210" y="649"/>
                  </a:lnTo>
                  <a:lnTo>
                    <a:pt x="2250" y="649"/>
                  </a:lnTo>
                  <a:lnTo>
                    <a:pt x="2290" y="659"/>
                  </a:lnTo>
                  <a:lnTo>
                    <a:pt x="2321" y="670"/>
                  </a:lnTo>
                  <a:lnTo>
                    <a:pt x="2351" y="679"/>
                  </a:lnTo>
                  <a:lnTo>
                    <a:pt x="2393" y="679"/>
                  </a:lnTo>
                  <a:lnTo>
                    <a:pt x="2433" y="689"/>
                  </a:lnTo>
                  <a:lnTo>
                    <a:pt x="2463" y="699"/>
                  </a:lnTo>
                  <a:lnTo>
                    <a:pt x="2494" y="710"/>
                  </a:lnTo>
                  <a:lnTo>
                    <a:pt x="2534" y="720"/>
                  </a:lnTo>
                  <a:lnTo>
                    <a:pt x="2574" y="740"/>
                  </a:lnTo>
                  <a:lnTo>
                    <a:pt x="2574" y="760"/>
                  </a:lnTo>
                  <a:lnTo>
                    <a:pt x="2585" y="781"/>
                  </a:lnTo>
                  <a:lnTo>
                    <a:pt x="2595" y="811"/>
                  </a:lnTo>
                  <a:lnTo>
                    <a:pt x="2595" y="841"/>
                  </a:lnTo>
                  <a:lnTo>
                    <a:pt x="2595" y="872"/>
                  </a:lnTo>
                  <a:lnTo>
                    <a:pt x="2595" y="902"/>
                  </a:lnTo>
                  <a:lnTo>
                    <a:pt x="2585" y="933"/>
                  </a:lnTo>
                  <a:lnTo>
                    <a:pt x="2585" y="963"/>
                  </a:lnTo>
                  <a:lnTo>
                    <a:pt x="2574" y="994"/>
                  </a:lnTo>
                  <a:lnTo>
                    <a:pt x="2565" y="1023"/>
                  </a:lnTo>
                  <a:lnTo>
                    <a:pt x="2544" y="1055"/>
                  </a:lnTo>
                  <a:lnTo>
                    <a:pt x="2534" y="1084"/>
                  </a:lnTo>
                  <a:lnTo>
                    <a:pt x="2524" y="1105"/>
                  </a:lnTo>
                  <a:lnTo>
                    <a:pt x="2513" y="1135"/>
                  </a:lnTo>
                  <a:lnTo>
                    <a:pt x="2504" y="1166"/>
                  </a:lnTo>
                  <a:lnTo>
                    <a:pt x="2494" y="1196"/>
                  </a:lnTo>
                  <a:lnTo>
                    <a:pt x="2484" y="1246"/>
                  </a:lnTo>
                  <a:lnTo>
                    <a:pt x="2473" y="1297"/>
                  </a:lnTo>
                  <a:lnTo>
                    <a:pt x="2463" y="1348"/>
                  </a:lnTo>
                  <a:lnTo>
                    <a:pt x="2484" y="1389"/>
                  </a:lnTo>
                  <a:lnTo>
                    <a:pt x="2484" y="1408"/>
                  </a:lnTo>
                  <a:lnTo>
                    <a:pt x="2504" y="1419"/>
                  </a:lnTo>
                  <a:lnTo>
                    <a:pt x="2513" y="1439"/>
                  </a:lnTo>
                  <a:lnTo>
                    <a:pt x="2544" y="1459"/>
                  </a:lnTo>
                  <a:lnTo>
                    <a:pt x="2574" y="1469"/>
                  </a:lnTo>
                  <a:lnTo>
                    <a:pt x="2605" y="1480"/>
                  </a:lnTo>
                  <a:lnTo>
                    <a:pt x="2646" y="1490"/>
                  </a:lnTo>
                  <a:lnTo>
                    <a:pt x="2696" y="1510"/>
                  </a:lnTo>
                  <a:lnTo>
                    <a:pt x="2737" y="1510"/>
                  </a:lnTo>
                  <a:lnTo>
                    <a:pt x="2778" y="1510"/>
                  </a:lnTo>
                  <a:lnTo>
                    <a:pt x="2818" y="1510"/>
                  </a:lnTo>
                  <a:lnTo>
                    <a:pt x="2858" y="1530"/>
                  </a:lnTo>
                  <a:lnTo>
                    <a:pt x="2900" y="1541"/>
                  </a:lnTo>
                  <a:lnTo>
                    <a:pt x="2940" y="1561"/>
                  </a:lnTo>
                  <a:lnTo>
                    <a:pt x="2980" y="1570"/>
                  </a:lnTo>
                  <a:lnTo>
                    <a:pt x="3011" y="1591"/>
                  </a:lnTo>
                  <a:lnTo>
                    <a:pt x="3051" y="1612"/>
                  </a:lnTo>
                  <a:lnTo>
                    <a:pt x="3081" y="1631"/>
                  </a:lnTo>
                  <a:lnTo>
                    <a:pt x="3122" y="1662"/>
                  </a:lnTo>
                  <a:lnTo>
                    <a:pt x="3152" y="1692"/>
                  </a:lnTo>
                  <a:lnTo>
                    <a:pt x="3183" y="1713"/>
                  </a:lnTo>
                  <a:lnTo>
                    <a:pt x="3213" y="1743"/>
                  </a:lnTo>
                  <a:lnTo>
                    <a:pt x="3243" y="1774"/>
                  </a:lnTo>
                  <a:lnTo>
                    <a:pt x="3274" y="1814"/>
                  </a:lnTo>
                  <a:lnTo>
                    <a:pt x="3264" y="1854"/>
                  </a:lnTo>
                  <a:lnTo>
                    <a:pt x="3253" y="1896"/>
                  </a:lnTo>
                  <a:lnTo>
                    <a:pt x="3243" y="1926"/>
                  </a:lnTo>
                  <a:lnTo>
                    <a:pt x="3243" y="1976"/>
                  </a:lnTo>
                  <a:lnTo>
                    <a:pt x="3224" y="2016"/>
                  </a:lnTo>
                  <a:lnTo>
                    <a:pt x="3213" y="2058"/>
                  </a:lnTo>
                  <a:lnTo>
                    <a:pt x="3203" y="2088"/>
                  </a:lnTo>
                  <a:lnTo>
                    <a:pt x="3193" y="2138"/>
                  </a:lnTo>
                  <a:lnTo>
                    <a:pt x="3183" y="2169"/>
                  </a:lnTo>
                  <a:lnTo>
                    <a:pt x="3163" y="2209"/>
                  </a:lnTo>
                  <a:lnTo>
                    <a:pt x="3152" y="2250"/>
                  </a:lnTo>
                  <a:lnTo>
                    <a:pt x="3142" y="2291"/>
                  </a:lnTo>
                  <a:lnTo>
                    <a:pt x="3122" y="2331"/>
                  </a:lnTo>
                  <a:lnTo>
                    <a:pt x="3112" y="2371"/>
                  </a:lnTo>
                  <a:lnTo>
                    <a:pt x="3091" y="2402"/>
                  </a:lnTo>
                  <a:lnTo>
                    <a:pt x="3081" y="2443"/>
                  </a:lnTo>
                  <a:lnTo>
                    <a:pt x="3051" y="2483"/>
                  </a:lnTo>
                  <a:lnTo>
                    <a:pt x="3041" y="2514"/>
                  </a:lnTo>
                  <a:lnTo>
                    <a:pt x="3011" y="2544"/>
                  </a:lnTo>
                  <a:lnTo>
                    <a:pt x="3001" y="2584"/>
                  </a:lnTo>
                  <a:lnTo>
                    <a:pt x="2980" y="2615"/>
                  </a:lnTo>
                  <a:lnTo>
                    <a:pt x="2960" y="2645"/>
                  </a:lnTo>
                  <a:lnTo>
                    <a:pt x="2929" y="2686"/>
                  </a:lnTo>
                  <a:lnTo>
                    <a:pt x="2909" y="2716"/>
                  </a:lnTo>
                  <a:lnTo>
                    <a:pt x="2879" y="2746"/>
                  </a:lnTo>
                  <a:lnTo>
                    <a:pt x="2858" y="2777"/>
                  </a:lnTo>
                  <a:lnTo>
                    <a:pt x="2828" y="2807"/>
                  </a:lnTo>
                  <a:lnTo>
                    <a:pt x="2808" y="2838"/>
                  </a:lnTo>
                  <a:lnTo>
                    <a:pt x="2778" y="2857"/>
                  </a:lnTo>
                  <a:lnTo>
                    <a:pt x="2747" y="2888"/>
                  </a:lnTo>
                  <a:lnTo>
                    <a:pt x="2717" y="2918"/>
                  </a:lnTo>
                  <a:lnTo>
                    <a:pt x="2696" y="2949"/>
                  </a:lnTo>
                  <a:lnTo>
                    <a:pt x="2677" y="2990"/>
                  </a:lnTo>
                  <a:lnTo>
                    <a:pt x="2656" y="3030"/>
                  </a:lnTo>
                  <a:lnTo>
                    <a:pt x="2646" y="3071"/>
                  </a:lnTo>
                  <a:lnTo>
                    <a:pt x="2635" y="3111"/>
                  </a:lnTo>
                  <a:lnTo>
                    <a:pt x="2625" y="3152"/>
                  </a:lnTo>
                  <a:lnTo>
                    <a:pt x="2625" y="3192"/>
                  </a:lnTo>
                  <a:lnTo>
                    <a:pt x="2625" y="3212"/>
                  </a:lnTo>
                  <a:lnTo>
                    <a:pt x="2646" y="3233"/>
                  </a:lnTo>
                  <a:lnTo>
                    <a:pt x="2656" y="3253"/>
                  </a:lnTo>
                  <a:lnTo>
                    <a:pt x="2677" y="3284"/>
                  </a:lnTo>
                  <a:lnTo>
                    <a:pt x="2686" y="3303"/>
                  </a:lnTo>
                  <a:lnTo>
                    <a:pt x="2706" y="3334"/>
                  </a:lnTo>
                  <a:lnTo>
                    <a:pt x="2717" y="3345"/>
                  </a:lnTo>
                  <a:lnTo>
                    <a:pt x="2747" y="3374"/>
                  </a:lnTo>
                  <a:lnTo>
                    <a:pt x="2788" y="3405"/>
                  </a:lnTo>
                  <a:lnTo>
                    <a:pt x="2828" y="3435"/>
                  </a:lnTo>
                  <a:lnTo>
                    <a:pt x="2879" y="3446"/>
                  </a:lnTo>
                  <a:lnTo>
                    <a:pt x="2929" y="3466"/>
                  </a:lnTo>
                  <a:lnTo>
                    <a:pt x="2950" y="3466"/>
                  </a:lnTo>
                  <a:lnTo>
                    <a:pt x="2980" y="3466"/>
                  </a:lnTo>
                  <a:lnTo>
                    <a:pt x="3001" y="3476"/>
                  </a:lnTo>
                  <a:lnTo>
                    <a:pt x="3031" y="3476"/>
                  </a:lnTo>
                  <a:lnTo>
                    <a:pt x="3062" y="3476"/>
                  </a:lnTo>
                  <a:lnTo>
                    <a:pt x="3091" y="3476"/>
                  </a:lnTo>
                  <a:lnTo>
                    <a:pt x="3112" y="3476"/>
                  </a:lnTo>
                  <a:lnTo>
                    <a:pt x="3142" y="3476"/>
                  </a:lnTo>
                  <a:lnTo>
                    <a:pt x="3173" y="3466"/>
                  </a:lnTo>
                  <a:lnTo>
                    <a:pt x="3203" y="3466"/>
                  </a:lnTo>
                  <a:lnTo>
                    <a:pt x="3234" y="3456"/>
                  </a:lnTo>
                  <a:lnTo>
                    <a:pt x="3264" y="3456"/>
                  </a:lnTo>
                  <a:lnTo>
                    <a:pt x="3284" y="3456"/>
                  </a:lnTo>
                  <a:lnTo>
                    <a:pt x="3314" y="3446"/>
                  </a:lnTo>
                  <a:lnTo>
                    <a:pt x="3345" y="3446"/>
                  </a:lnTo>
                  <a:lnTo>
                    <a:pt x="3375" y="3446"/>
                  </a:lnTo>
                  <a:lnTo>
                    <a:pt x="3396" y="3435"/>
                  </a:lnTo>
                  <a:lnTo>
                    <a:pt x="3426" y="3435"/>
                  </a:lnTo>
                  <a:lnTo>
                    <a:pt x="3457" y="3425"/>
                  </a:lnTo>
                  <a:lnTo>
                    <a:pt x="3487" y="3425"/>
                  </a:lnTo>
                  <a:lnTo>
                    <a:pt x="3527" y="3416"/>
                  </a:lnTo>
                  <a:lnTo>
                    <a:pt x="3568" y="3405"/>
                  </a:lnTo>
                  <a:lnTo>
                    <a:pt x="3598" y="3385"/>
                  </a:lnTo>
                  <a:lnTo>
                    <a:pt x="3629" y="3364"/>
                  </a:lnTo>
                  <a:lnTo>
                    <a:pt x="3659" y="3334"/>
                  </a:lnTo>
                  <a:lnTo>
                    <a:pt x="3680" y="3303"/>
                  </a:lnTo>
                  <a:lnTo>
                    <a:pt x="3699" y="3273"/>
                  </a:lnTo>
                  <a:lnTo>
                    <a:pt x="3720" y="3233"/>
                  </a:lnTo>
                  <a:lnTo>
                    <a:pt x="3741" y="3192"/>
                  </a:lnTo>
                  <a:lnTo>
                    <a:pt x="3750" y="3152"/>
                  </a:lnTo>
                  <a:lnTo>
                    <a:pt x="3771" y="3111"/>
                  </a:lnTo>
                  <a:lnTo>
                    <a:pt x="3781" y="3071"/>
                  </a:lnTo>
                  <a:lnTo>
                    <a:pt x="3791" y="3030"/>
                  </a:lnTo>
                  <a:lnTo>
                    <a:pt x="3811" y="2990"/>
                  </a:lnTo>
                  <a:lnTo>
                    <a:pt x="3821" y="2960"/>
                  </a:lnTo>
                  <a:lnTo>
                    <a:pt x="3852" y="2929"/>
                  </a:lnTo>
                  <a:lnTo>
                    <a:pt x="3861" y="2899"/>
                  </a:lnTo>
                  <a:lnTo>
                    <a:pt x="3872" y="2868"/>
                  </a:lnTo>
                  <a:lnTo>
                    <a:pt x="3882" y="2838"/>
                  </a:lnTo>
                  <a:lnTo>
                    <a:pt x="3903" y="2817"/>
                  </a:lnTo>
                  <a:lnTo>
                    <a:pt x="3903" y="2787"/>
                  </a:lnTo>
                  <a:lnTo>
                    <a:pt x="3913" y="2756"/>
                  </a:lnTo>
                  <a:lnTo>
                    <a:pt x="3913" y="2726"/>
                  </a:lnTo>
                  <a:lnTo>
                    <a:pt x="3922" y="2706"/>
                  </a:lnTo>
                  <a:lnTo>
                    <a:pt x="3913" y="2676"/>
                  </a:lnTo>
                  <a:lnTo>
                    <a:pt x="3913" y="2645"/>
                  </a:lnTo>
                  <a:lnTo>
                    <a:pt x="3913" y="2615"/>
                  </a:lnTo>
                  <a:lnTo>
                    <a:pt x="3913" y="2594"/>
                  </a:lnTo>
                  <a:lnTo>
                    <a:pt x="3913" y="2564"/>
                  </a:lnTo>
                  <a:lnTo>
                    <a:pt x="3903" y="2544"/>
                  </a:lnTo>
                  <a:lnTo>
                    <a:pt x="3903" y="2514"/>
                  </a:lnTo>
                  <a:lnTo>
                    <a:pt x="3903" y="2483"/>
                  </a:lnTo>
                  <a:lnTo>
                    <a:pt x="3892" y="2453"/>
                  </a:lnTo>
                  <a:lnTo>
                    <a:pt x="3882" y="2422"/>
                  </a:lnTo>
                  <a:lnTo>
                    <a:pt x="3872" y="2392"/>
                  </a:lnTo>
                  <a:lnTo>
                    <a:pt x="3872" y="2371"/>
                  </a:lnTo>
                  <a:lnTo>
                    <a:pt x="3861" y="2341"/>
                  </a:lnTo>
                  <a:lnTo>
                    <a:pt x="3852" y="2310"/>
                  </a:lnTo>
                  <a:lnTo>
                    <a:pt x="3842" y="2281"/>
                  </a:lnTo>
                  <a:lnTo>
                    <a:pt x="3842" y="2250"/>
                  </a:lnTo>
                  <a:lnTo>
                    <a:pt x="3831" y="2220"/>
                  </a:lnTo>
                  <a:lnTo>
                    <a:pt x="3831" y="2189"/>
                  </a:lnTo>
                  <a:lnTo>
                    <a:pt x="3821" y="2159"/>
                  </a:lnTo>
                  <a:lnTo>
                    <a:pt x="3821" y="2128"/>
                  </a:lnTo>
                  <a:lnTo>
                    <a:pt x="3821" y="2098"/>
                  </a:lnTo>
                  <a:lnTo>
                    <a:pt x="3811" y="2068"/>
                  </a:lnTo>
                  <a:lnTo>
                    <a:pt x="3811" y="2047"/>
                  </a:lnTo>
                  <a:lnTo>
                    <a:pt x="3821" y="2016"/>
                  </a:lnTo>
                  <a:lnTo>
                    <a:pt x="3802" y="1986"/>
                  </a:lnTo>
                  <a:lnTo>
                    <a:pt x="3791" y="1957"/>
                  </a:lnTo>
                  <a:lnTo>
                    <a:pt x="3781" y="1936"/>
                  </a:lnTo>
                  <a:lnTo>
                    <a:pt x="3771" y="1905"/>
                  </a:lnTo>
                  <a:lnTo>
                    <a:pt x="3750" y="1885"/>
                  </a:lnTo>
                  <a:lnTo>
                    <a:pt x="3730" y="1865"/>
                  </a:lnTo>
                  <a:lnTo>
                    <a:pt x="3720" y="1835"/>
                  </a:lnTo>
                  <a:lnTo>
                    <a:pt x="3710" y="1814"/>
                  </a:lnTo>
                  <a:lnTo>
                    <a:pt x="3690" y="1784"/>
                  </a:lnTo>
                  <a:lnTo>
                    <a:pt x="3680" y="1753"/>
                  </a:lnTo>
                  <a:lnTo>
                    <a:pt x="3669" y="1723"/>
                  </a:lnTo>
                  <a:lnTo>
                    <a:pt x="3669" y="1703"/>
                  </a:lnTo>
                  <a:lnTo>
                    <a:pt x="3669" y="1673"/>
                  </a:lnTo>
                  <a:lnTo>
                    <a:pt x="3669" y="1642"/>
                  </a:lnTo>
                  <a:lnTo>
                    <a:pt x="3680" y="1612"/>
                  </a:lnTo>
                  <a:lnTo>
                    <a:pt x="3699" y="1581"/>
                  </a:lnTo>
                  <a:lnTo>
                    <a:pt x="3680" y="1541"/>
                  </a:lnTo>
                  <a:lnTo>
                    <a:pt x="3659" y="1500"/>
                  </a:lnTo>
                  <a:lnTo>
                    <a:pt x="3649" y="1459"/>
                  </a:lnTo>
                  <a:lnTo>
                    <a:pt x="3629" y="1419"/>
                  </a:lnTo>
                  <a:lnTo>
                    <a:pt x="3609" y="1379"/>
                  </a:lnTo>
                  <a:lnTo>
                    <a:pt x="3598" y="1348"/>
                  </a:lnTo>
                  <a:lnTo>
                    <a:pt x="3568" y="1297"/>
                  </a:lnTo>
                  <a:lnTo>
                    <a:pt x="3558" y="1267"/>
                  </a:lnTo>
                  <a:lnTo>
                    <a:pt x="3527" y="1227"/>
                  </a:lnTo>
                  <a:lnTo>
                    <a:pt x="3507" y="1186"/>
                  </a:lnTo>
                  <a:lnTo>
                    <a:pt x="3487" y="1145"/>
                  </a:lnTo>
                  <a:lnTo>
                    <a:pt x="3466" y="1105"/>
                  </a:lnTo>
                  <a:lnTo>
                    <a:pt x="3457" y="1074"/>
                  </a:lnTo>
                  <a:lnTo>
                    <a:pt x="3436" y="1034"/>
                  </a:lnTo>
                  <a:lnTo>
                    <a:pt x="3415" y="994"/>
                  </a:lnTo>
                  <a:lnTo>
                    <a:pt x="3406" y="952"/>
                  </a:lnTo>
                  <a:lnTo>
                    <a:pt x="3386" y="912"/>
                  </a:lnTo>
                  <a:lnTo>
                    <a:pt x="3365" y="872"/>
                  </a:lnTo>
                  <a:lnTo>
                    <a:pt x="3355" y="832"/>
                  </a:lnTo>
                  <a:lnTo>
                    <a:pt x="3345" y="790"/>
                  </a:lnTo>
                  <a:lnTo>
                    <a:pt x="3335" y="750"/>
                  </a:lnTo>
                  <a:lnTo>
                    <a:pt x="3325" y="710"/>
                  </a:lnTo>
                  <a:lnTo>
                    <a:pt x="3325" y="670"/>
                  </a:lnTo>
                  <a:lnTo>
                    <a:pt x="3325" y="628"/>
                  </a:lnTo>
                  <a:lnTo>
                    <a:pt x="3325" y="588"/>
                  </a:lnTo>
                  <a:lnTo>
                    <a:pt x="3325" y="548"/>
                  </a:lnTo>
                  <a:lnTo>
                    <a:pt x="3335" y="506"/>
                  </a:lnTo>
                  <a:lnTo>
                    <a:pt x="3345" y="466"/>
                  </a:lnTo>
                  <a:lnTo>
                    <a:pt x="3355" y="426"/>
                  </a:lnTo>
                  <a:lnTo>
                    <a:pt x="3375" y="386"/>
                  </a:lnTo>
                  <a:lnTo>
                    <a:pt x="3396" y="344"/>
                  </a:lnTo>
                  <a:lnTo>
                    <a:pt x="3426" y="304"/>
                  </a:lnTo>
                  <a:lnTo>
                    <a:pt x="3457" y="274"/>
                  </a:lnTo>
                  <a:lnTo>
                    <a:pt x="3487" y="243"/>
                  </a:lnTo>
                  <a:lnTo>
                    <a:pt x="3527" y="213"/>
                  </a:lnTo>
                  <a:lnTo>
                    <a:pt x="3568" y="193"/>
                  </a:lnTo>
                  <a:lnTo>
                    <a:pt x="3598" y="163"/>
                  </a:lnTo>
                  <a:lnTo>
                    <a:pt x="3638" y="142"/>
                  </a:lnTo>
                  <a:lnTo>
                    <a:pt x="3669" y="132"/>
                  </a:lnTo>
                  <a:lnTo>
                    <a:pt x="3720" y="121"/>
                  </a:lnTo>
                  <a:lnTo>
                    <a:pt x="3750" y="102"/>
                  </a:lnTo>
                  <a:lnTo>
                    <a:pt x="3791" y="81"/>
                  </a:lnTo>
                  <a:lnTo>
                    <a:pt x="3831" y="71"/>
                  </a:lnTo>
                  <a:lnTo>
                    <a:pt x="3872" y="61"/>
                  </a:lnTo>
                  <a:lnTo>
                    <a:pt x="3913" y="41"/>
                  </a:lnTo>
                  <a:lnTo>
                    <a:pt x="3953" y="31"/>
                  </a:lnTo>
                  <a:lnTo>
                    <a:pt x="3993" y="10"/>
                  </a:lnTo>
                  <a:lnTo>
                    <a:pt x="4044" y="0"/>
                  </a:lnTo>
                  <a:lnTo>
                    <a:pt x="4075" y="10"/>
                  </a:lnTo>
                  <a:lnTo>
                    <a:pt x="4105" y="31"/>
                  </a:lnTo>
                  <a:lnTo>
                    <a:pt x="4126" y="41"/>
                  </a:lnTo>
                  <a:lnTo>
                    <a:pt x="4145" y="71"/>
                  </a:lnTo>
                  <a:lnTo>
                    <a:pt x="4156" y="102"/>
                  </a:lnTo>
                  <a:lnTo>
                    <a:pt x="4176" y="121"/>
                  </a:lnTo>
                  <a:lnTo>
                    <a:pt x="4187" y="163"/>
                  </a:lnTo>
                  <a:lnTo>
                    <a:pt x="4196" y="203"/>
                  </a:lnTo>
                  <a:lnTo>
                    <a:pt x="4196" y="233"/>
                  </a:lnTo>
                  <a:lnTo>
                    <a:pt x="4196" y="274"/>
                  </a:lnTo>
                  <a:lnTo>
                    <a:pt x="4196" y="304"/>
                  </a:lnTo>
                  <a:lnTo>
                    <a:pt x="4206" y="355"/>
                  </a:lnTo>
                  <a:lnTo>
                    <a:pt x="4206" y="386"/>
                  </a:lnTo>
                  <a:lnTo>
                    <a:pt x="4206" y="426"/>
                  </a:lnTo>
                  <a:lnTo>
                    <a:pt x="4216" y="456"/>
                  </a:lnTo>
                  <a:lnTo>
                    <a:pt x="4237" y="487"/>
                  </a:lnTo>
                  <a:close/>
                </a:path>
              </a:pathLst>
            </a:custGeom>
            <a:solidFill>
              <a:srgbClr val="669933"/>
            </a:solidFill>
            <a:ln w="0">
              <a:solidFill>
                <a:srgbClr val="6699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Freeform 376"/>
            <p:cNvSpPr>
              <a:spLocks/>
            </p:cNvSpPr>
            <p:nvPr/>
          </p:nvSpPr>
          <p:spPr bwMode="auto">
            <a:xfrm>
              <a:off x="1110" y="2549"/>
              <a:ext cx="633" cy="562"/>
            </a:xfrm>
            <a:custGeom>
              <a:avLst/>
              <a:gdLst>
                <a:gd name="T0" fmla="*/ 611 w 4429"/>
                <a:gd name="T1" fmla="*/ 125 h 3932"/>
                <a:gd name="T2" fmla="*/ 579 w 4429"/>
                <a:gd name="T3" fmla="*/ 170 h 3932"/>
                <a:gd name="T4" fmla="*/ 578 w 4429"/>
                <a:gd name="T5" fmla="*/ 142 h 3932"/>
                <a:gd name="T6" fmla="*/ 574 w 4429"/>
                <a:gd name="T7" fmla="*/ 122 h 3932"/>
                <a:gd name="T8" fmla="*/ 549 w 4429"/>
                <a:gd name="T9" fmla="*/ 170 h 3932"/>
                <a:gd name="T10" fmla="*/ 556 w 4429"/>
                <a:gd name="T11" fmla="*/ 222 h 3932"/>
                <a:gd name="T12" fmla="*/ 575 w 4429"/>
                <a:gd name="T13" fmla="*/ 269 h 3932"/>
                <a:gd name="T14" fmla="*/ 597 w 4429"/>
                <a:gd name="T15" fmla="*/ 316 h 3932"/>
                <a:gd name="T16" fmla="*/ 617 w 4429"/>
                <a:gd name="T17" fmla="*/ 362 h 3932"/>
                <a:gd name="T18" fmla="*/ 630 w 4429"/>
                <a:gd name="T19" fmla="*/ 414 h 3932"/>
                <a:gd name="T20" fmla="*/ 603 w 4429"/>
                <a:gd name="T21" fmla="*/ 475 h 3932"/>
                <a:gd name="T22" fmla="*/ 543 w 4429"/>
                <a:gd name="T23" fmla="*/ 507 h 3932"/>
                <a:gd name="T24" fmla="*/ 493 w 4429"/>
                <a:gd name="T25" fmla="*/ 527 h 3932"/>
                <a:gd name="T26" fmla="*/ 439 w 4429"/>
                <a:gd name="T27" fmla="*/ 545 h 3932"/>
                <a:gd name="T28" fmla="*/ 384 w 4429"/>
                <a:gd name="T29" fmla="*/ 555 h 3932"/>
                <a:gd name="T30" fmla="*/ 327 w 4429"/>
                <a:gd name="T31" fmla="*/ 560 h 3932"/>
                <a:gd name="T32" fmla="*/ 270 w 4429"/>
                <a:gd name="T33" fmla="*/ 559 h 3932"/>
                <a:gd name="T34" fmla="*/ 186 w 4429"/>
                <a:gd name="T35" fmla="*/ 542 h 3932"/>
                <a:gd name="T36" fmla="*/ 103 w 4429"/>
                <a:gd name="T37" fmla="*/ 520 h 3932"/>
                <a:gd name="T38" fmla="*/ 41 w 4429"/>
                <a:gd name="T39" fmla="*/ 487 h 3932"/>
                <a:gd name="T40" fmla="*/ 7 w 4429"/>
                <a:gd name="T41" fmla="*/ 453 h 3932"/>
                <a:gd name="T42" fmla="*/ 110 w 4429"/>
                <a:gd name="T43" fmla="*/ 298 h 3932"/>
                <a:gd name="T44" fmla="*/ 146 w 4429"/>
                <a:gd name="T45" fmla="*/ 319 h 3932"/>
                <a:gd name="T46" fmla="*/ 126 w 4429"/>
                <a:gd name="T47" fmla="*/ 382 h 3932"/>
                <a:gd name="T48" fmla="*/ 113 w 4429"/>
                <a:gd name="T49" fmla="*/ 445 h 3932"/>
                <a:gd name="T50" fmla="*/ 156 w 4429"/>
                <a:gd name="T51" fmla="*/ 472 h 3932"/>
                <a:gd name="T52" fmla="*/ 210 w 4429"/>
                <a:gd name="T53" fmla="*/ 475 h 3932"/>
                <a:gd name="T54" fmla="*/ 241 w 4429"/>
                <a:gd name="T55" fmla="*/ 508 h 3932"/>
                <a:gd name="T56" fmla="*/ 285 w 4429"/>
                <a:gd name="T57" fmla="*/ 480 h 3932"/>
                <a:gd name="T58" fmla="*/ 311 w 4429"/>
                <a:gd name="T59" fmla="*/ 433 h 3932"/>
                <a:gd name="T60" fmla="*/ 323 w 4429"/>
                <a:gd name="T61" fmla="*/ 382 h 3932"/>
                <a:gd name="T62" fmla="*/ 309 w 4429"/>
                <a:gd name="T63" fmla="*/ 326 h 3932"/>
                <a:gd name="T64" fmla="*/ 298 w 4429"/>
                <a:gd name="T65" fmla="*/ 272 h 3932"/>
                <a:gd name="T66" fmla="*/ 325 w 4429"/>
                <a:gd name="T67" fmla="*/ 220 h 3932"/>
                <a:gd name="T68" fmla="*/ 271 w 4429"/>
                <a:gd name="T69" fmla="*/ 188 h 3932"/>
                <a:gd name="T70" fmla="*/ 206 w 4429"/>
                <a:gd name="T71" fmla="*/ 152 h 3932"/>
                <a:gd name="T72" fmla="*/ 241 w 4429"/>
                <a:gd name="T73" fmla="*/ 100 h 3932"/>
                <a:gd name="T74" fmla="*/ 300 w 4429"/>
                <a:gd name="T75" fmla="*/ 91 h 3932"/>
                <a:gd name="T76" fmla="*/ 362 w 4429"/>
                <a:gd name="T77" fmla="*/ 103 h 3932"/>
                <a:gd name="T78" fmla="*/ 364 w 4429"/>
                <a:gd name="T79" fmla="*/ 151 h 3932"/>
                <a:gd name="T80" fmla="*/ 359 w 4429"/>
                <a:gd name="T81" fmla="*/ 206 h 3932"/>
                <a:gd name="T82" fmla="*/ 426 w 4429"/>
                <a:gd name="T83" fmla="*/ 224 h 3932"/>
                <a:gd name="T84" fmla="*/ 463 w 4429"/>
                <a:gd name="T85" fmla="*/ 275 h 3932"/>
                <a:gd name="T86" fmla="*/ 442 w 4429"/>
                <a:gd name="T87" fmla="*/ 343 h 3932"/>
                <a:gd name="T88" fmla="*/ 404 w 4429"/>
                <a:gd name="T89" fmla="*/ 401 h 3932"/>
                <a:gd name="T90" fmla="*/ 375 w 4429"/>
                <a:gd name="T91" fmla="*/ 459 h 3932"/>
                <a:gd name="T92" fmla="*/ 422 w 4429"/>
                <a:gd name="T93" fmla="*/ 495 h 3932"/>
                <a:gd name="T94" fmla="*/ 469 w 4429"/>
                <a:gd name="T95" fmla="*/ 494 h 3932"/>
                <a:gd name="T96" fmla="*/ 523 w 4429"/>
                <a:gd name="T97" fmla="*/ 477 h 3932"/>
                <a:gd name="T98" fmla="*/ 552 w 4429"/>
                <a:gd name="T99" fmla="*/ 414 h 3932"/>
                <a:gd name="T100" fmla="*/ 559 w 4429"/>
                <a:gd name="T101" fmla="*/ 366 h 3932"/>
                <a:gd name="T102" fmla="*/ 548 w 4429"/>
                <a:gd name="T103" fmla="*/ 317 h 3932"/>
                <a:gd name="T104" fmla="*/ 536 w 4429"/>
                <a:gd name="T105" fmla="*/ 269 h 3932"/>
                <a:gd name="T106" fmla="*/ 526 w 4429"/>
                <a:gd name="T107" fmla="*/ 220 h 3932"/>
                <a:gd name="T108" fmla="*/ 494 w 4429"/>
                <a:gd name="T109" fmla="*/ 154 h 3932"/>
                <a:gd name="T110" fmla="*/ 475 w 4429"/>
                <a:gd name="T111" fmla="*/ 84 h 3932"/>
                <a:gd name="T112" fmla="*/ 514 w 4429"/>
                <a:gd name="T113" fmla="*/ 23 h 3932"/>
                <a:gd name="T114" fmla="*/ 582 w 4429"/>
                <a:gd name="T115" fmla="*/ 1 h 3932"/>
                <a:gd name="T116" fmla="*/ 601 w 4429"/>
                <a:gd name="T117" fmla="*/ 55 h 39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29" h="3932">
                  <a:moveTo>
                    <a:pt x="4237" y="487"/>
                  </a:moveTo>
                  <a:lnTo>
                    <a:pt x="4247" y="517"/>
                  </a:lnTo>
                  <a:lnTo>
                    <a:pt x="4267" y="548"/>
                  </a:lnTo>
                  <a:lnTo>
                    <a:pt x="4267" y="588"/>
                  </a:lnTo>
                  <a:lnTo>
                    <a:pt x="4277" y="618"/>
                  </a:lnTo>
                  <a:lnTo>
                    <a:pt x="4288" y="659"/>
                  </a:lnTo>
                  <a:lnTo>
                    <a:pt x="4288" y="699"/>
                  </a:lnTo>
                  <a:lnTo>
                    <a:pt x="4288" y="729"/>
                  </a:lnTo>
                  <a:lnTo>
                    <a:pt x="4298" y="771"/>
                  </a:lnTo>
                  <a:lnTo>
                    <a:pt x="4288" y="801"/>
                  </a:lnTo>
                  <a:lnTo>
                    <a:pt x="4288" y="841"/>
                  </a:lnTo>
                  <a:lnTo>
                    <a:pt x="4277" y="872"/>
                  </a:lnTo>
                  <a:lnTo>
                    <a:pt x="4277" y="912"/>
                  </a:lnTo>
                  <a:lnTo>
                    <a:pt x="4277" y="943"/>
                  </a:lnTo>
                  <a:lnTo>
                    <a:pt x="4277" y="983"/>
                  </a:lnTo>
                  <a:lnTo>
                    <a:pt x="4277" y="1013"/>
                  </a:lnTo>
                  <a:lnTo>
                    <a:pt x="4277" y="1055"/>
                  </a:lnTo>
                  <a:lnTo>
                    <a:pt x="4247" y="1055"/>
                  </a:lnTo>
                  <a:lnTo>
                    <a:pt x="4227" y="1064"/>
                  </a:lnTo>
                  <a:lnTo>
                    <a:pt x="4196" y="1074"/>
                  </a:lnTo>
                  <a:lnTo>
                    <a:pt x="4176" y="1084"/>
                  </a:lnTo>
                  <a:lnTo>
                    <a:pt x="4136" y="1115"/>
                  </a:lnTo>
                  <a:lnTo>
                    <a:pt x="4095" y="1156"/>
                  </a:lnTo>
                  <a:lnTo>
                    <a:pt x="4054" y="1186"/>
                  </a:lnTo>
                  <a:lnTo>
                    <a:pt x="4025" y="1227"/>
                  </a:lnTo>
                  <a:lnTo>
                    <a:pt x="3983" y="1267"/>
                  </a:lnTo>
                  <a:lnTo>
                    <a:pt x="3964" y="1318"/>
                  </a:lnTo>
                  <a:lnTo>
                    <a:pt x="3953" y="1267"/>
                  </a:lnTo>
                  <a:lnTo>
                    <a:pt x="3953" y="1236"/>
                  </a:lnTo>
                  <a:lnTo>
                    <a:pt x="3953" y="1196"/>
                  </a:lnTo>
                  <a:lnTo>
                    <a:pt x="3964" y="1156"/>
                  </a:lnTo>
                  <a:lnTo>
                    <a:pt x="3973" y="1125"/>
                  </a:lnTo>
                  <a:lnTo>
                    <a:pt x="3993" y="1084"/>
                  </a:lnTo>
                  <a:lnTo>
                    <a:pt x="4014" y="1064"/>
                  </a:lnTo>
                  <a:lnTo>
                    <a:pt x="4034" y="1034"/>
                  </a:lnTo>
                  <a:lnTo>
                    <a:pt x="4044" y="994"/>
                  </a:lnTo>
                  <a:lnTo>
                    <a:pt x="4065" y="963"/>
                  </a:lnTo>
                  <a:lnTo>
                    <a:pt x="4084" y="933"/>
                  </a:lnTo>
                  <a:lnTo>
                    <a:pt x="4105" y="912"/>
                  </a:lnTo>
                  <a:lnTo>
                    <a:pt x="4115" y="872"/>
                  </a:lnTo>
                  <a:lnTo>
                    <a:pt x="4136" y="841"/>
                  </a:lnTo>
                  <a:lnTo>
                    <a:pt x="4145" y="811"/>
                  </a:lnTo>
                  <a:lnTo>
                    <a:pt x="4156" y="781"/>
                  </a:lnTo>
                  <a:lnTo>
                    <a:pt x="4126" y="790"/>
                  </a:lnTo>
                  <a:lnTo>
                    <a:pt x="4105" y="801"/>
                  </a:lnTo>
                  <a:lnTo>
                    <a:pt x="4075" y="821"/>
                  </a:lnTo>
                  <a:lnTo>
                    <a:pt x="4044" y="841"/>
                  </a:lnTo>
                  <a:lnTo>
                    <a:pt x="4014" y="851"/>
                  </a:lnTo>
                  <a:lnTo>
                    <a:pt x="3993" y="882"/>
                  </a:lnTo>
                  <a:lnTo>
                    <a:pt x="3964" y="902"/>
                  </a:lnTo>
                  <a:lnTo>
                    <a:pt x="3943" y="933"/>
                  </a:lnTo>
                  <a:lnTo>
                    <a:pt x="3922" y="952"/>
                  </a:lnTo>
                  <a:lnTo>
                    <a:pt x="3903" y="973"/>
                  </a:lnTo>
                  <a:lnTo>
                    <a:pt x="3892" y="1004"/>
                  </a:lnTo>
                  <a:lnTo>
                    <a:pt x="3872" y="1034"/>
                  </a:lnTo>
                  <a:lnTo>
                    <a:pt x="3861" y="1064"/>
                  </a:lnTo>
                  <a:lnTo>
                    <a:pt x="3852" y="1095"/>
                  </a:lnTo>
                  <a:lnTo>
                    <a:pt x="3842" y="1125"/>
                  </a:lnTo>
                  <a:lnTo>
                    <a:pt x="3842" y="1156"/>
                  </a:lnTo>
                  <a:lnTo>
                    <a:pt x="3842" y="1186"/>
                  </a:lnTo>
                  <a:lnTo>
                    <a:pt x="3842" y="1217"/>
                  </a:lnTo>
                  <a:lnTo>
                    <a:pt x="3842" y="1246"/>
                  </a:lnTo>
                  <a:lnTo>
                    <a:pt x="3842" y="1277"/>
                  </a:lnTo>
                  <a:lnTo>
                    <a:pt x="3842" y="1307"/>
                  </a:lnTo>
                  <a:lnTo>
                    <a:pt x="3852" y="1338"/>
                  </a:lnTo>
                  <a:lnTo>
                    <a:pt x="3852" y="1368"/>
                  </a:lnTo>
                  <a:lnTo>
                    <a:pt x="3861" y="1408"/>
                  </a:lnTo>
                  <a:lnTo>
                    <a:pt x="3861" y="1429"/>
                  </a:lnTo>
                  <a:lnTo>
                    <a:pt x="3872" y="1459"/>
                  </a:lnTo>
                  <a:lnTo>
                    <a:pt x="3882" y="1490"/>
                  </a:lnTo>
                  <a:lnTo>
                    <a:pt x="3892" y="1520"/>
                  </a:lnTo>
                  <a:lnTo>
                    <a:pt x="3892" y="1551"/>
                  </a:lnTo>
                  <a:lnTo>
                    <a:pt x="3913" y="1581"/>
                  </a:lnTo>
                  <a:lnTo>
                    <a:pt x="3913" y="1612"/>
                  </a:lnTo>
                  <a:lnTo>
                    <a:pt x="3933" y="1642"/>
                  </a:lnTo>
                  <a:lnTo>
                    <a:pt x="3933" y="1662"/>
                  </a:lnTo>
                  <a:lnTo>
                    <a:pt x="3943" y="1692"/>
                  </a:lnTo>
                  <a:lnTo>
                    <a:pt x="3953" y="1723"/>
                  </a:lnTo>
                  <a:lnTo>
                    <a:pt x="3964" y="1743"/>
                  </a:lnTo>
                  <a:lnTo>
                    <a:pt x="3973" y="1774"/>
                  </a:lnTo>
                  <a:lnTo>
                    <a:pt x="3983" y="1804"/>
                  </a:lnTo>
                  <a:lnTo>
                    <a:pt x="4004" y="1835"/>
                  </a:lnTo>
                  <a:lnTo>
                    <a:pt x="4014" y="1865"/>
                  </a:lnTo>
                  <a:lnTo>
                    <a:pt x="4025" y="1885"/>
                  </a:lnTo>
                  <a:lnTo>
                    <a:pt x="4044" y="1905"/>
                  </a:lnTo>
                  <a:lnTo>
                    <a:pt x="4054" y="1936"/>
                  </a:lnTo>
                  <a:lnTo>
                    <a:pt x="4065" y="1966"/>
                  </a:lnTo>
                  <a:lnTo>
                    <a:pt x="4075" y="1997"/>
                  </a:lnTo>
                  <a:lnTo>
                    <a:pt x="4095" y="2016"/>
                  </a:lnTo>
                  <a:lnTo>
                    <a:pt x="4105" y="2047"/>
                  </a:lnTo>
                  <a:lnTo>
                    <a:pt x="4115" y="2077"/>
                  </a:lnTo>
                  <a:lnTo>
                    <a:pt x="4126" y="2098"/>
                  </a:lnTo>
                  <a:lnTo>
                    <a:pt x="4145" y="2128"/>
                  </a:lnTo>
                  <a:lnTo>
                    <a:pt x="4156" y="2148"/>
                  </a:lnTo>
                  <a:lnTo>
                    <a:pt x="4166" y="2179"/>
                  </a:lnTo>
                  <a:lnTo>
                    <a:pt x="4176" y="2209"/>
                  </a:lnTo>
                  <a:lnTo>
                    <a:pt x="4196" y="2230"/>
                  </a:lnTo>
                  <a:lnTo>
                    <a:pt x="4206" y="2260"/>
                  </a:lnTo>
                  <a:lnTo>
                    <a:pt x="4216" y="2291"/>
                  </a:lnTo>
                  <a:lnTo>
                    <a:pt x="4227" y="2310"/>
                  </a:lnTo>
                  <a:lnTo>
                    <a:pt x="4237" y="2341"/>
                  </a:lnTo>
                  <a:lnTo>
                    <a:pt x="4247" y="2371"/>
                  </a:lnTo>
                  <a:lnTo>
                    <a:pt x="4267" y="2392"/>
                  </a:lnTo>
                  <a:lnTo>
                    <a:pt x="4267" y="2422"/>
                  </a:lnTo>
                  <a:lnTo>
                    <a:pt x="4288" y="2453"/>
                  </a:lnTo>
                  <a:lnTo>
                    <a:pt x="4298" y="2483"/>
                  </a:lnTo>
                  <a:lnTo>
                    <a:pt x="4307" y="2514"/>
                  </a:lnTo>
                  <a:lnTo>
                    <a:pt x="4318" y="2533"/>
                  </a:lnTo>
                  <a:lnTo>
                    <a:pt x="4328" y="2564"/>
                  </a:lnTo>
                  <a:lnTo>
                    <a:pt x="4338" y="2594"/>
                  </a:lnTo>
                  <a:lnTo>
                    <a:pt x="4349" y="2625"/>
                  </a:lnTo>
                  <a:lnTo>
                    <a:pt x="4359" y="2655"/>
                  </a:lnTo>
                  <a:lnTo>
                    <a:pt x="4368" y="2686"/>
                  </a:lnTo>
                  <a:lnTo>
                    <a:pt x="4368" y="2706"/>
                  </a:lnTo>
                  <a:lnTo>
                    <a:pt x="4378" y="2746"/>
                  </a:lnTo>
                  <a:lnTo>
                    <a:pt x="4389" y="2777"/>
                  </a:lnTo>
                  <a:lnTo>
                    <a:pt x="4389" y="2807"/>
                  </a:lnTo>
                  <a:lnTo>
                    <a:pt x="4399" y="2838"/>
                  </a:lnTo>
                  <a:lnTo>
                    <a:pt x="4409" y="2868"/>
                  </a:lnTo>
                  <a:lnTo>
                    <a:pt x="4409" y="2899"/>
                  </a:lnTo>
                  <a:lnTo>
                    <a:pt x="4420" y="2929"/>
                  </a:lnTo>
                  <a:lnTo>
                    <a:pt x="4420" y="2969"/>
                  </a:lnTo>
                  <a:lnTo>
                    <a:pt x="4429" y="3000"/>
                  </a:lnTo>
                  <a:lnTo>
                    <a:pt x="4420" y="3040"/>
                  </a:lnTo>
                  <a:lnTo>
                    <a:pt x="4409" y="3091"/>
                  </a:lnTo>
                  <a:lnTo>
                    <a:pt x="4399" y="3132"/>
                  </a:lnTo>
                  <a:lnTo>
                    <a:pt x="4378" y="3172"/>
                  </a:lnTo>
                  <a:lnTo>
                    <a:pt x="4349" y="3202"/>
                  </a:lnTo>
                  <a:lnTo>
                    <a:pt x="4318" y="3233"/>
                  </a:lnTo>
                  <a:lnTo>
                    <a:pt x="4288" y="3263"/>
                  </a:lnTo>
                  <a:lnTo>
                    <a:pt x="4257" y="3303"/>
                  </a:lnTo>
                  <a:lnTo>
                    <a:pt x="4216" y="3324"/>
                  </a:lnTo>
                  <a:lnTo>
                    <a:pt x="4176" y="3345"/>
                  </a:lnTo>
                  <a:lnTo>
                    <a:pt x="4136" y="3374"/>
                  </a:lnTo>
                  <a:lnTo>
                    <a:pt x="4095" y="3395"/>
                  </a:lnTo>
                  <a:lnTo>
                    <a:pt x="4054" y="3416"/>
                  </a:lnTo>
                  <a:lnTo>
                    <a:pt x="4014" y="3446"/>
                  </a:lnTo>
                  <a:lnTo>
                    <a:pt x="3973" y="3466"/>
                  </a:lnTo>
                  <a:lnTo>
                    <a:pt x="3943" y="3486"/>
                  </a:lnTo>
                  <a:lnTo>
                    <a:pt x="3922" y="3496"/>
                  </a:lnTo>
                  <a:lnTo>
                    <a:pt x="3892" y="3507"/>
                  </a:lnTo>
                  <a:lnTo>
                    <a:pt x="3861" y="3527"/>
                  </a:lnTo>
                  <a:lnTo>
                    <a:pt x="3831" y="3536"/>
                  </a:lnTo>
                  <a:lnTo>
                    <a:pt x="3802" y="3547"/>
                  </a:lnTo>
                  <a:lnTo>
                    <a:pt x="3771" y="3567"/>
                  </a:lnTo>
                  <a:lnTo>
                    <a:pt x="3741" y="3578"/>
                  </a:lnTo>
                  <a:lnTo>
                    <a:pt x="3720" y="3597"/>
                  </a:lnTo>
                  <a:lnTo>
                    <a:pt x="3690" y="3608"/>
                  </a:lnTo>
                  <a:lnTo>
                    <a:pt x="3659" y="3618"/>
                  </a:lnTo>
                  <a:lnTo>
                    <a:pt x="3629" y="3628"/>
                  </a:lnTo>
                  <a:lnTo>
                    <a:pt x="3598" y="3639"/>
                  </a:lnTo>
                  <a:lnTo>
                    <a:pt x="3568" y="3648"/>
                  </a:lnTo>
                  <a:lnTo>
                    <a:pt x="3537" y="3669"/>
                  </a:lnTo>
                  <a:lnTo>
                    <a:pt x="3507" y="3669"/>
                  </a:lnTo>
                  <a:lnTo>
                    <a:pt x="3476" y="3689"/>
                  </a:lnTo>
                  <a:lnTo>
                    <a:pt x="3446" y="3689"/>
                  </a:lnTo>
                  <a:lnTo>
                    <a:pt x="3415" y="3709"/>
                  </a:lnTo>
                  <a:lnTo>
                    <a:pt x="3386" y="3709"/>
                  </a:lnTo>
                  <a:lnTo>
                    <a:pt x="3355" y="3730"/>
                  </a:lnTo>
                  <a:lnTo>
                    <a:pt x="3314" y="3730"/>
                  </a:lnTo>
                  <a:lnTo>
                    <a:pt x="3295" y="3750"/>
                  </a:lnTo>
                  <a:lnTo>
                    <a:pt x="3264" y="3750"/>
                  </a:lnTo>
                  <a:lnTo>
                    <a:pt x="3234" y="3770"/>
                  </a:lnTo>
                  <a:lnTo>
                    <a:pt x="3193" y="3770"/>
                  </a:lnTo>
                  <a:lnTo>
                    <a:pt x="3163" y="3780"/>
                  </a:lnTo>
                  <a:lnTo>
                    <a:pt x="3132" y="3790"/>
                  </a:lnTo>
                  <a:lnTo>
                    <a:pt x="3102" y="3801"/>
                  </a:lnTo>
                  <a:lnTo>
                    <a:pt x="3072" y="3810"/>
                  </a:lnTo>
                  <a:lnTo>
                    <a:pt x="3041" y="3820"/>
                  </a:lnTo>
                  <a:lnTo>
                    <a:pt x="3011" y="3831"/>
                  </a:lnTo>
                  <a:lnTo>
                    <a:pt x="2980" y="3831"/>
                  </a:lnTo>
                  <a:lnTo>
                    <a:pt x="2950" y="3831"/>
                  </a:lnTo>
                  <a:lnTo>
                    <a:pt x="2909" y="3841"/>
                  </a:lnTo>
                  <a:lnTo>
                    <a:pt x="2879" y="3841"/>
                  </a:lnTo>
                  <a:lnTo>
                    <a:pt x="2849" y="3851"/>
                  </a:lnTo>
                  <a:lnTo>
                    <a:pt x="2818" y="3862"/>
                  </a:lnTo>
                  <a:lnTo>
                    <a:pt x="2788" y="3862"/>
                  </a:lnTo>
                  <a:lnTo>
                    <a:pt x="2747" y="3871"/>
                  </a:lnTo>
                  <a:lnTo>
                    <a:pt x="2717" y="3881"/>
                  </a:lnTo>
                  <a:lnTo>
                    <a:pt x="2686" y="3881"/>
                  </a:lnTo>
                  <a:lnTo>
                    <a:pt x="2656" y="3881"/>
                  </a:lnTo>
                  <a:lnTo>
                    <a:pt x="2616" y="3892"/>
                  </a:lnTo>
                  <a:lnTo>
                    <a:pt x="2585" y="3892"/>
                  </a:lnTo>
                  <a:lnTo>
                    <a:pt x="2555" y="3902"/>
                  </a:lnTo>
                  <a:lnTo>
                    <a:pt x="2524" y="3902"/>
                  </a:lnTo>
                  <a:lnTo>
                    <a:pt x="2494" y="3912"/>
                  </a:lnTo>
                  <a:lnTo>
                    <a:pt x="2463" y="3912"/>
                  </a:lnTo>
                  <a:lnTo>
                    <a:pt x="2423" y="3912"/>
                  </a:lnTo>
                  <a:lnTo>
                    <a:pt x="2393" y="3912"/>
                  </a:lnTo>
                  <a:lnTo>
                    <a:pt x="2351" y="3912"/>
                  </a:lnTo>
                  <a:lnTo>
                    <a:pt x="2332" y="3921"/>
                  </a:lnTo>
                  <a:lnTo>
                    <a:pt x="2290" y="3921"/>
                  </a:lnTo>
                  <a:lnTo>
                    <a:pt x="2261" y="3921"/>
                  </a:lnTo>
                  <a:lnTo>
                    <a:pt x="2231" y="3921"/>
                  </a:lnTo>
                  <a:lnTo>
                    <a:pt x="2200" y="3932"/>
                  </a:lnTo>
                  <a:lnTo>
                    <a:pt x="2170" y="3932"/>
                  </a:lnTo>
                  <a:lnTo>
                    <a:pt x="2128" y="3932"/>
                  </a:lnTo>
                  <a:lnTo>
                    <a:pt x="2099" y="3932"/>
                  </a:lnTo>
                  <a:lnTo>
                    <a:pt x="2068" y="3932"/>
                  </a:lnTo>
                  <a:lnTo>
                    <a:pt x="2038" y="3932"/>
                  </a:lnTo>
                  <a:lnTo>
                    <a:pt x="2008" y="3932"/>
                  </a:lnTo>
                  <a:lnTo>
                    <a:pt x="1977" y="3932"/>
                  </a:lnTo>
                  <a:lnTo>
                    <a:pt x="1947" y="3932"/>
                  </a:lnTo>
                  <a:lnTo>
                    <a:pt x="1886" y="3912"/>
                  </a:lnTo>
                  <a:lnTo>
                    <a:pt x="1845" y="3902"/>
                  </a:lnTo>
                  <a:lnTo>
                    <a:pt x="1794" y="3892"/>
                  </a:lnTo>
                  <a:lnTo>
                    <a:pt x="1743" y="3881"/>
                  </a:lnTo>
                  <a:lnTo>
                    <a:pt x="1683" y="3862"/>
                  </a:lnTo>
                  <a:lnTo>
                    <a:pt x="1642" y="3862"/>
                  </a:lnTo>
                  <a:lnTo>
                    <a:pt x="1592" y="3841"/>
                  </a:lnTo>
                  <a:lnTo>
                    <a:pt x="1541" y="3841"/>
                  </a:lnTo>
                  <a:lnTo>
                    <a:pt x="1491" y="3831"/>
                  </a:lnTo>
                  <a:lnTo>
                    <a:pt x="1440" y="3820"/>
                  </a:lnTo>
                  <a:lnTo>
                    <a:pt x="1390" y="3810"/>
                  </a:lnTo>
                  <a:lnTo>
                    <a:pt x="1348" y="3801"/>
                  </a:lnTo>
                  <a:lnTo>
                    <a:pt x="1298" y="3790"/>
                  </a:lnTo>
                  <a:lnTo>
                    <a:pt x="1247" y="3780"/>
                  </a:lnTo>
                  <a:lnTo>
                    <a:pt x="1197" y="3770"/>
                  </a:lnTo>
                  <a:lnTo>
                    <a:pt x="1156" y="3759"/>
                  </a:lnTo>
                  <a:lnTo>
                    <a:pt x="1095" y="3750"/>
                  </a:lnTo>
                  <a:lnTo>
                    <a:pt x="1045" y="3740"/>
                  </a:lnTo>
                  <a:lnTo>
                    <a:pt x="1003" y="3719"/>
                  </a:lnTo>
                  <a:lnTo>
                    <a:pt x="953" y="3709"/>
                  </a:lnTo>
                  <a:lnTo>
                    <a:pt x="902" y="3698"/>
                  </a:lnTo>
                  <a:lnTo>
                    <a:pt x="862" y="3679"/>
                  </a:lnTo>
                  <a:lnTo>
                    <a:pt x="812" y="3669"/>
                  </a:lnTo>
                  <a:lnTo>
                    <a:pt x="771" y="3658"/>
                  </a:lnTo>
                  <a:lnTo>
                    <a:pt x="720" y="3639"/>
                  </a:lnTo>
                  <a:lnTo>
                    <a:pt x="679" y="3618"/>
                  </a:lnTo>
                  <a:lnTo>
                    <a:pt x="629" y="3597"/>
                  </a:lnTo>
                  <a:lnTo>
                    <a:pt x="589" y="3578"/>
                  </a:lnTo>
                  <a:lnTo>
                    <a:pt x="548" y="3547"/>
                  </a:lnTo>
                  <a:lnTo>
                    <a:pt x="497" y="3527"/>
                  </a:lnTo>
                  <a:lnTo>
                    <a:pt x="456" y="3507"/>
                  </a:lnTo>
                  <a:lnTo>
                    <a:pt x="416" y="3486"/>
                  </a:lnTo>
                  <a:lnTo>
                    <a:pt x="385" y="3466"/>
                  </a:lnTo>
                  <a:lnTo>
                    <a:pt x="366" y="3456"/>
                  </a:lnTo>
                  <a:lnTo>
                    <a:pt x="335" y="3435"/>
                  </a:lnTo>
                  <a:lnTo>
                    <a:pt x="315" y="3425"/>
                  </a:lnTo>
                  <a:lnTo>
                    <a:pt x="284" y="3405"/>
                  </a:lnTo>
                  <a:lnTo>
                    <a:pt x="254" y="3395"/>
                  </a:lnTo>
                  <a:lnTo>
                    <a:pt x="234" y="3385"/>
                  </a:lnTo>
                  <a:lnTo>
                    <a:pt x="204" y="3374"/>
                  </a:lnTo>
                  <a:lnTo>
                    <a:pt x="173" y="3355"/>
                  </a:lnTo>
                  <a:lnTo>
                    <a:pt x="153" y="3345"/>
                  </a:lnTo>
                  <a:lnTo>
                    <a:pt x="122" y="3334"/>
                  </a:lnTo>
                  <a:lnTo>
                    <a:pt x="103" y="3314"/>
                  </a:lnTo>
                  <a:lnTo>
                    <a:pt x="61" y="3273"/>
                  </a:lnTo>
                  <a:lnTo>
                    <a:pt x="21" y="3233"/>
                  </a:lnTo>
                  <a:lnTo>
                    <a:pt x="42" y="3212"/>
                  </a:lnTo>
                  <a:lnTo>
                    <a:pt x="51" y="3192"/>
                  </a:lnTo>
                  <a:lnTo>
                    <a:pt x="51" y="3172"/>
                  </a:lnTo>
                  <a:lnTo>
                    <a:pt x="51" y="3152"/>
                  </a:lnTo>
                  <a:lnTo>
                    <a:pt x="21" y="3111"/>
                  </a:lnTo>
                  <a:lnTo>
                    <a:pt x="11" y="3080"/>
                  </a:lnTo>
                  <a:lnTo>
                    <a:pt x="0" y="3030"/>
                  </a:lnTo>
                  <a:lnTo>
                    <a:pt x="21" y="3000"/>
                  </a:lnTo>
                  <a:lnTo>
                    <a:pt x="31" y="2949"/>
                  </a:lnTo>
                  <a:lnTo>
                    <a:pt x="42" y="2909"/>
                  </a:lnTo>
                  <a:lnTo>
                    <a:pt x="51" y="2868"/>
                  </a:lnTo>
                  <a:lnTo>
                    <a:pt x="51" y="2828"/>
                  </a:lnTo>
                  <a:lnTo>
                    <a:pt x="204" y="2807"/>
                  </a:lnTo>
                  <a:lnTo>
                    <a:pt x="740" y="2108"/>
                  </a:lnTo>
                  <a:lnTo>
                    <a:pt x="771" y="2088"/>
                  </a:lnTo>
                  <a:lnTo>
                    <a:pt x="812" y="2068"/>
                  </a:lnTo>
                  <a:lnTo>
                    <a:pt x="852" y="2047"/>
                  </a:lnTo>
                  <a:lnTo>
                    <a:pt x="883" y="2037"/>
                  </a:lnTo>
                  <a:lnTo>
                    <a:pt x="923" y="2016"/>
                  </a:lnTo>
                  <a:lnTo>
                    <a:pt x="963" y="2016"/>
                  </a:lnTo>
                  <a:lnTo>
                    <a:pt x="1003" y="2016"/>
                  </a:lnTo>
                  <a:lnTo>
                    <a:pt x="1045" y="2047"/>
                  </a:lnTo>
                  <a:lnTo>
                    <a:pt x="1045" y="2077"/>
                  </a:lnTo>
                  <a:lnTo>
                    <a:pt x="1034" y="2119"/>
                  </a:lnTo>
                  <a:lnTo>
                    <a:pt x="1034" y="2159"/>
                  </a:lnTo>
                  <a:lnTo>
                    <a:pt x="1034" y="2199"/>
                  </a:lnTo>
                  <a:lnTo>
                    <a:pt x="1024" y="2230"/>
                  </a:lnTo>
                  <a:lnTo>
                    <a:pt x="1014" y="2270"/>
                  </a:lnTo>
                  <a:lnTo>
                    <a:pt x="1003" y="2310"/>
                  </a:lnTo>
                  <a:lnTo>
                    <a:pt x="994" y="2351"/>
                  </a:lnTo>
                  <a:lnTo>
                    <a:pt x="984" y="2382"/>
                  </a:lnTo>
                  <a:lnTo>
                    <a:pt x="974" y="2422"/>
                  </a:lnTo>
                  <a:lnTo>
                    <a:pt x="953" y="2453"/>
                  </a:lnTo>
                  <a:lnTo>
                    <a:pt x="943" y="2493"/>
                  </a:lnTo>
                  <a:lnTo>
                    <a:pt x="933" y="2533"/>
                  </a:lnTo>
                  <a:lnTo>
                    <a:pt x="923" y="2564"/>
                  </a:lnTo>
                  <a:lnTo>
                    <a:pt x="902" y="2605"/>
                  </a:lnTo>
                  <a:lnTo>
                    <a:pt x="892" y="2645"/>
                  </a:lnTo>
                  <a:lnTo>
                    <a:pt x="883" y="2676"/>
                  </a:lnTo>
                  <a:lnTo>
                    <a:pt x="872" y="2706"/>
                  </a:lnTo>
                  <a:lnTo>
                    <a:pt x="852" y="2737"/>
                  </a:lnTo>
                  <a:lnTo>
                    <a:pt x="841" y="2777"/>
                  </a:lnTo>
                  <a:lnTo>
                    <a:pt x="831" y="2817"/>
                  </a:lnTo>
                  <a:lnTo>
                    <a:pt x="822" y="2857"/>
                  </a:lnTo>
                  <a:lnTo>
                    <a:pt x="812" y="2888"/>
                  </a:lnTo>
                  <a:lnTo>
                    <a:pt x="812" y="2929"/>
                  </a:lnTo>
                  <a:lnTo>
                    <a:pt x="801" y="2960"/>
                  </a:lnTo>
                  <a:lnTo>
                    <a:pt x="791" y="3000"/>
                  </a:lnTo>
                  <a:lnTo>
                    <a:pt x="791" y="3030"/>
                  </a:lnTo>
                  <a:lnTo>
                    <a:pt x="791" y="3071"/>
                  </a:lnTo>
                  <a:lnTo>
                    <a:pt x="791" y="3111"/>
                  </a:lnTo>
                  <a:lnTo>
                    <a:pt x="791" y="3152"/>
                  </a:lnTo>
                  <a:lnTo>
                    <a:pt x="801" y="3192"/>
                  </a:lnTo>
                  <a:lnTo>
                    <a:pt x="812" y="3233"/>
                  </a:lnTo>
                  <a:lnTo>
                    <a:pt x="852" y="3263"/>
                  </a:lnTo>
                  <a:lnTo>
                    <a:pt x="892" y="3294"/>
                  </a:lnTo>
                  <a:lnTo>
                    <a:pt x="923" y="3294"/>
                  </a:lnTo>
                  <a:lnTo>
                    <a:pt x="943" y="3303"/>
                  </a:lnTo>
                  <a:lnTo>
                    <a:pt x="974" y="3303"/>
                  </a:lnTo>
                  <a:lnTo>
                    <a:pt x="1003" y="3314"/>
                  </a:lnTo>
                  <a:lnTo>
                    <a:pt x="1034" y="3303"/>
                  </a:lnTo>
                  <a:lnTo>
                    <a:pt x="1064" y="3303"/>
                  </a:lnTo>
                  <a:lnTo>
                    <a:pt x="1095" y="3303"/>
                  </a:lnTo>
                  <a:lnTo>
                    <a:pt x="1125" y="3303"/>
                  </a:lnTo>
                  <a:lnTo>
                    <a:pt x="1156" y="3303"/>
                  </a:lnTo>
                  <a:lnTo>
                    <a:pt x="1186" y="3294"/>
                  </a:lnTo>
                  <a:lnTo>
                    <a:pt x="1207" y="3294"/>
                  </a:lnTo>
                  <a:lnTo>
                    <a:pt x="1247" y="3294"/>
                  </a:lnTo>
                  <a:lnTo>
                    <a:pt x="1268" y="3294"/>
                  </a:lnTo>
                  <a:lnTo>
                    <a:pt x="1298" y="3284"/>
                  </a:lnTo>
                  <a:lnTo>
                    <a:pt x="1329" y="3284"/>
                  </a:lnTo>
                  <a:lnTo>
                    <a:pt x="1359" y="3294"/>
                  </a:lnTo>
                  <a:lnTo>
                    <a:pt x="1399" y="3294"/>
                  </a:lnTo>
                  <a:lnTo>
                    <a:pt x="1449" y="3314"/>
                  </a:lnTo>
                  <a:lnTo>
                    <a:pt x="1470" y="3324"/>
                  </a:lnTo>
                  <a:lnTo>
                    <a:pt x="1491" y="3345"/>
                  </a:lnTo>
                  <a:lnTo>
                    <a:pt x="1501" y="3355"/>
                  </a:lnTo>
                  <a:lnTo>
                    <a:pt x="1521" y="3385"/>
                  </a:lnTo>
                  <a:lnTo>
                    <a:pt x="1531" y="3405"/>
                  </a:lnTo>
                  <a:lnTo>
                    <a:pt x="1541" y="3435"/>
                  </a:lnTo>
                  <a:lnTo>
                    <a:pt x="1552" y="3476"/>
                  </a:lnTo>
                  <a:lnTo>
                    <a:pt x="1561" y="3517"/>
                  </a:lnTo>
                  <a:lnTo>
                    <a:pt x="1581" y="3527"/>
                  </a:lnTo>
                  <a:lnTo>
                    <a:pt x="1602" y="3547"/>
                  </a:lnTo>
                  <a:lnTo>
                    <a:pt x="1632" y="3557"/>
                  </a:lnTo>
                  <a:lnTo>
                    <a:pt x="1663" y="3557"/>
                  </a:lnTo>
                  <a:lnTo>
                    <a:pt x="1683" y="3557"/>
                  </a:lnTo>
                  <a:lnTo>
                    <a:pt x="1714" y="3557"/>
                  </a:lnTo>
                  <a:lnTo>
                    <a:pt x="1743" y="3547"/>
                  </a:lnTo>
                  <a:lnTo>
                    <a:pt x="1775" y="3547"/>
                  </a:lnTo>
                  <a:lnTo>
                    <a:pt x="1804" y="3527"/>
                  </a:lnTo>
                  <a:lnTo>
                    <a:pt x="1835" y="3507"/>
                  </a:lnTo>
                  <a:lnTo>
                    <a:pt x="1855" y="3486"/>
                  </a:lnTo>
                  <a:lnTo>
                    <a:pt x="1886" y="3466"/>
                  </a:lnTo>
                  <a:lnTo>
                    <a:pt x="1906" y="3446"/>
                  </a:lnTo>
                  <a:lnTo>
                    <a:pt x="1926" y="3425"/>
                  </a:lnTo>
                  <a:lnTo>
                    <a:pt x="1956" y="3395"/>
                  </a:lnTo>
                  <a:lnTo>
                    <a:pt x="1977" y="3374"/>
                  </a:lnTo>
                  <a:lnTo>
                    <a:pt x="1997" y="3355"/>
                  </a:lnTo>
                  <a:lnTo>
                    <a:pt x="2017" y="3334"/>
                  </a:lnTo>
                  <a:lnTo>
                    <a:pt x="2038" y="3303"/>
                  </a:lnTo>
                  <a:lnTo>
                    <a:pt x="2058" y="3284"/>
                  </a:lnTo>
                  <a:lnTo>
                    <a:pt x="2068" y="3253"/>
                  </a:lnTo>
                  <a:lnTo>
                    <a:pt x="2088" y="3223"/>
                  </a:lnTo>
                  <a:lnTo>
                    <a:pt x="2109" y="3202"/>
                  </a:lnTo>
                  <a:lnTo>
                    <a:pt x="2128" y="3183"/>
                  </a:lnTo>
                  <a:lnTo>
                    <a:pt x="2139" y="3152"/>
                  </a:lnTo>
                  <a:lnTo>
                    <a:pt x="2149" y="3122"/>
                  </a:lnTo>
                  <a:lnTo>
                    <a:pt x="2159" y="3091"/>
                  </a:lnTo>
                  <a:lnTo>
                    <a:pt x="2170" y="3061"/>
                  </a:lnTo>
                  <a:lnTo>
                    <a:pt x="2179" y="3030"/>
                  </a:lnTo>
                  <a:lnTo>
                    <a:pt x="2189" y="3010"/>
                  </a:lnTo>
                  <a:lnTo>
                    <a:pt x="2200" y="2979"/>
                  </a:lnTo>
                  <a:lnTo>
                    <a:pt x="2220" y="2949"/>
                  </a:lnTo>
                  <a:lnTo>
                    <a:pt x="2220" y="2909"/>
                  </a:lnTo>
                  <a:lnTo>
                    <a:pt x="2231" y="2878"/>
                  </a:lnTo>
                  <a:lnTo>
                    <a:pt x="2231" y="2857"/>
                  </a:lnTo>
                  <a:lnTo>
                    <a:pt x="2240" y="2828"/>
                  </a:lnTo>
                  <a:lnTo>
                    <a:pt x="2250" y="2798"/>
                  </a:lnTo>
                  <a:lnTo>
                    <a:pt x="2250" y="2767"/>
                  </a:lnTo>
                  <a:lnTo>
                    <a:pt x="2261" y="2737"/>
                  </a:lnTo>
                  <a:lnTo>
                    <a:pt x="2271" y="2706"/>
                  </a:lnTo>
                  <a:lnTo>
                    <a:pt x="2261" y="2676"/>
                  </a:lnTo>
                  <a:lnTo>
                    <a:pt x="2261" y="2634"/>
                  </a:lnTo>
                  <a:lnTo>
                    <a:pt x="2261" y="2605"/>
                  </a:lnTo>
                  <a:lnTo>
                    <a:pt x="2250" y="2575"/>
                  </a:lnTo>
                  <a:lnTo>
                    <a:pt x="2240" y="2544"/>
                  </a:lnTo>
                  <a:lnTo>
                    <a:pt x="2231" y="2503"/>
                  </a:lnTo>
                  <a:lnTo>
                    <a:pt x="2220" y="2472"/>
                  </a:lnTo>
                  <a:lnTo>
                    <a:pt x="2220" y="2443"/>
                  </a:lnTo>
                  <a:lnTo>
                    <a:pt x="2200" y="2412"/>
                  </a:lnTo>
                  <a:lnTo>
                    <a:pt x="2189" y="2382"/>
                  </a:lnTo>
                  <a:lnTo>
                    <a:pt x="2179" y="2341"/>
                  </a:lnTo>
                  <a:lnTo>
                    <a:pt x="2170" y="2310"/>
                  </a:lnTo>
                  <a:lnTo>
                    <a:pt x="2159" y="2281"/>
                  </a:lnTo>
                  <a:lnTo>
                    <a:pt x="2139" y="2250"/>
                  </a:lnTo>
                  <a:lnTo>
                    <a:pt x="2128" y="2220"/>
                  </a:lnTo>
                  <a:lnTo>
                    <a:pt x="2128" y="2189"/>
                  </a:lnTo>
                  <a:lnTo>
                    <a:pt x="2109" y="2159"/>
                  </a:lnTo>
                  <a:lnTo>
                    <a:pt x="2099" y="2128"/>
                  </a:lnTo>
                  <a:lnTo>
                    <a:pt x="2088" y="2088"/>
                  </a:lnTo>
                  <a:lnTo>
                    <a:pt x="2088" y="2058"/>
                  </a:lnTo>
                  <a:lnTo>
                    <a:pt x="2088" y="2027"/>
                  </a:lnTo>
                  <a:lnTo>
                    <a:pt x="2088" y="1997"/>
                  </a:lnTo>
                  <a:lnTo>
                    <a:pt x="2088" y="1966"/>
                  </a:lnTo>
                  <a:lnTo>
                    <a:pt x="2088" y="1936"/>
                  </a:lnTo>
                  <a:lnTo>
                    <a:pt x="2088" y="1905"/>
                  </a:lnTo>
                  <a:lnTo>
                    <a:pt x="2099" y="1875"/>
                  </a:lnTo>
                  <a:lnTo>
                    <a:pt x="2109" y="1845"/>
                  </a:lnTo>
                  <a:lnTo>
                    <a:pt x="2128" y="1814"/>
                  </a:lnTo>
                  <a:lnTo>
                    <a:pt x="2139" y="1784"/>
                  </a:lnTo>
                  <a:lnTo>
                    <a:pt x="2159" y="1753"/>
                  </a:lnTo>
                  <a:lnTo>
                    <a:pt x="2179" y="1723"/>
                  </a:lnTo>
                  <a:lnTo>
                    <a:pt x="2220" y="1692"/>
                  </a:lnTo>
                  <a:lnTo>
                    <a:pt x="2240" y="1662"/>
                  </a:lnTo>
                  <a:lnTo>
                    <a:pt x="2271" y="1631"/>
                  </a:lnTo>
                  <a:lnTo>
                    <a:pt x="2290" y="1601"/>
                  </a:lnTo>
                  <a:lnTo>
                    <a:pt x="2301" y="1561"/>
                  </a:lnTo>
                  <a:lnTo>
                    <a:pt x="2271" y="1541"/>
                  </a:lnTo>
                  <a:lnTo>
                    <a:pt x="2250" y="1520"/>
                  </a:lnTo>
                  <a:lnTo>
                    <a:pt x="2231" y="1500"/>
                  </a:lnTo>
                  <a:lnTo>
                    <a:pt x="2210" y="1480"/>
                  </a:lnTo>
                  <a:lnTo>
                    <a:pt x="2170" y="1450"/>
                  </a:lnTo>
                  <a:lnTo>
                    <a:pt x="2128" y="1419"/>
                  </a:lnTo>
                  <a:lnTo>
                    <a:pt x="2099" y="1408"/>
                  </a:lnTo>
                  <a:lnTo>
                    <a:pt x="2078" y="1389"/>
                  </a:lnTo>
                  <a:lnTo>
                    <a:pt x="2048" y="1379"/>
                  </a:lnTo>
                  <a:lnTo>
                    <a:pt x="2027" y="1368"/>
                  </a:lnTo>
                  <a:lnTo>
                    <a:pt x="1977" y="1348"/>
                  </a:lnTo>
                  <a:lnTo>
                    <a:pt x="1926" y="1338"/>
                  </a:lnTo>
                  <a:lnTo>
                    <a:pt x="1896" y="1318"/>
                  </a:lnTo>
                  <a:lnTo>
                    <a:pt x="1876" y="1318"/>
                  </a:lnTo>
                  <a:lnTo>
                    <a:pt x="1845" y="1297"/>
                  </a:lnTo>
                  <a:lnTo>
                    <a:pt x="1825" y="1297"/>
                  </a:lnTo>
                  <a:lnTo>
                    <a:pt x="1764" y="1277"/>
                  </a:lnTo>
                  <a:lnTo>
                    <a:pt x="1714" y="1267"/>
                  </a:lnTo>
                  <a:lnTo>
                    <a:pt x="1663" y="1246"/>
                  </a:lnTo>
                  <a:lnTo>
                    <a:pt x="1612" y="1227"/>
                  </a:lnTo>
                  <a:lnTo>
                    <a:pt x="1561" y="1206"/>
                  </a:lnTo>
                  <a:lnTo>
                    <a:pt x="1521" y="1186"/>
                  </a:lnTo>
                  <a:lnTo>
                    <a:pt x="1480" y="1145"/>
                  </a:lnTo>
                  <a:lnTo>
                    <a:pt x="1460" y="1105"/>
                  </a:lnTo>
                  <a:lnTo>
                    <a:pt x="1440" y="1064"/>
                  </a:lnTo>
                  <a:lnTo>
                    <a:pt x="1449" y="1023"/>
                  </a:lnTo>
                  <a:lnTo>
                    <a:pt x="1449" y="973"/>
                  </a:lnTo>
                  <a:lnTo>
                    <a:pt x="1470" y="933"/>
                  </a:lnTo>
                  <a:lnTo>
                    <a:pt x="1480" y="893"/>
                  </a:lnTo>
                  <a:lnTo>
                    <a:pt x="1510" y="861"/>
                  </a:lnTo>
                  <a:lnTo>
                    <a:pt x="1521" y="832"/>
                  </a:lnTo>
                  <a:lnTo>
                    <a:pt x="1552" y="801"/>
                  </a:lnTo>
                  <a:lnTo>
                    <a:pt x="1571" y="771"/>
                  </a:lnTo>
                  <a:lnTo>
                    <a:pt x="1602" y="760"/>
                  </a:lnTo>
                  <a:lnTo>
                    <a:pt x="1632" y="740"/>
                  </a:lnTo>
                  <a:lnTo>
                    <a:pt x="1663" y="720"/>
                  </a:lnTo>
                  <a:lnTo>
                    <a:pt x="1683" y="699"/>
                  </a:lnTo>
                  <a:lnTo>
                    <a:pt x="1724" y="689"/>
                  </a:lnTo>
                  <a:lnTo>
                    <a:pt x="1754" y="679"/>
                  </a:lnTo>
                  <a:lnTo>
                    <a:pt x="1784" y="670"/>
                  </a:lnTo>
                  <a:lnTo>
                    <a:pt x="1815" y="659"/>
                  </a:lnTo>
                  <a:lnTo>
                    <a:pt x="1845" y="649"/>
                  </a:lnTo>
                  <a:lnTo>
                    <a:pt x="1886" y="639"/>
                  </a:lnTo>
                  <a:lnTo>
                    <a:pt x="1926" y="639"/>
                  </a:lnTo>
                  <a:lnTo>
                    <a:pt x="1956" y="639"/>
                  </a:lnTo>
                  <a:lnTo>
                    <a:pt x="1997" y="639"/>
                  </a:lnTo>
                  <a:lnTo>
                    <a:pt x="2027" y="639"/>
                  </a:lnTo>
                  <a:lnTo>
                    <a:pt x="2068" y="639"/>
                  </a:lnTo>
                  <a:lnTo>
                    <a:pt x="2099" y="639"/>
                  </a:lnTo>
                  <a:lnTo>
                    <a:pt x="2139" y="639"/>
                  </a:lnTo>
                  <a:lnTo>
                    <a:pt x="2170" y="639"/>
                  </a:lnTo>
                  <a:lnTo>
                    <a:pt x="2210" y="649"/>
                  </a:lnTo>
                  <a:lnTo>
                    <a:pt x="2250" y="649"/>
                  </a:lnTo>
                  <a:lnTo>
                    <a:pt x="2290" y="659"/>
                  </a:lnTo>
                  <a:lnTo>
                    <a:pt x="2321" y="670"/>
                  </a:lnTo>
                  <a:lnTo>
                    <a:pt x="2351" y="679"/>
                  </a:lnTo>
                  <a:lnTo>
                    <a:pt x="2393" y="679"/>
                  </a:lnTo>
                  <a:lnTo>
                    <a:pt x="2433" y="689"/>
                  </a:lnTo>
                  <a:lnTo>
                    <a:pt x="2463" y="699"/>
                  </a:lnTo>
                  <a:lnTo>
                    <a:pt x="2494" y="710"/>
                  </a:lnTo>
                  <a:lnTo>
                    <a:pt x="2534" y="720"/>
                  </a:lnTo>
                  <a:lnTo>
                    <a:pt x="2574" y="740"/>
                  </a:lnTo>
                  <a:lnTo>
                    <a:pt x="2574" y="760"/>
                  </a:lnTo>
                  <a:lnTo>
                    <a:pt x="2585" y="781"/>
                  </a:lnTo>
                  <a:lnTo>
                    <a:pt x="2595" y="811"/>
                  </a:lnTo>
                  <a:lnTo>
                    <a:pt x="2595" y="841"/>
                  </a:lnTo>
                  <a:lnTo>
                    <a:pt x="2595" y="872"/>
                  </a:lnTo>
                  <a:lnTo>
                    <a:pt x="2595" y="902"/>
                  </a:lnTo>
                  <a:lnTo>
                    <a:pt x="2585" y="933"/>
                  </a:lnTo>
                  <a:lnTo>
                    <a:pt x="2585" y="963"/>
                  </a:lnTo>
                  <a:lnTo>
                    <a:pt x="2574" y="994"/>
                  </a:lnTo>
                  <a:lnTo>
                    <a:pt x="2565" y="1023"/>
                  </a:lnTo>
                  <a:lnTo>
                    <a:pt x="2544" y="1055"/>
                  </a:lnTo>
                  <a:lnTo>
                    <a:pt x="2534" y="1084"/>
                  </a:lnTo>
                  <a:lnTo>
                    <a:pt x="2524" y="1105"/>
                  </a:lnTo>
                  <a:lnTo>
                    <a:pt x="2513" y="1135"/>
                  </a:lnTo>
                  <a:lnTo>
                    <a:pt x="2504" y="1166"/>
                  </a:lnTo>
                  <a:lnTo>
                    <a:pt x="2494" y="1196"/>
                  </a:lnTo>
                  <a:lnTo>
                    <a:pt x="2484" y="1246"/>
                  </a:lnTo>
                  <a:lnTo>
                    <a:pt x="2473" y="1297"/>
                  </a:lnTo>
                  <a:lnTo>
                    <a:pt x="2463" y="1348"/>
                  </a:lnTo>
                  <a:lnTo>
                    <a:pt x="2484" y="1389"/>
                  </a:lnTo>
                  <a:lnTo>
                    <a:pt x="2484" y="1408"/>
                  </a:lnTo>
                  <a:lnTo>
                    <a:pt x="2504" y="1419"/>
                  </a:lnTo>
                  <a:lnTo>
                    <a:pt x="2513" y="1439"/>
                  </a:lnTo>
                  <a:lnTo>
                    <a:pt x="2544" y="1459"/>
                  </a:lnTo>
                  <a:lnTo>
                    <a:pt x="2574" y="1469"/>
                  </a:lnTo>
                  <a:lnTo>
                    <a:pt x="2605" y="1480"/>
                  </a:lnTo>
                  <a:lnTo>
                    <a:pt x="2646" y="1490"/>
                  </a:lnTo>
                  <a:lnTo>
                    <a:pt x="2696" y="1510"/>
                  </a:lnTo>
                  <a:lnTo>
                    <a:pt x="2737" y="1510"/>
                  </a:lnTo>
                  <a:lnTo>
                    <a:pt x="2778" y="1510"/>
                  </a:lnTo>
                  <a:lnTo>
                    <a:pt x="2818" y="1510"/>
                  </a:lnTo>
                  <a:lnTo>
                    <a:pt x="2858" y="1530"/>
                  </a:lnTo>
                  <a:lnTo>
                    <a:pt x="2900" y="1541"/>
                  </a:lnTo>
                  <a:lnTo>
                    <a:pt x="2940" y="1561"/>
                  </a:lnTo>
                  <a:lnTo>
                    <a:pt x="2980" y="1570"/>
                  </a:lnTo>
                  <a:lnTo>
                    <a:pt x="3011" y="1591"/>
                  </a:lnTo>
                  <a:lnTo>
                    <a:pt x="3051" y="1612"/>
                  </a:lnTo>
                  <a:lnTo>
                    <a:pt x="3081" y="1631"/>
                  </a:lnTo>
                  <a:lnTo>
                    <a:pt x="3122" y="1662"/>
                  </a:lnTo>
                  <a:lnTo>
                    <a:pt x="3152" y="1692"/>
                  </a:lnTo>
                  <a:lnTo>
                    <a:pt x="3183" y="1713"/>
                  </a:lnTo>
                  <a:lnTo>
                    <a:pt x="3213" y="1743"/>
                  </a:lnTo>
                  <a:lnTo>
                    <a:pt x="3243" y="1774"/>
                  </a:lnTo>
                  <a:lnTo>
                    <a:pt x="3274" y="1814"/>
                  </a:lnTo>
                  <a:lnTo>
                    <a:pt x="3264" y="1854"/>
                  </a:lnTo>
                  <a:lnTo>
                    <a:pt x="3253" y="1896"/>
                  </a:lnTo>
                  <a:lnTo>
                    <a:pt x="3243" y="1926"/>
                  </a:lnTo>
                  <a:lnTo>
                    <a:pt x="3243" y="1976"/>
                  </a:lnTo>
                  <a:lnTo>
                    <a:pt x="3224" y="2016"/>
                  </a:lnTo>
                  <a:lnTo>
                    <a:pt x="3213" y="2058"/>
                  </a:lnTo>
                  <a:lnTo>
                    <a:pt x="3203" y="2088"/>
                  </a:lnTo>
                  <a:lnTo>
                    <a:pt x="3193" y="2138"/>
                  </a:lnTo>
                  <a:lnTo>
                    <a:pt x="3183" y="2169"/>
                  </a:lnTo>
                  <a:lnTo>
                    <a:pt x="3163" y="2209"/>
                  </a:lnTo>
                  <a:lnTo>
                    <a:pt x="3152" y="2250"/>
                  </a:lnTo>
                  <a:lnTo>
                    <a:pt x="3142" y="2291"/>
                  </a:lnTo>
                  <a:lnTo>
                    <a:pt x="3122" y="2331"/>
                  </a:lnTo>
                  <a:lnTo>
                    <a:pt x="3112" y="2371"/>
                  </a:lnTo>
                  <a:lnTo>
                    <a:pt x="3091" y="2402"/>
                  </a:lnTo>
                  <a:lnTo>
                    <a:pt x="3081" y="2443"/>
                  </a:lnTo>
                  <a:lnTo>
                    <a:pt x="3051" y="2483"/>
                  </a:lnTo>
                  <a:lnTo>
                    <a:pt x="3041" y="2514"/>
                  </a:lnTo>
                  <a:lnTo>
                    <a:pt x="3011" y="2544"/>
                  </a:lnTo>
                  <a:lnTo>
                    <a:pt x="3001" y="2584"/>
                  </a:lnTo>
                  <a:lnTo>
                    <a:pt x="2980" y="2615"/>
                  </a:lnTo>
                  <a:lnTo>
                    <a:pt x="2960" y="2645"/>
                  </a:lnTo>
                  <a:lnTo>
                    <a:pt x="2929" y="2686"/>
                  </a:lnTo>
                  <a:lnTo>
                    <a:pt x="2909" y="2716"/>
                  </a:lnTo>
                  <a:lnTo>
                    <a:pt x="2879" y="2746"/>
                  </a:lnTo>
                  <a:lnTo>
                    <a:pt x="2858" y="2777"/>
                  </a:lnTo>
                  <a:lnTo>
                    <a:pt x="2828" y="2807"/>
                  </a:lnTo>
                  <a:lnTo>
                    <a:pt x="2808" y="2838"/>
                  </a:lnTo>
                  <a:lnTo>
                    <a:pt x="2778" y="2857"/>
                  </a:lnTo>
                  <a:lnTo>
                    <a:pt x="2747" y="2888"/>
                  </a:lnTo>
                  <a:lnTo>
                    <a:pt x="2717" y="2918"/>
                  </a:lnTo>
                  <a:lnTo>
                    <a:pt x="2696" y="2949"/>
                  </a:lnTo>
                  <a:lnTo>
                    <a:pt x="2677" y="2990"/>
                  </a:lnTo>
                  <a:lnTo>
                    <a:pt x="2656" y="3030"/>
                  </a:lnTo>
                  <a:lnTo>
                    <a:pt x="2646" y="3071"/>
                  </a:lnTo>
                  <a:lnTo>
                    <a:pt x="2635" y="3111"/>
                  </a:lnTo>
                  <a:lnTo>
                    <a:pt x="2625" y="3152"/>
                  </a:lnTo>
                  <a:lnTo>
                    <a:pt x="2625" y="3192"/>
                  </a:lnTo>
                  <a:lnTo>
                    <a:pt x="2625" y="3212"/>
                  </a:lnTo>
                  <a:lnTo>
                    <a:pt x="2646" y="3233"/>
                  </a:lnTo>
                  <a:lnTo>
                    <a:pt x="2656" y="3253"/>
                  </a:lnTo>
                  <a:lnTo>
                    <a:pt x="2677" y="3284"/>
                  </a:lnTo>
                  <a:lnTo>
                    <a:pt x="2686" y="3303"/>
                  </a:lnTo>
                  <a:lnTo>
                    <a:pt x="2706" y="3334"/>
                  </a:lnTo>
                  <a:lnTo>
                    <a:pt x="2717" y="3345"/>
                  </a:lnTo>
                  <a:lnTo>
                    <a:pt x="2747" y="3374"/>
                  </a:lnTo>
                  <a:lnTo>
                    <a:pt x="2788" y="3405"/>
                  </a:lnTo>
                  <a:lnTo>
                    <a:pt x="2828" y="3435"/>
                  </a:lnTo>
                  <a:lnTo>
                    <a:pt x="2879" y="3446"/>
                  </a:lnTo>
                  <a:lnTo>
                    <a:pt x="2929" y="3466"/>
                  </a:lnTo>
                  <a:lnTo>
                    <a:pt x="2950" y="3466"/>
                  </a:lnTo>
                  <a:lnTo>
                    <a:pt x="2980" y="3466"/>
                  </a:lnTo>
                  <a:lnTo>
                    <a:pt x="3001" y="3476"/>
                  </a:lnTo>
                  <a:lnTo>
                    <a:pt x="3031" y="3476"/>
                  </a:lnTo>
                  <a:lnTo>
                    <a:pt x="3062" y="3476"/>
                  </a:lnTo>
                  <a:lnTo>
                    <a:pt x="3091" y="3476"/>
                  </a:lnTo>
                  <a:lnTo>
                    <a:pt x="3112" y="3476"/>
                  </a:lnTo>
                  <a:lnTo>
                    <a:pt x="3142" y="3476"/>
                  </a:lnTo>
                  <a:lnTo>
                    <a:pt x="3173" y="3466"/>
                  </a:lnTo>
                  <a:lnTo>
                    <a:pt x="3203" y="3466"/>
                  </a:lnTo>
                  <a:lnTo>
                    <a:pt x="3234" y="3456"/>
                  </a:lnTo>
                  <a:lnTo>
                    <a:pt x="3264" y="3456"/>
                  </a:lnTo>
                  <a:lnTo>
                    <a:pt x="3284" y="3456"/>
                  </a:lnTo>
                  <a:lnTo>
                    <a:pt x="3314" y="3446"/>
                  </a:lnTo>
                  <a:lnTo>
                    <a:pt x="3345" y="3446"/>
                  </a:lnTo>
                  <a:lnTo>
                    <a:pt x="3375" y="3446"/>
                  </a:lnTo>
                  <a:lnTo>
                    <a:pt x="3396" y="3435"/>
                  </a:lnTo>
                  <a:lnTo>
                    <a:pt x="3426" y="3435"/>
                  </a:lnTo>
                  <a:lnTo>
                    <a:pt x="3457" y="3425"/>
                  </a:lnTo>
                  <a:lnTo>
                    <a:pt x="3487" y="3425"/>
                  </a:lnTo>
                  <a:lnTo>
                    <a:pt x="3527" y="3416"/>
                  </a:lnTo>
                  <a:lnTo>
                    <a:pt x="3568" y="3405"/>
                  </a:lnTo>
                  <a:lnTo>
                    <a:pt x="3598" y="3385"/>
                  </a:lnTo>
                  <a:lnTo>
                    <a:pt x="3629" y="3364"/>
                  </a:lnTo>
                  <a:lnTo>
                    <a:pt x="3659" y="3334"/>
                  </a:lnTo>
                  <a:lnTo>
                    <a:pt x="3680" y="3303"/>
                  </a:lnTo>
                  <a:lnTo>
                    <a:pt x="3699" y="3273"/>
                  </a:lnTo>
                  <a:lnTo>
                    <a:pt x="3720" y="3233"/>
                  </a:lnTo>
                  <a:lnTo>
                    <a:pt x="3741" y="3192"/>
                  </a:lnTo>
                  <a:lnTo>
                    <a:pt x="3750" y="3152"/>
                  </a:lnTo>
                  <a:lnTo>
                    <a:pt x="3771" y="3111"/>
                  </a:lnTo>
                  <a:lnTo>
                    <a:pt x="3781" y="3071"/>
                  </a:lnTo>
                  <a:lnTo>
                    <a:pt x="3791" y="3030"/>
                  </a:lnTo>
                  <a:lnTo>
                    <a:pt x="3811" y="2990"/>
                  </a:lnTo>
                  <a:lnTo>
                    <a:pt x="3821" y="2960"/>
                  </a:lnTo>
                  <a:lnTo>
                    <a:pt x="3852" y="2929"/>
                  </a:lnTo>
                  <a:lnTo>
                    <a:pt x="3861" y="2899"/>
                  </a:lnTo>
                  <a:lnTo>
                    <a:pt x="3872" y="2868"/>
                  </a:lnTo>
                  <a:lnTo>
                    <a:pt x="3882" y="2838"/>
                  </a:lnTo>
                  <a:lnTo>
                    <a:pt x="3903" y="2817"/>
                  </a:lnTo>
                  <a:lnTo>
                    <a:pt x="3903" y="2787"/>
                  </a:lnTo>
                  <a:lnTo>
                    <a:pt x="3913" y="2756"/>
                  </a:lnTo>
                  <a:lnTo>
                    <a:pt x="3913" y="2726"/>
                  </a:lnTo>
                  <a:lnTo>
                    <a:pt x="3922" y="2706"/>
                  </a:lnTo>
                  <a:lnTo>
                    <a:pt x="3913" y="2676"/>
                  </a:lnTo>
                  <a:lnTo>
                    <a:pt x="3913" y="2645"/>
                  </a:lnTo>
                  <a:lnTo>
                    <a:pt x="3913" y="2615"/>
                  </a:lnTo>
                  <a:lnTo>
                    <a:pt x="3913" y="2594"/>
                  </a:lnTo>
                  <a:lnTo>
                    <a:pt x="3913" y="2564"/>
                  </a:lnTo>
                  <a:lnTo>
                    <a:pt x="3903" y="2544"/>
                  </a:lnTo>
                  <a:lnTo>
                    <a:pt x="3903" y="2514"/>
                  </a:lnTo>
                  <a:lnTo>
                    <a:pt x="3903" y="2483"/>
                  </a:lnTo>
                  <a:lnTo>
                    <a:pt x="3892" y="2453"/>
                  </a:lnTo>
                  <a:lnTo>
                    <a:pt x="3882" y="2422"/>
                  </a:lnTo>
                  <a:lnTo>
                    <a:pt x="3872" y="2392"/>
                  </a:lnTo>
                  <a:lnTo>
                    <a:pt x="3872" y="2371"/>
                  </a:lnTo>
                  <a:lnTo>
                    <a:pt x="3861" y="2341"/>
                  </a:lnTo>
                  <a:lnTo>
                    <a:pt x="3852" y="2310"/>
                  </a:lnTo>
                  <a:lnTo>
                    <a:pt x="3842" y="2281"/>
                  </a:lnTo>
                  <a:lnTo>
                    <a:pt x="3842" y="2250"/>
                  </a:lnTo>
                  <a:lnTo>
                    <a:pt x="3831" y="2220"/>
                  </a:lnTo>
                  <a:lnTo>
                    <a:pt x="3831" y="2189"/>
                  </a:lnTo>
                  <a:lnTo>
                    <a:pt x="3821" y="2159"/>
                  </a:lnTo>
                  <a:lnTo>
                    <a:pt x="3821" y="2128"/>
                  </a:lnTo>
                  <a:lnTo>
                    <a:pt x="3821" y="2098"/>
                  </a:lnTo>
                  <a:lnTo>
                    <a:pt x="3811" y="2068"/>
                  </a:lnTo>
                  <a:lnTo>
                    <a:pt x="3811" y="2047"/>
                  </a:lnTo>
                  <a:lnTo>
                    <a:pt x="3821" y="2016"/>
                  </a:lnTo>
                  <a:lnTo>
                    <a:pt x="3802" y="1986"/>
                  </a:lnTo>
                  <a:lnTo>
                    <a:pt x="3791" y="1957"/>
                  </a:lnTo>
                  <a:lnTo>
                    <a:pt x="3781" y="1936"/>
                  </a:lnTo>
                  <a:lnTo>
                    <a:pt x="3771" y="1905"/>
                  </a:lnTo>
                  <a:lnTo>
                    <a:pt x="3750" y="1885"/>
                  </a:lnTo>
                  <a:lnTo>
                    <a:pt x="3730" y="1865"/>
                  </a:lnTo>
                  <a:lnTo>
                    <a:pt x="3720" y="1835"/>
                  </a:lnTo>
                  <a:lnTo>
                    <a:pt x="3710" y="1814"/>
                  </a:lnTo>
                  <a:lnTo>
                    <a:pt x="3690" y="1784"/>
                  </a:lnTo>
                  <a:lnTo>
                    <a:pt x="3680" y="1753"/>
                  </a:lnTo>
                  <a:lnTo>
                    <a:pt x="3669" y="1723"/>
                  </a:lnTo>
                  <a:lnTo>
                    <a:pt x="3669" y="1703"/>
                  </a:lnTo>
                  <a:lnTo>
                    <a:pt x="3669" y="1673"/>
                  </a:lnTo>
                  <a:lnTo>
                    <a:pt x="3669" y="1642"/>
                  </a:lnTo>
                  <a:lnTo>
                    <a:pt x="3680" y="1612"/>
                  </a:lnTo>
                  <a:lnTo>
                    <a:pt x="3699" y="1581"/>
                  </a:lnTo>
                  <a:lnTo>
                    <a:pt x="3680" y="1541"/>
                  </a:lnTo>
                  <a:lnTo>
                    <a:pt x="3659" y="1500"/>
                  </a:lnTo>
                  <a:lnTo>
                    <a:pt x="3649" y="1459"/>
                  </a:lnTo>
                  <a:lnTo>
                    <a:pt x="3629" y="1419"/>
                  </a:lnTo>
                  <a:lnTo>
                    <a:pt x="3609" y="1379"/>
                  </a:lnTo>
                  <a:lnTo>
                    <a:pt x="3598" y="1348"/>
                  </a:lnTo>
                  <a:lnTo>
                    <a:pt x="3568" y="1297"/>
                  </a:lnTo>
                  <a:lnTo>
                    <a:pt x="3558" y="1267"/>
                  </a:lnTo>
                  <a:lnTo>
                    <a:pt x="3527" y="1227"/>
                  </a:lnTo>
                  <a:lnTo>
                    <a:pt x="3507" y="1186"/>
                  </a:lnTo>
                  <a:lnTo>
                    <a:pt x="3487" y="1145"/>
                  </a:lnTo>
                  <a:lnTo>
                    <a:pt x="3466" y="1105"/>
                  </a:lnTo>
                  <a:lnTo>
                    <a:pt x="3457" y="1074"/>
                  </a:lnTo>
                  <a:lnTo>
                    <a:pt x="3436" y="1034"/>
                  </a:lnTo>
                  <a:lnTo>
                    <a:pt x="3415" y="994"/>
                  </a:lnTo>
                  <a:lnTo>
                    <a:pt x="3406" y="952"/>
                  </a:lnTo>
                  <a:lnTo>
                    <a:pt x="3386" y="912"/>
                  </a:lnTo>
                  <a:lnTo>
                    <a:pt x="3365" y="872"/>
                  </a:lnTo>
                  <a:lnTo>
                    <a:pt x="3355" y="832"/>
                  </a:lnTo>
                  <a:lnTo>
                    <a:pt x="3345" y="790"/>
                  </a:lnTo>
                  <a:lnTo>
                    <a:pt x="3335" y="750"/>
                  </a:lnTo>
                  <a:lnTo>
                    <a:pt x="3325" y="710"/>
                  </a:lnTo>
                  <a:lnTo>
                    <a:pt x="3325" y="670"/>
                  </a:lnTo>
                  <a:lnTo>
                    <a:pt x="3325" y="628"/>
                  </a:lnTo>
                  <a:lnTo>
                    <a:pt x="3325" y="588"/>
                  </a:lnTo>
                  <a:lnTo>
                    <a:pt x="3325" y="548"/>
                  </a:lnTo>
                  <a:lnTo>
                    <a:pt x="3335" y="506"/>
                  </a:lnTo>
                  <a:lnTo>
                    <a:pt x="3345" y="466"/>
                  </a:lnTo>
                  <a:lnTo>
                    <a:pt x="3355" y="426"/>
                  </a:lnTo>
                  <a:lnTo>
                    <a:pt x="3375" y="386"/>
                  </a:lnTo>
                  <a:lnTo>
                    <a:pt x="3396" y="344"/>
                  </a:lnTo>
                  <a:lnTo>
                    <a:pt x="3426" y="304"/>
                  </a:lnTo>
                  <a:lnTo>
                    <a:pt x="3457" y="274"/>
                  </a:lnTo>
                  <a:lnTo>
                    <a:pt x="3487" y="243"/>
                  </a:lnTo>
                  <a:lnTo>
                    <a:pt x="3527" y="213"/>
                  </a:lnTo>
                  <a:lnTo>
                    <a:pt x="3568" y="193"/>
                  </a:lnTo>
                  <a:lnTo>
                    <a:pt x="3598" y="163"/>
                  </a:lnTo>
                  <a:lnTo>
                    <a:pt x="3638" y="142"/>
                  </a:lnTo>
                  <a:lnTo>
                    <a:pt x="3669" y="132"/>
                  </a:lnTo>
                  <a:lnTo>
                    <a:pt x="3720" y="121"/>
                  </a:lnTo>
                  <a:lnTo>
                    <a:pt x="3750" y="102"/>
                  </a:lnTo>
                  <a:lnTo>
                    <a:pt x="3791" y="81"/>
                  </a:lnTo>
                  <a:lnTo>
                    <a:pt x="3831" y="71"/>
                  </a:lnTo>
                  <a:lnTo>
                    <a:pt x="3872" y="61"/>
                  </a:lnTo>
                  <a:lnTo>
                    <a:pt x="3913" y="41"/>
                  </a:lnTo>
                  <a:lnTo>
                    <a:pt x="3953" y="31"/>
                  </a:lnTo>
                  <a:lnTo>
                    <a:pt x="3993" y="10"/>
                  </a:lnTo>
                  <a:lnTo>
                    <a:pt x="4044" y="0"/>
                  </a:lnTo>
                  <a:lnTo>
                    <a:pt x="4075" y="10"/>
                  </a:lnTo>
                  <a:lnTo>
                    <a:pt x="4105" y="31"/>
                  </a:lnTo>
                  <a:lnTo>
                    <a:pt x="4126" y="41"/>
                  </a:lnTo>
                  <a:lnTo>
                    <a:pt x="4145" y="71"/>
                  </a:lnTo>
                  <a:lnTo>
                    <a:pt x="4156" y="102"/>
                  </a:lnTo>
                  <a:lnTo>
                    <a:pt x="4176" y="121"/>
                  </a:lnTo>
                  <a:lnTo>
                    <a:pt x="4187" y="163"/>
                  </a:lnTo>
                  <a:lnTo>
                    <a:pt x="4196" y="203"/>
                  </a:lnTo>
                  <a:lnTo>
                    <a:pt x="4196" y="233"/>
                  </a:lnTo>
                  <a:lnTo>
                    <a:pt x="4196" y="274"/>
                  </a:lnTo>
                  <a:lnTo>
                    <a:pt x="4196" y="304"/>
                  </a:lnTo>
                  <a:lnTo>
                    <a:pt x="4206" y="355"/>
                  </a:lnTo>
                  <a:lnTo>
                    <a:pt x="4206" y="386"/>
                  </a:lnTo>
                  <a:lnTo>
                    <a:pt x="4206" y="426"/>
                  </a:lnTo>
                  <a:lnTo>
                    <a:pt x="4216" y="456"/>
                  </a:lnTo>
                  <a:lnTo>
                    <a:pt x="4237" y="487"/>
                  </a:lnTo>
                </a:path>
              </a:pathLst>
            </a:custGeom>
            <a:noFill/>
            <a:ln w="0">
              <a:solidFill>
                <a:srgbClr val="66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Freeform 377"/>
            <p:cNvSpPr>
              <a:spLocks/>
            </p:cNvSpPr>
            <p:nvPr/>
          </p:nvSpPr>
          <p:spPr bwMode="auto">
            <a:xfrm>
              <a:off x="2203" y="2549"/>
              <a:ext cx="264" cy="34"/>
            </a:xfrm>
            <a:custGeom>
              <a:avLst/>
              <a:gdLst>
                <a:gd name="T0" fmla="*/ 260 w 1845"/>
                <a:gd name="T1" fmla="*/ 33 h 233"/>
                <a:gd name="T2" fmla="*/ 248 w 1845"/>
                <a:gd name="T3" fmla="*/ 30 h 233"/>
                <a:gd name="T4" fmla="*/ 235 w 1845"/>
                <a:gd name="T5" fmla="*/ 27 h 233"/>
                <a:gd name="T6" fmla="*/ 223 w 1845"/>
                <a:gd name="T7" fmla="*/ 25 h 233"/>
                <a:gd name="T8" fmla="*/ 210 w 1845"/>
                <a:gd name="T9" fmla="*/ 24 h 233"/>
                <a:gd name="T10" fmla="*/ 199 w 1845"/>
                <a:gd name="T11" fmla="*/ 22 h 233"/>
                <a:gd name="T12" fmla="*/ 187 w 1845"/>
                <a:gd name="T13" fmla="*/ 19 h 233"/>
                <a:gd name="T14" fmla="*/ 174 w 1845"/>
                <a:gd name="T15" fmla="*/ 18 h 233"/>
                <a:gd name="T16" fmla="*/ 161 w 1845"/>
                <a:gd name="T17" fmla="*/ 18 h 233"/>
                <a:gd name="T18" fmla="*/ 148 w 1845"/>
                <a:gd name="T19" fmla="*/ 18 h 233"/>
                <a:gd name="T20" fmla="*/ 136 w 1845"/>
                <a:gd name="T21" fmla="*/ 18 h 233"/>
                <a:gd name="T22" fmla="*/ 123 w 1845"/>
                <a:gd name="T23" fmla="*/ 16 h 233"/>
                <a:gd name="T24" fmla="*/ 112 w 1845"/>
                <a:gd name="T25" fmla="*/ 16 h 233"/>
                <a:gd name="T26" fmla="*/ 99 w 1845"/>
                <a:gd name="T27" fmla="*/ 16 h 233"/>
                <a:gd name="T28" fmla="*/ 86 w 1845"/>
                <a:gd name="T29" fmla="*/ 15 h 233"/>
                <a:gd name="T30" fmla="*/ 73 w 1845"/>
                <a:gd name="T31" fmla="*/ 15 h 233"/>
                <a:gd name="T32" fmla="*/ 61 w 1845"/>
                <a:gd name="T33" fmla="*/ 15 h 233"/>
                <a:gd name="T34" fmla="*/ 48 w 1845"/>
                <a:gd name="T35" fmla="*/ 15 h 233"/>
                <a:gd name="T36" fmla="*/ 35 w 1845"/>
                <a:gd name="T37" fmla="*/ 13 h 233"/>
                <a:gd name="T38" fmla="*/ 23 w 1845"/>
                <a:gd name="T39" fmla="*/ 13 h 233"/>
                <a:gd name="T40" fmla="*/ 10 w 1845"/>
                <a:gd name="T41" fmla="*/ 12 h 233"/>
                <a:gd name="T42" fmla="*/ 0 w 1845"/>
                <a:gd name="T43" fmla="*/ 12 h 233"/>
                <a:gd name="T44" fmla="*/ 16 w 1845"/>
                <a:gd name="T45" fmla="*/ 1 h 233"/>
                <a:gd name="T46" fmla="*/ 26 w 1845"/>
                <a:gd name="T47" fmla="*/ 3 h 233"/>
                <a:gd name="T48" fmla="*/ 39 w 1845"/>
                <a:gd name="T49" fmla="*/ 6 h 233"/>
                <a:gd name="T50" fmla="*/ 51 w 1845"/>
                <a:gd name="T51" fmla="*/ 6 h 233"/>
                <a:gd name="T52" fmla="*/ 64 w 1845"/>
                <a:gd name="T53" fmla="*/ 7 h 233"/>
                <a:gd name="T54" fmla="*/ 75 w 1845"/>
                <a:gd name="T55" fmla="*/ 9 h 233"/>
                <a:gd name="T56" fmla="*/ 89 w 1845"/>
                <a:gd name="T57" fmla="*/ 9 h 233"/>
                <a:gd name="T58" fmla="*/ 100 w 1845"/>
                <a:gd name="T59" fmla="*/ 9 h 233"/>
                <a:gd name="T60" fmla="*/ 112 w 1845"/>
                <a:gd name="T61" fmla="*/ 10 h 233"/>
                <a:gd name="T62" fmla="*/ 125 w 1845"/>
                <a:gd name="T63" fmla="*/ 10 h 233"/>
                <a:gd name="T64" fmla="*/ 138 w 1845"/>
                <a:gd name="T65" fmla="*/ 12 h 233"/>
                <a:gd name="T66" fmla="*/ 148 w 1845"/>
                <a:gd name="T67" fmla="*/ 12 h 233"/>
                <a:gd name="T68" fmla="*/ 161 w 1845"/>
                <a:gd name="T69" fmla="*/ 12 h 233"/>
                <a:gd name="T70" fmla="*/ 173 w 1845"/>
                <a:gd name="T71" fmla="*/ 13 h 233"/>
                <a:gd name="T72" fmla="*/ 186 w 1845"/>
                <a:gd name="T73" fmla="*/ 13 h 233"/>
                <a:gd name="T74" fmla="*/ 197 w 1845"/>
                <a:gd name="T75" fmla="*/ 15 h 233"/>
                <a:gd name="T76" fmla="*/ 209 w 1845"/>
                <a:gd name="T77" fmla="*/ 16 h 233"/>
                <a:gd name="T78" fmla="*/ 220 w 1845"/>
                <a:gd name="T79" fmla="*/ 18 h 233"/>
                <a:gd name="T80" fmla="*/ 234 w 1845"/>
                <a:gd name="T81" fmla="*/ 21 h 233"/>
                <a:gd name="T82" fmla="*/ 244 w 1845"/>
                <a:gd name="T83" fmla="*/ 22 h 233"/>
                <a:gd name="T84" fmla="*/ 257 w 1845"/>
                <a:gd name="T85" fmla="*/ 27 h 2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45" h="233">
                  <a:moveTo>
                    <a:pt x="1845" y="203"/>
                  </a:moveTo>
                  <a:lnTo>
                    <a:pt x="1845" y="233"/>
                  </a:lnTo>
                  <a:lnTo>
                    <a:pt x="1814" y="223"/>
                  </a:lnTo>
                  <a:lnTo>
                    <a:pt x="1794" y="213"/>
                  </a:lnTo>
                  <a:lnTo>
                    <a:pt x="1763" y="203"/>
                  </a:lnTo>
                  <a:lnTo>
                    <a:pt x="1733" y="203"/>
                  </a:lnTo>
                  <a:lnTo>
                    <a:pt x="1702" y="193"/>
                  </a:lnTo>
                  <a:lnTo>
                    <a:pt x="1672" y="193"/>
                  </a:lnTo>
                  <a:lnTo>
                    <a:pt x="1642" y="182"/>
                  </a:lnTo>
                  <a:lnTo>
                    <a:pt x="1622" y="182"/>
                  </a:lnTo>
                  <a:lnTo>
                    <a:pt x="1591" y="172"/>
                  </a:lnTo>
                  <a:lnTo>
                    <a:pt x="1561" y="172"/>
                  </a:lnTo>
                  <a:lnTo>
                    <a:pt x="1531" y="163"/>
                  </a:lnTo>
                  <a:lnTo>
                    <a:pt x="1500" y="163"/>
                  </a:lnTo>
                  <a:lnTo>
                    <a:pt x="1470" y="163"/>
                  </a:lnTo>
                  <a:lnTo>
                    <a:pt x="1449" y="153"/>
                  </a:lnTo>
                  <a:lnTo>
                    <a:pt x="1419" y="153"/>
                  </a:lnTo>
                  <a:lnTo>
                    <a:pt x="1388" y="153"/>
                  </a:lnTo>
                  <a:lnTo>
                    <a:pt x="1359" y="142"/>
                  </a:lnTo>
                  <a:lnTo>
                    <a:pt x="1328" y="142"/>
                  </a:lnTo>
                  <a:lnTo>
                    <a:pt x="1308" y="132"/>
                  </a:lnTo>
                  <a:lnTo>
                    <a:pt x="1277" y="132"/>
                  </a:lnTo>
                  <a:lnTo>
                    <a:pt x="1247" y="132"/>
                  </a:lnTo>
                  <a:lnTo>
                    <a:pt x="1216" y="121"/>
                  </a:lnTo>
                  <a:lnTo>
                    <a:pt x="1186" y="121"/>
                  </a:lnTo>
                  <a:lnTo>
                    <a:pt x="1155" y="121"/>
                  </a:lnTo>
                  <a:lnTo>
                    <a:pt x="1125" y="121"/>
                  </a:lnTo>
                  <a:lnTo>
                    <a:pt x="1094" y="121"/>
                  </a:lnTo>
                  <a:lnTo>
                    <a:pt x="1064" y="121"/>
                  </a:lnTo>
                  <a:lnTo>
                    <a:pt x="1033" y="121"/>
                  </a:lnTo>
                  <a:lnTo>
                    <a:pt x="1003" y="121"/>
                  </a:lnTo>
                  <a:lnTo>
                    <a:pt x="983" y="121"/>
                  </a:lnTo>
                  <a:lnTo>
                    <a:pt x="953" y="121"/>
                  </a:lnTo>
                  <a:lnTo>
                    <a:pt x="922" y="121"/>
                  </a:lnTo>
                  <a:lnTo>
                    <a:pt x="892" y="111"/>
                  </a:lnTo>
                  <a:lnTo>
                    <a:pt x="861" y="111"/>
                  </a:lnTo>
                  <a:lnTo>
                    <a:pt x="831" y="111"/>
                  </a:lnTo>
                  <a:lnTo>
                    <a:pt x="810" y="111"/>
                  </a:lnTo>
                  <a:lnTo>
                    <a:pt x="781" y="111"/>
                  </a:lnTo>
                  <a:lnTo>
                    <a:pt x="750" y="111"/>
                  </a:lnTo>
                  <a:lnTo>
                    <a:pt x="720" y="111"/>
                  </a:lnTo>
                  <a:lnTo>
                    <a:pt x="690" y="111"/>
                  </a:lnTo>
                  <a:lnTo>
                    <a:pt x="659" y="102"/>
                  </a:lnTo>
                  <a:lnTo>
                    <a:pt x="629" y="102"/>
                  </a:lnTo>
                  <a:lnTo>
                    <a:pt x="598" y="102"/>
                  </a:lnTo>
                  <a:lnTo>
                    <a:pt x="568" y="102"/>
                  </a:lnTo>
                  <a:lnTo>
                    <a:pt x="537" y="102"/>
                  </a:lnTo>
                  <a:lnTo>
                    <a:pt x="507" y="102"/>
                  </a:lnTo>
                  <a:lnTo>
                    <a:pt x="486" y="102"/>
                  </a:lnTo>
                  <a:lnTo>
                    <a:pt x="457" y="102"/>
                  </a:lnTo>
                  <a:lnTo>
                    <a:pt x="425" y="102"/>
                  </a:lnTo>
                  <a:lnTo>
                    <a:pt x="396" y="102"/>
                  </a:lnTo>
                  <a:lnTo>
                    <a:pt x="365" y="102"/>
                  </a:lnTo>
                  <a:lnTo>
                    <a:pt x="335" y="102"/>
                  </a:lnTo>
                  <a:lnTo>
                    <a:pt x="304" y="92"/>
                  </a:lnTo>
                  <a:lnTo>
                    <a:pt x="274" y="92"/>
                  </a:lnTo>
                  <a:lnTo>
                    <a:pt x="244" y="92"/>
                  </a:lnTo>
                  <a:lnTo>
                    <a:pt x="213" y="92"/>
                  </a:lnTo>
                  <a:lnTo>
                    <a:pt x="183" y="92"/>
                  </a:lnTo>
                  <a:lnTo>
                    <a:pt x="162" y="92"/>
                  </a:lnTo>
                  <a:lnTo>
                    <a:pt x="132" y="92"/>
                  </a:lnTo>
                  <a:lnTo>
                    <a:pt x="101" y="92"/>
                  </a:lnTo>
                  <a:lnTo>
                    <a:pt x="72" y="81"/>
                  </a:lnTo>
                  <a:lnTo>
                    <a:pt x="51" y="81"/>
                  </a:lnTo>
                  <a:lnTo>
                    <a:pt x="20" y="81"/>
                  </a:lnTo>
                  <a:lnTo>
                    <a:pt x="0" y="81"/>
                  </a:lnTo>
                  <a:lnTo>
                    <a:pt x="51" y="0"/>
                  </a:lnTo>
                  <a:lnTo>
                    <a:pt x="81" y="0"/>
                  </a:lnTo>
                  <a:lnTo>
                    <a:pt x="112" y="10"/>
                  </a:lnTo>
                  <a:lnTo>
                    <a:pt x="132" y="10"/>
                  </a:lnTo>
                  <a:lnTo>
                    <a:pt x="162" y="20"/>
                  </a:lnTo>
                  <a:lnTo>
                    <a:pt x="183" y="20"/>
                  </a:lnTo>
                  <a:lnTo>
                    <a:pt x="213" y="31"/>
                  </a:lnTo>
                  <a:lnTo>
                    <a:pt x="244" y="31"/>
                  </a:lnTo>
                  <a:lnTo>
                    <a:pt x="274" y="41"/>
                  </a:lnTo>
                  <a:lnTo>
                    <a:pt x="304" y="41"/>
                  </a:lnTo>
                  <a:lnTo>
                    <a:pt x="335" y="41"/>
                  </a:lnTo>
                  <a:lnTo>
                    <a:pt x="355" y="41"/>
                  </a:lnTo>
                  <a:lnTo>
                    <a:pt x="385" y="51"/>
                  </a:lnTo>
                  <a:lnTo>
                    <a:pt x="415" y="51"/>
                  </a:lnTo>
                  <a:lnTo>
                    <a:pt x="446" y="51"/>
                  </a:lnTo>
                  <a:lnTo>
                    <a:pt x="476" y="51"/>
                  </a:lnTo>
                  <a:lnTo>
                    <a:pt x="507" y="61"/>
                  </a:lnTo>
                  <a:lnTo>
                    <a:pt x="527" y="61"/>
                  </a:lnTo>
                  <a:lnTo>
                    <a:pt x="558" y="61"/>
                  </a:lnTo>
                  <a:lnTo>
                    <a:pt x="588" y="61"/>
                  </a:lnTo>
                  <a:lnTo>
                    <a:pt x="619" y="61"/>
                  </a:lnTo>
                  <a:lnTo>
                    <a:pt x="638" y="61"/>
                  </a:lnTo>
                  <a:lnTo>
                    <a:pt x="669" y="61"/>
                  </a:lnTo>
                  <a:lnTo>
                    <a:pt x="699" y="61"/>
                  </a:lnTo>
                  <a:lnTo>
                    <a:pt x="730" y="71"/>
                  </a:lnTo>
                  <a:lnTo>
                    <a:pt x="750" y="71"/>
                  </a:lnTo>
                  <a:lnTo>
                    <a:pt x="781" y="71"/>
                  </a:lnTo>
                  <a:lnTo>
                    <a:pt x="810" y="71"/>
                  </a:lnTo>
                  <a:lnTo>
                    <a:pt x="841" y="71"/>
                  </a:lnTo>
                  <a:lnTo>
                    <a:pt x="871" y="71"/>
                  </a:lnTo>
                  <a:lnTo>
                    <a:pt x="902" y="71"/>
                  </a:lnTo>
                  <a:lnTo>
                    <a:pt x="932" y="71"/>
                  </a:lnTo>
                  <a:lnTo>
                    <a:pt x="963" y="81"/>
                  </a:lnTo>
                  <a:lnTo>
                    <a:pt x="983" y="81"/>
                  </a:lnTo>
                  <a:lnTo>
                    <a:pt x="1014" y="81"/>
                  </a:lnTo>
                  <a:lnTo>
                    <a:pt x="1033" y="81"/>
                  </a:lnTo>
                  <a:lnTo>
                    <a:pt x="1064" y="81"/>
                  </a:lnTo>
                  <a:lnTo>
                    <a:pt x="1094" y="81"/>
                  </a:lnTo>
                  <a:lnTo>
                    <a:pt x="1125" y="81"/>
                  </a:lnTo>
                  <a:lnTo>
                    <a:pt x="1145" y="81"/>
                  </a:lnTo>
                  <a:lnTo>
                    <a:pt x="1176" y="92"/>
                  </a:lnTo>
                  <a:lnTo>
                    <a:pt x="1206" y="92"/>
                  </a:lnTo>
                  <a:lnTo>
                    <a:pt x="1237" y="92"/>
                  </a:lnTo>
                  <a:lnTo>
                    <a:pt x="1267" y="92"/>
                  </a:lnTo>
                  <a:lnTo>
                    <a:pt x="1298" y="92"/>
                  </a:lnTo>
                  <a:lnTo>
                    <a:pt x="1317" y="92"/>
                  </a:lnTo>
                  <a:lnTo>
                    <a:pt x="1348" y="102"/>
                  </a:lnTo>
                  <a:lnTo>
                    <a:pt x="1378" y="102"/>
                  </a:lnTo>
                  <a:lnTo>
                    <a:pt x="1409" y="111"/>
                  </a:lnTo>
                  <a:lnTo>
                    <a:pt x="1429" y="111"/>
                  </a:lnTo>
                  <a:lnTo>
                    <a:pt x="1460" y="111"/>
                  </a:lnTo>
                  <a:lnTo>
                    <a:pt x="1479" y="121"/>
                  </a:lnTo>
                  <a:lnTo>
                    <a:pt x="1510" y="121"/>
                  </a:lnTo>
                  <a:lnTo>
                    <a:pt x="1540" y="121"/>
                  </a:lnTo>
                  <a:lnTo>
                    <a:pt x="1571" y="121"/>
                  </a:lnTo>
                  <a:lnTo>
                    <a:pt x="1601" y="132"/>
                  </a:lnTo>
                  <a:lnTo>
                    <a:pt x="1632" y="142"/>
                  </a:lnTo>
                  <a:lnTo>
                    <a:pt x="1652" y="142"/>
                  </a:lnTo>
                  <a:lnTo>
                    <a:pt x="1683" y="153"/>
                  </a:lnTo>
                  <a:lnTo>
                    <a:pt x="1702" y="153"/>
                  </a:lnTo>
                  <a:lnTo>
                    <a:pt x="1733" y="163"/>
                  </a:lnTo>
                  <a:lnTo>
                    <a:pt x="1763" y="172"/>
                  </a:lnTo>
                  <a:lnTo>
                    <a:pt x="1794" y="182"/>
                  </a:lnTo>
                  <a:lnTo>
                    <a:pt x="1814" y="182"/>
                  </a:lnTo>
                  <a:lnTo>
                    <a:pt x="1845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Freeform 378"/>
            <p:cNvSpPr>
              <a:spLocks/>
            </p:cNvSpPr>
            <p:nvPr/>
          </p:nvSpPr>
          <p:spPr bwMode="auto">
            <a:xfrm>
              <a:off x="2203" y="2549"/>
              <a:ext cx="264" cy="34"/>
            </a:xfrm>
            <a:custGeom>
              <a:avLst/>
              <a:gdLst>
                <a:gd name="T0" fmla="*/ 260 w 1845"/>
                <a:gd name="T1" fmla="*/ 33 h 233"/>
                <a:gd name="T2" fmla="*/ 248 w 1845"/>
                <a:gd name="T3" fmla="*/ 30 h 233"/>
                <a:gd name="T4" fmla="*/ 235 w 1845"/>
                <a:gd name="T5" fmla="*/ 27 h 233"/>
                <a:gd name="T6" fmla="*/ 223 w 1845"/>
                <a:gd name="T7" fmla="*/ 25 h 233"/>
                <a:gd name="T8" fmla="*/ 210 w 1845"/>
                <a:gd name="T9" fmla="*/ 24 h 233"/>
                <a:gd name="T10" fmla="*/ 199 w 1845"/>
                <a:gd name="T11" fmla="*/ 22 h 233"/>
                <a:gd name="T12" fmla="*/ 187 w 1845"/>
                <a:gd name="T13" fmla="*/ 19 h 233"/>
                <a:gd name="T14" fmla="*/ 174 w 1845"/>
                <a:gd name="T15" fmla="*/ 18 h 233"/>
                <a:gd name="T16" fmla="*/ 161 w 1845"/>
                <a:gd name="T17" fmla="*/ 18 h 233"/>
                <a:gd name="T18" fmla="*/ 148 w 1845"/>
                <a:gd name="T19" fmla="*/ 18 h 233"/>
                <a:gd name="T20" fmla="*/ 136 w 1845"/>
                <a:gd name="T21" fmla="*/ 18 h 233"/>
                <a:gd name="T22" fmla="*/ 123 w 1845"/>
                <a:gd name="T23" fmla="*/ 16 h 233"/>
                <a:gd name="T24" fmla="*/ 112 w 1845"/>
                <a:gd name="T25" fmla="*/ 16 h 233"/>
                <a:gd name="T26" fmla="*/ 99 w 1845"/>
                <a:gd name="T27" fmla="*/ 16 h 233"/>
                <a:gd name="T28" fmla="*/ 86 w 1845"/>
                <a:gd name="T29" fmla="*/ 15 h 233"/>
                <a:gd name="T30" fmla="*/ 73 w 1845"/>
                <a:gd name="T31" fmla="*/ 15 h 233"/>
                <a:gd name="T32" fmla="*/ 61 w 1845"/>
                <a:gd name="T33" fmla="*/ 15 h 233"/>
                <a:gd name="T34" fmla="*/ 48 w 1845"/>
                <a:gd name="T35" fmla="*/ 15 h 233"/>
                <a:gd name="T36" fmla="*/ 35 w 1845"/>
                <a:gd name="T37" fmla="*/ 13 h 233"/>
                <a:gd name="T38" fmla="*/ 23 w 1845"/>
                <a:gd name="T39" fmla="*/ 13 h 233"/>
                <a:gd name="T40" fmla="*/ 10 w 1845"/>
                <a:gd name="T41" fmla="*/ 12 h 233"/>
                <a:gd name="T42" fmla="*/ 0 w 1845"/>
                <a:gd name="T43" fmla="*/ 12 h 233"/>
                <a:gd name="T44" fmla="*/ 16 w 1845"/>
                <a:gd name="T45" fmla="*/ 1 h 233"/>
                <a:gd name="T46" fmla="*/ 26 w 1845"/>
                <a:gd name="T47" fmla="*/ 3 h 233"/>
                <a:gd name="T48" fmla="*/ 39 w 1845"/>
                <a:gd name="T49" fmla="*/ 6 h 233"/>
                <a:gd name="T50" fmla="*/ 51 w 1845"/>
                <a:gd name="T51" fmla="*/ 6 h 233"/>
                <a:gd name="T52" fmla="*/ 64 w 1845"/>
                <a:gd name="T53" fmla="*/ 7 h 233"/>
                <a:gd name="T54" fmla="*/ 75 w 1845"/>
                <a:gd name="T55" fmla="*/ 9 h 233"/>
                <a:gd name="T56" fmla="*/ 89 w 1845"/>
                <a:gd name="T57" fmla="*/ 9 h 233"/>
                <a:gd name="T58" fmla="*/ 100 w 1845"/>
                <a:gd name="T59" fmla="*/ 9 h 233"/>
                <a:gd name="T60" fmla="*/ 112 w 1845"/>
                <a:gd name="T61" fmla="*/ 10 h 233"/>
                <a:gd name="T62" fmla="*/ 125 w 1845"/>
                <a:gd name="T63" fmla="*/ 10 h 233"/>
                <a:gd name="T64" fmla="*/ 138 w 1845"/>
                <a:gd name="T65" fmla="*/ 12 h 233"/>
                <a:gd name="T66" fmla="*/ 148 w 1845"/>
                <a:gd name="T67" fmla="*/ 12 h 233"/>
                <a:gd name="T68" fmla="*/ 161 w 1845"/>
                <a:gd name="T69" fmla="*/ 12 h 233"/>
                <a:gd name="T70" fmla="*/ 173 w 1845"/>
                <a:gd name="T71" fmla="*/ 13 h 233"/>
                <a:gd name="T72" fmla="*/ 186 w 1845"/>
                <a:gd name="T73" fmla="*/ 13 h 233"/>
                <a:gd name="T74" fmla="*/ 197 w 1845"/>
                <a:gd name="T75" fmla="*/ 15 h 233"/>
                <a:gd name="T76" fmla="*/ 209 w 1845"/>
                <a:gd name="T77" fmla="*/ 16 h 233"/>
                <a:gd name="T78" fmla="*/ 220 w 1845"/>
                <a:gd name="T79" fmla="*/ 18 h 233"/>
                <a:gd name="T80" fmla="*/ 234 w 1845"/>
                <a:gd name="T81" fmla="*/ 21 h 233"/>
                <a:gd name="T82" fmla="*/ 244 w 1845"/>
                <a:gd name="T83" fmla="*/ 22 h 233"/>
                <a:gd name="T84" fmla="*/ 257 w 1845"/>
                <a:gd name="T85" fmla="*/ 27 h 2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45" h="233">
                  <a:moveTo>
                    <a:pt x="1845" y="203"/>
                  </a:moveTo>
                  <a:lnTo>
                    <a:pt x="1845" y="233"/>
                  </a:lnTo>
                  <a:lnTo>
                    <a:pt x="1814" y="223"/>
                  </a:lnTo>
                  <a:lnTo>
                    <a:pt x="1794" y="213"/>
                  </a:lnTo>
                  <a:lnTo>
                    <a:pt x="1763" y="203"/>
                  </a:lnTo>
                  <a:lnTo>
                    <a:pt x="1733" y="203"/>
                  </a:lnTo>
                  <a:lnTo>
                    <a:pt x="1702" y="193"/>
                  </a:lnTo>
                  <a:lnTo>
                    <a:pt x="1672" y="193"/>
                  </a:lnTo>
                  <a:lnTo>
                    <a:pt x="1642" y="182"/>
                  </a:lnTo>
                  <a:lnTo>
                    <a:pt x="1622" y="182"/>
                  </a:lnTo>
                  <a:lnTo>
                    <a:pt x="1591" y="172"/>
                  </a:lnTo>
                  <a:lnTo>
                    <a:pt x="1561" y="172"/>
                  </a:lnTo>
                  <a:lnTo>
                    <a:pt x="1531" y="163"/>
                  </a:lnTo>
                  <a:lnTo>
                    <a:pt x="1500" y="163"/>
                  </a:lnTo>
                  <a:lnTo>
                    <a:pt x="1470" y="163"/>
                  </a:lnTo>
                  <a:lnTo>
                    <a:pt x="1449" y="153"/>
                  </a:lnTo>
                  <a:lnTo>
                    <a:pt x="1419" y="153"/>
                  </a:lnTo>
                  <a:lnTo>
                    <a:pt x="1388" y="153"/>
                  </a:lnTo>
                  <a:lnTo>
                    <a:pt x="1359" y="142"/>
                  </a:lnTo>
                  <a:lnTo>
                    <a:pt x="1328" y="142"/>
                  </a:lnTo>
                  <a:lnTo>
                    <a:pt x="1308" y="132"/>
                  </a:lnTo>
                  <a:lnTo>
                    <a:pt x="1277" y="132"/>
                  </a:lnTo>
                  <a:lnTo>
                    <a:pt x="1247" y="132"/>
                  </a:lnTo>
                  <a:lnTo>
                    <a:pt x="1216" y="121"/>
                  </a:lnTo>
                  <a:lnTo>
                    <a:pt x="1186" y="121"/>
                  </a:lnTo>
                  <a:lnTo>
                    <a:pt x="1155" y="121"/>
                  </a:lnTo>
                  <a:lnTo>
                    <a:pt x="1125" y="121"/>
                  </a:lnTo>
                  <a:lnTo>
                    <a:pt x="1094" y="121"/>
                  </a:lnTo>
                  <a:lnTo>
                    <a:pt x="1064" y="121"/>
                  </a:lnTo>
                  <a:lnTo>
                    <a:pt x="1033" y="121"/>
                  </a:lnTo>
                  <a:lnTo>
                    <a:pt x="1003" y="121"/>
                  </a:lnTo>
                  <a:lnTo>
                    <a:pt x="983" y="121"/>
                  </a:lnTo>
                  <a:lnTo>
                    <a:pt x="953" y="121"/>
                  </a:lnTo>
                  <a:lnTo>
                    <a:pt x="922" y="121"/>
                  </a:lnTo>
                  <a:lnTo>
                    <a:pt x="892" y="111"/>
                  </a:lnTo>
                  <a:lnTo>
                    <a:pt x="861" y="111"/>
                  </a:lnTo>
                  <a:lnTo>
                    <a:pt x="831" y="111"/>
                  </a:lnTo>
                  <a:lnTo>
                    <a:pt x="810" y="111"/>
                  </a:lnTo>
                  <a:lnTo>
                    <a:pt x="781" y="111"/>
                  </a:lnTo>
                  <a:lnTo>
                    <a:pt x="750" y="111"/>
                  </a:lnTo>
                  <a:lnTo>
                    <a:pt x="720" y="111"/>
                  </a:lnTo>
                  <a:lnTo>
                    <a:pt x="690" y="111"/>
                  </a:lnTo>
                  <a:lnTo>
                    <a:pt x="659" y="102"/>
                  </a:lnTo>
                  <a:lnTo>
                    <a:pt x="629" y="102"/>
                  </a:lnTo>
                  <a:lnTo>
                    <a:pt x="598" y="102"/>
                  </a:lnTo>
                  <a:lnTo>
                    <a:pt x="568" y="102"/>
                  </a:lnTo>
                  <a:lnTo>
                    <a:pt x="537" y="102"/>
                  </a:lnTo>
                  <a:lnTo>
                    <a:pt x="507" y="102"/>
                  </a:lnTo>
                  <a:lnTo>
                    <a:pt x="486" y="102"/>
                  </a:lnTo>
                  <a:lnTo>
                    <a:pt x="457" y="102"/>
                  </a:lnTo>
                  <a:lnTo>
                    <a:pt x="425" y="102"/>
                  </a:lnTo>
                  <a:lnTo>
                    <a:pt x="396" y="102"/>
                  </a:lnTo>
                  <a:lnTo>
                    <a:pt x="365" y="102"/>
                  </a:lnTo>
                  <a:lnTo>
                    <a:pt x="335" y="102"/>
                  </a:lnTo>
                  <a:lnTo>
                    <a:pt x="304" y="92"/>
                  </a:lnTo>
                  <a:lnTo>
                    <a:pt x="274" y="92"/>
                  </a:lnTo>
                  <a:lnTo>
                    <a:pt x="244" y="92"/>
                  </a:lnTo>
                  <a:lnTo>
                    <a:pt x="213" y="92"/>
                  </a:lnTo>
                  <a:lnTo>
                    <a:pt x="183" y="92"/>
                  </a:lnTo>
                  <a:lnTo>
                    <a:pt x="162" y="92"/>
                  </a:lnTo>
                  <a:lnTo>
                    <a:pt x="132" y="92"/>
                  </a:lnTo>
                  <a:lnTo>
                    <a:pt x="101" y="92"/>
                  </a:lnTo>
                  <a:lnTo>
                    <a:pt x="72" y="81"/>
                  </a:lnTo>
                  <a:lnTo>
                    <a:pt x="51" y="81"/>
                  </a:lnTo>
                  <a:lnTo>
                    <a:pt x="20" y="81"/>
                  </a:lnTo>
                  <a:lnTo>
                    <a:pt x="0" y="81"/>
                  </a:lnTo>
                  <a:lnTo>
                    <a:pt x="51" y="0"/>
                  </a:lnTo>
                  <a:lnTo>
                    <a:pt x="81" y="0"/>
                  </a:lnTo>
                  <a:lnTo>
                    <a:pt x="112" y="10"/>
                  </a:lnTo>
                  <a:lnTo>
                    <a:pt x="132" y="10"/>
                  </a:lnTo>
                  <a:lnTo>
                    <a:pt x="162" y="20"/>
                  </a:lnTo>
                  <a:lnTo>
                    <a:pt x="183" y="20"/>
                  </a:lnTo>
                  <a:lnTo>
                    <a:pt x="213" y="31"/>
                  </a:lnTo>
                  <a:lnTo>
                    <a:pt x="244" y="31"/>
                  </a:lnTo>
                  <a:lnTo>
                    <a:pt x="274" y="41"/>
                  </a:lnTo>
                  <a:lnTo>
                    <a:pt x="304" y="41"/>
                  </a:lnTo>
                  <a:lnTo>
                    <a:pt x="335" y="41"/>
                  </a:lnTo>
                  <a:lnTo>
                    <a:pt x="355" y="41"/>
                  </a:lnTo>
                  <a:lnTo>
                    <a:pt x="385" y="51"/>
                  </a:lnTo>
                  <a:lnTo>
                    <a:pt x="415" y="51"/>
                  </a:lnTo>
                  <a:lnTo>
                    <a:pt x="446" y="51"/>
                  </a:lnTo>
                  <a:lnTo>
                    <a:pt x="476" y="51"/>
                  </a:lnTo>
                  <a:lnTo>
                    <a:pt x="507" y="61"/>
                  </a:lnTo>
                  <a:lnTo>
                    <a:pt x="527" y="61"/>
                  </a:lnTo>
                  <a:lnTo>
                    <a:pt x="558" y="61"/>
                  </a:lnTo>
                  <a:lnTo>
                    <a:pt x="588" y="61"/>
                  </a:lnTo>
                  <a:lnTo>
                    <a:pt x="619" y="61"/>
                  </a:lnTo>
                  <a:lnTo>
                    <a:pt x="638" y="61"/>
                  </a:lnTo>
                  <a:lnTo>
                    <a:pt x="669" y="61"/>
                  </a:lnTo>
                  <a:lnTo>
                    <a:pt x="699" y="61"/>
                  </a:lnTo>
                  <a:lnTo>
                    <a:pt x="730" y="71"/>
                  </a:lnTo>
                  <a:lnTo>
                    <a:pt x="750" y="71"/>
                  </a:lnTo>
                  <a:lnTo>
                    <a:pt x="781" y="71"/>
                  </a:lnTo>
                  <a:lnTo>
                    <a:pt x="810" y="71"/>
                  </a:lnTo>
                  <a:lnTo>
                    <a:pt x="841" y="71"/>
                  </a:lnTo>
                  <a:lnTo>
                    <a:pt x="871" y="71"/>
                  </a:lnTo>
                  <a:lnTo>
                    <a:pt x="902" y="71"/>
                  </a:lnTo>
                  <a:lnTo>
                    <a:pt x="932" y="71"/>
                  </a:lnTo>
                  <a:lnTo>
                    <a:pt x="963" y="81"/>
                  </a:lnTo>
                  <a:lnTo>
                    <a:pt x="983" y="81"/>
                  </a:lnTo>
                  <a:lnTo>
                    <a:pt x="1014" y="81"/>
                  </a:lnTo>
                  <a:lnTo>
                    <a:pt x="1033" y="81"/>
                  </a:lnTo>
                  <a:lnTo>
                    <a:pt x="1064" y="81"/>
                  </a:lnTo>
                  <a:lnTo>
                    <a:pt x="1094" y="81"/>
                  </a:lnTo>
                  <a:lnTo>
                    <a:pt x="1125" y="81"/>
                  </a:lnTo>
                  <a:lnTo>
                    <a:pt x="1145" y="81"/>
                  </a:lnTo>
                  <a:lnTo>
                    <a:pt x="1176" y="92"/>
                  </a:lnTo>
                  <a:lnTo>
                    <a:pt x="1206" y="92"/>
                  </a:lnTo>
                  <a:lnTo>
                    <a:pt x="1237" y="92"/>
                  </a:lnTo>
                  <a:lnTo>
                    <a:pt x="1267" y="92"/>
                  </a:lnTo>
                  <a:lnTo>
                    <a:pt x="1298" y="92"/>
                  </a:lnTo>
                  <a:lnTo>
                    <a:pt x="1317" y="92"/>
                  </a:lnTo>
                  <a:lnTo>
                    <a:pt x="1348" y="102"/>
                  </a:lnTo>
                  <a:lnTo>
                    <a:pt x="1378" y="102"/>
                  </a:lnTo>
                  <a:lnTo>
                    <a:pt x="1409" y="111"/>
                  </a:lnTo>
                  <a:lnTo>
                    <a:pt x="1429" y="111"/>
                  </a:lnTo>
                  <a:lnTo>
                    <a:pt x="1460" y="111"/>
                  </a:lnTo>
                  <a:lnTo>
                    <a:pt x="1479" y="121"/>
                  </a:lnTo>
                  <a:lnTo>
                    <a:pt x="1510" y="121"/>
                  </a:lnTo>
                  <a:lnTo>
                    <a:pt x="1540" y="121"/>
                  </a:lnTo>
                  <a:lnTo>
                    <a:pt x="1571" y="121"/>
                  </a:lnTo>
                  <a:lnTo>
                    <a:pt x="1601" y="132"/>
                  </a:lnTo>
                  <a:lnTo>
                    <a:pt x="1632" y="142"/>
                  </a:lnTo>
                  <a:lnTo>
                    <a:pt x="1652" y="142"/>
                  </a:lnTo>
                  <a:lnTo>
                    <a:pt x="1683" y="153"/>
                  </a:lnTo>
                  <a:lnTo>
                    <a:pt x="1702" y="153"/>
                  </a:lnTo>
                  <a:lnTo>
                    <a:pt x="1733" y="163"/>
                  </a:lnTo>
                  <a:lnTo>
                    <a:pt x="1763" y="172"/>
                  </a:lnTo>
                  <a:lnTo>
                    <a:pt x="1794" y="182"/>
                  </a:lnTo>
                  <a:lnTo>
                    <a:pt x="1814" y="182"/>
                  </a:lnTo>
                  <a:lnTo>
                    <a:pt x="1845" y="20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Freeform 379"/>
            <p:cNvSpPr>
              <a:spLocks/>
            </p:cNvSpPr>
            <p:nvPr/>
          </p:nvSpPr>
          <p:spPr bwMode="auto">
            <a:xfrm>
              <a:off x="1721" y="2557"/>
              <a:ext cx="141" cy="152"/>
            </a:xfrm>
            <a:custGeom>
              <a:avLst/>
              <a:gdLst>
                <a:gd name="T0" fmla="*/ 141 w 984"/>
                <a:gd name="T1" fmla="*/ 12 h 1064"/>
                <a:gd name="T2" fmla="*/ 135 w 984"/>
                <a:gd name="T3" fmla="*/ 22 h 1064"/>
                <a:gd name="T4" fmla="*/ 125 w 984"/>
                <a:gd name="T5" fmla="*/ 30 h 1064"/>
                <a:gd name="T6" fmla="*/ 119 w 984"/>
                <a:gd name="T7" fmla="*/ 39 h 1064"/>
                <a:gd name="T8" fmla="*/ 116 w 984"/>
                <a:gd name="T9" fmla="*/ 52 h 1064"/>
                <a:gd name="T10" fmla="*/ 115 w 984"/>
                <a:gd name="T11" fmla="*/ 65 h 1064"/>
                <a:gd name="T12" fmla="*/ 115 w 984"/>
                <a:gd name="T13" fmla="*/ 78 h 1064"/>
                <a:gd name="T14" fmla="*/ 113 w 984"/>
                <a:gd name="T15" fmla="*/ 91 h 1064"/>
                <a:gd name="T16" fmla="*/ 113 w 984"/>
                <a:gd name="T17" fmla="*/ 104 h 1064"/>
                <a:gd name="T18" fmla="*/ 110 w 984"/>
                <a:gd name="T19" fmla="*/ 119 h 1064"/>
                <a:gd name="T20" fmla="*/ 109 w 984"/>
                <a:gd name="T21" fmla="*/ 130 h 1064"/>
                <a:gd name="T22" fmla="*/ 106 w 984"/>
                <a:gd name="T23" fmla="*/ 140 h 1064"/>
                <a:gd name="T24" fmla="*/ 100 w 984"/>
                <a:gd name="T25" fmla="*/ 146 h 1064"/>
                <a:gd name="T26" fmla="*/ 94 w 984"/>
                <a:gd name="T27" fmla="*/ 149 h 1064"/>
                <a:gd name="T28" fmla="*/ 84 w 984"/>
                <a:gd name="T29" fmla="*/ 151 h 1064"/>
                <a:gd name="T30" fmla="*/ 73 w 984"/>
                <a:gd name="T31" fmla="*/ 148 h 1064"/>
                <a:gd name="T32" fmla="*/ 64 w 984"/>
                <a:gd name="T33" fmla="*/ 146 h 1064"/>
                <a:gd name="T34" fmla="*/ 54 w 984"/>
                <a:gd name="T35" fmla="*/ 143 h 1064"/>
                <a:gd name="T36" fmla="*/ 45 w 984"/>
                <a:gd name="T37" fmla="*/ 140 h 1064"/>
                <a:gd name="T38" fmla="*/ 36 w 984"/>
                <a:gd name="T39" fmla="*/ 136 h 1064"/>
                <a:gd name="T40" fmla="*/ 28 w 984"/>
                <a:gd name="T41" fmla="*/ 132 h 1064"/>
                <a:gd name="T42" fmla="*/ 20 w 984"/>
                <a:gd name="T43" fmla="*/ 126 h 1064"/>
                <a:gd name="T44" fmla="*/ 17 w 984"/>
                <a:gd name="T45" fmla="*/ 119 h 1064"/>
                <a:gd name="T46" fmla="*/ 20 w 984"/>
                <a:gd name="T47" fmla="*/ 110 h 1064"/>
                <a:gd name="T48" fmla="*/ 22 w 984"/>
                <a:gd name="T49" fmla="*/ 103 h 1064"/>
                <a:gd name="T50" fmla="*/ 22 w 984"/>
                <a:gd name="T51" fmla="*/ 96 h 1064"/>
                <a:gd name="T52" fmla="*/ 20 w 984"/>
                <a:gd name="T53" fmla="*/ 84 h 1064"/>
                <a:gd name="T54" fmla="*/ 17 w 984"/>
                <a:gd name="T55" fmla="*/ 69 h 1064"/>
                <a:gd name="T56" fmla="*/ 13 w 984"/>
                <a:gd name="T57" fmla="*/ 58 h 1064"/>
                <a:gd name="T58" fmla="*/ 10 w 984"/>
                <a:gd name="T59" fmla="*/ 51 h 1064"/>
                <a:gd name="T60" fmla="*/ 7 w 984"/>
                <a:gd name="T61" fmla="*/ 39 h 1064"/>
                <a:gd name="T62" fmla="*/ 3 w 984"/>
                <a:gd name="T63" fmla="*/ 29 h 1064"/>
                <a:gd name="T64" fmla="*/ 2 w 984"/>
                <a:gd name="T65" fmla="*/ 20 h 1064"/>
                <a:gd name="T66" fmla="*/ 0 w 984"/>
                <a:gd name="T67" fmla="*/ 12 h 1064"/>
                <a:gd name="T68" fmla="*/ 0 w 984"/>
                <a:gd name="T69" fmla="*/ 4 h 1064"/>
                <a:gd name="T70" fmla="*/ 4 w 984"/>
                <a:gd name="T71" fmla="*/ 0 h 1064"/>
                <a:gd name="T72" fmla="*/ 13 w 984"/>
                <a:gd name="T73" fmla="*/ 3 h 1064"/>
                <a:gd name="T74" fmla="*/ 22 w 984"/>
                <a:gd name="T75" fmla="*/ 6 h 1064"/>
                <a:gd name="T76" fmla="*/ 29 w 984"/>
                <a:gd name="T77" fmla="*/ 9 h 1064"/>
                <a:gd name="T78" fmla="*/ 38 w 984"/>
                <a:gd name="T79" fmla="*/ 10 h 1064"/>
                <a:gd name="T80" fmla="*/ 46 w 984"/>
                <a:gd name="T81" fmla="*/ 12 h 1064"/>
                <a:gd name="T82" fmla="*/ 55 w 984"/>
                <a:gd name="T83" fmla="*/ 13 h 1064"/>
                <a:gd name="T84" fmla="*/ 65 w 984"/>
                <a:gd name="T85" fmla="*/ 15 h 1064"/>
                <a:gd name="T86" fmla="*/ 74 w 984"/>
                <a:gd name="T87" fmla="*/ 16 h 1064"/>
                <a:gd name="T88" fmla="*/ 83 w 984"/>
                <a:gd name="T89" fmla="*/ 16 h 1064"/>
                <a:gd name="T90" fmla="*/ 92 w 984"/>
                <a:gd name="T91" fmla="*/ 15 h 1064"/>
                <a:gd name="T92" fmla="*/ 100 w 984"/>
                <a:gd name="T93" fmla="*/ 15 h 1064"/>
                <a:gd name="T94" fmla="*/ 109 w 984"/>
                <a:gd name="T95" fmla="*/ 13 h 1064"/>
                <a:gd name="T96" fmla="*/ 118 w 984"/>
                <a:gd name="T97" fmla="*/ 12 h 1064"/>
                <a:gd name="T98" fmla="*/ 126 w 984"/>
                <a:gd name="T99" fmla="*/ 10 h 1064"/>
                <a:gd name="T100" fmla="*/ 135 w 984"/>
                <a:gd name="T101" fmla="*/ 7 h 106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84" h="1064">
                  <a:moveTo>
                    <a:pt x="963" y="41"/>
                  </a:moveTo>
                  <a:lnTo>
                    <a:pt x="984" y="81"/>
                  </a:lnTo>
                  <a:lnTo>
                    <a:pt x="984" y="131"/>
                  </a:lnTo>
                  <a:lnTo>
                    <a:pt x="943" y="152"/>
                  </a:lnTo>
                  <a:lnTo>
                    <a:pt x="902" y="182"/>
                  </a:lnTo>
                  <a:lnTo>
                    <a:pt x="871" y="213"/>
                  </a:lnTo>
                  <a:lnTo>
                    <a:pt x="852" y="243"/>
                  </a:lnTo>
                  <a:lnTo>
                    <a:pt x="831" y="274"/>
                  </a:lnTo>
                  <a:lnTo>
                    <a:pt x="821" y="324"/>
                  </a:lnTo>
                  <a:lnTo>
                    <a:pt x="812" y="365"/>
                  </a:lnTo>
                  <a:lnTo>
                    <a:pt x="812" y="405"/>
                  </a:lnTo>
                  <a:lnTo>
                    <a:pt x="801" y="455"/>
                  </a:lnTo>
                  <a:lnTo>
                    <a:pt x="801" y="497"/>
                  </a:lnTo>
                  <a:lnTo>
                    <a:pt x="801" y="547"/>
                  </a:lnTo>
                  <a:lnTo>
                    <a:pt x="801" y="598"/>
                  </a:lnTo>
                  <a:lnTo>
                    <a:pt x="791" y="638"/>
                  </a:lnTo>
                  <a:lnTo>
                    <a:pt x="791" y="689"/>
                  </a:lnTo>
                  <a:lnTo>
                    <a:pt x="791" y="730"/>
                  </a:lnTo>
                  <a:lnTo>
                    <a:pt x="781" y="781"/>
                  </a:lnTo>
                  <a:lnTo>
                    <a:pt x="770" y="831"/>
                  </a:lnTo>
                  <a:lnTo>
                    <a:pt x="760" y="871"/>
                  </a:lnTo>
                  <a:lnTo>
                    <a:pt x="760" y="912"/>
                  </a:lnTo>
                  <a:lnTo>
                    <a:pt x="751" y="953"/>
                  </a:lnTo>
                  <a:lnTo>
                    <a:pt x="740" y="983"/>
                  </a:lnTo>
                  <a:lnTo>
                    <a:pt x="720" y="1013"/>
                  </a:lnTo>
                  <a:lnTo>
                    <a:pt x="700" y="1023"/>
                  </a:lnTo>
                  <a:lnTo>
                    <a:pt x="679" y="1033"/>
                  </a:lnTo>
                  <a:lnTo>
                    <a:pt x="659" y="1044"/>
                  </a:lnTo>
                  <a:lnTo>
                    <a:pt x="639" y="1064"/>
                  </a:lnTo>
                  <a:lnTo>
                    <a:pt x="589" y="1054"/>
                  </a:lnTo>
                  <a:lnTo>
                    <a:pt x="547" y="1044"/>
                  </a:lnTo>
                  <a:lnTo>
                    <a:pt x="507" y="1033"/>
                  </a:lnTo>
                  <a:lnTo>
                    <a:pt x="477" y="1033"/>
                  </a:lnTo>
                  <a:lnTo>
                    <a:pt x="446" y="1023"/>
                  </a:lnTo>
                  <a:lnTo>
                    <a:pt x="406" y="1013"/>
                  </a:lnTo>
                  <a:lnTo>
                    <a:pt x="375" y="1004"/>
                  </a:lnTo>
                  <a:lnTo>
                    <a:pt x="345" y="1004"/>
                  </a:lnTo>
                  <a:lnTo>
                    <a:pt x="314" y="983"/>
                  </a:lnTo>
                  <a:lnTo>
                    <a:pt x="284" y="972"/>
                  </a:lnTo>
                  <a:lnTo>
                    <a:pt x="254" y="953"/>
                  </a:lnTo>
                  <a:lnTo>
                    <a:pt x="223" y="943"/>
                  </a:lnTo>
                  <a:lnTo>
                    <a:pt x="193" y="922"/>
                  </a:lnTo>
                  <a:lnTo>
                    <a:pt x="162" y="901"/>
                  </a:lnTo>
                  <a:lnTo>
                    <a:pt x="143" y="882"/>
                  </a:lnTo>
                  <a:lnTo>
                    <a:pt x="112" y="861"/>
                  </a:lnTo>
                  <a:lnTo>
                    <a:pt x="122" y="831"/>
                  </a:lnTo>
                  <a:lnTo>
                    <a:pt x="132" y="800"/>
                  </a:lnTo>
                  <a:lnTo>
                    <a:pt x="143" y="770"/>
                  </a:lnTo>
                  <a:lnTo>
                    <a:pt x="152" y="750"/>
                  </a:lnTo>
                  <a:lnTo>
                    <a:pt x="152" y="720"/>
                  </a:lnTo>
                  <a:lnTo>
                    <a:pt x="152" y="689"/>
                  </a:lnTo>
                  <a:lnTo>
                    <a:pt x="152" y="669"/>
                  </a:lnTo>
                  <a:lnTo>
                    <a:pt x="152" y="638"/>
                  </a:lnTo>
                  <a:lnTo>
                    <a:pt x="143" y="588"/>
                  </a:lnTo>
                  <a:lnTo>
                    <a:pt x="132" y="537"/>
                  </a:lnTo>
                  <a:lnTo>
                    <a:pt x="122" y="486"/>
                  </a:lnTo>
                  <a:lnTo>
                    <a:pt x="101" y="436"/>
                  </a:lnTo>
                  <a:lnTo>
                    <a:pt x="91" y="405"/>
                  </a:lnTo>
                  <a:lnTo>
                    <a:pt x="82" y="385"/>
                  </a:lnTo>
                  <a:lnTo>
                    <a:pt x="72" y="354"/>
                  </a:lnTo>
                  <a:lnTo>
                    <a:pt x="61" y="335"/>
                  </a:lnTo>
                  <a:lnTo>
                    <a:pt x="51" y="274"/>
                  </a:lnTo>
                  <a:lnTo>
                    <a:pt x="30" y="233"/>
                  </a:lnTo>
                  <a:lnTo>
                    <a:pt x="21" y="203"/>
                  </a:lnTo>
                  <a:lnTo>
                    <a:pt x="21" y="172"/>
                  </a:lnTo>
                  <a:lnTo>
                    <a:pt x="11" y="142"/>
                  </a:lnTo>
                  <a:lnTo>
                    <a:pt x="11" y="112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0" y="30"/>
                  </a:lnTo>
                  <a:lnTo>
                    <a:pt x="11" y="0"/>
                  </a:lnTo>
                  <a:lnTo>
                    <a:pt x="30" y="0"/>
                  </a:lnTo>
                  <a:lnTo>
                    <a:pt x="61" y="10"/>
                  </a:lnTo>
                  <a:lnTo>
                    <a:pt x="91" y="20"/>
                  </a:lnTo>
                  <a:lnTo>
                    <a:pt x="122" y="30"/>
                  </a:lnTo>
                  <a:lnTo>
                    <a:pt x="152" y="41"/>
                  </a:lnTo>
                  <a:lnTo>
                    <a:pt x="173" y="51"/>
                  </a:lnTo>
                  <a:lnTo>
                    <a:pt x="203" y="60"/>
                  </a:lnTo>
                  <a:lnTo>
                    <a:pt x="234" y="70"/>
                  </a:lnTo>
                  <a:lnTo>
                    <a:pt x="263" y="70"/>
                  </a:lnTo>
                  <a:lnTo>
                    <a:pt x="294" y="70"/>
                  </a:lnTo>
                  <a:lnTo>
                    <a:pt x="324" y="81"/>
                  </a:lnTo>
                  <a:lnTo>
                    <a:pt x="355" y="91"/>
                  </a:lnTo>
                  <a:lnTo>
                    <a:pt x="385" y="91"/>
                  </a:lnTo>
                  <a:lnTo>
                    <a:pt x="425" y="102"/>
                  </a:lnTo>
                  <a:lnTo>
                    <a:pt x="457" y="102"/>
                  </a:lnTo>
                  <a:lnTo>
                    <a:pt x="486" y="112"/>
                  </a:lnTo>
                  <a:lnTo>
                    <a:pt x="517" y="112"/>
                  </a:lnTo>
                  <a:lnTo>
                    <a:pt x="547" y="112"/>
                  </a:lnTo>
                  <a:lnTo>
                    <a:pt x="578" y="112"/>
                  </a:lnTo>
                  <a:lnTo>
                    <a:pt x="608" y="112"/>
                  </a:lnTo>
                  <a:lnTo>
                    <a:pt x="639" y="102"/>
                  </a:lnTo>
                  <a:lnTo>
                    <a:pt x="669" y="102"/>
                  </a:lnTo>
                  <a:lnTo>
                    <a:pt x="700" y="102"/>
                  </a:lnTo>
                  <a:lnTo>
                    <a:pt x="730" y="102"/>
                  </a:lnTo>
                  <a:lnTo>
                    <a:pt x="760" y="91"/>
                  </a:lnTo>
                  <a:lnTo>
                    <a:pt x="791" y="91"/>
                  </a:lnTo>
                  <a:lnTo>
                    <a:pt x="821" y="81"/>
                  </a:lnTo>
                  <a:lnTo>
                    <a:pt x="852" y="81"/>
                  </a:lnTo>
                  <a:lnTo>
                    <a:pt x="882" y="70"/>
                  </a:lnTo>
                  <a:lnTo>
                    <a:pt x="913" y="60"/>
                  </a:lnTo>
                  <a:lnTo>
                    <a:pt x="943" y="51"/>
                  </a:lnTo>
                  <a:lnTo>
                    <a:pt x="963" y="41"/>
                  </a:lnTo>
                  <a:close/>
                </a:path>
              </a:pathLst>
            </a:custGeom>
            <a:solidFill>
              <a:srgbClr val="33CC99"/>
            </a:solidFill>
            <a:ln w="0">
              <a:solidFill>
                <a:srgbClr val="33C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Freeform 380"/>
            <p:cNvSpPr>
              <a:spLocks/>
            </p:cNvSpPr>
            <p:nvPr/>
          </p:nvSpPr>
          <p:spPr bwMode="auto">
            <a:xfrm>
              <a:off x="1721" y="2557"/>
              <a:ext cx="141" cy="152"/>
            </a:xfrm>
            <a:custGeom>
              <a:avLst/>
              <a:gdLst>
                <a:gd name="T0" fmla="*/ 141 w 984"/>
                <a:gd name="T1" fmla="*/ 12 h 1064"/>
                <a:gd name="T2" fmla="*/ 135 w 984"/>
                <a:gd name="T3" fmla="*/ 22 h 1064"/>
                <a:gd name="T4" fmla="*/ 125 w 984"/>
                <a:gd name="T5" fmla="*/ 30 h 1064"/>
                <a:gd name="T6" fmla="*/ 119 w 984"/>
                <a:gd name="T7" fmla="*/ 39 h 1064"/>
                <a:gd name="T8" fmla="*/ 116 w 984"/>
                <a:gd name="T9" fmla="*/ 52 h 1064"/>
                <a:gd name="T10" fmla="*/ 115 w 984"/>
                <a:gd name="T11" fmla="*/ 65 h 1064"/>
                <a:gd name="T12" fmla="*/ 115 w 984"/>
                <a:gd name="T13" fmla="*/ 78 h 1064"/>
                <a:gd name="T14" fmla="*/ 113 w 984"/>
                <a:gd name="T15" fmla="*/ 91 h 1064"/>
                <a:gd name="T16" fmla="*/ 113 w 984"/>
                <a:gd name="T17" fmla="*/ 104 h 1064"/>
                <a:gd name="T18" fmla="*/ 110 w 984"/>
                <a:gd name="T19" fmla="*/ 119 h 1064"/>
                <a:gd name="T20" fmla="*/ 109 w 984"/>
                <a:gd name="T21" fmla="*/ 130 h 1064"/>
                <a:gd name="T22" fmla="*/ 106 w 984"/>
                <a:gd name="T23" fmla="*/ 140 h 1064"/>
                <a:gd name="T24" fmla="*/ 100 w 984"/>
                <a:gd name="T25" fmla="*/ 146 h 1064"/>
                <a:gd name="T26" fmla="*/ 94 w 984"/>
                <a:gd name="T27" fmla="*/ 149 h 1064"/>
                <a:gd name="T28" fmla="*/ 84 w 984"/>
                <a:gd name="T29" fmla="*/ 151 h 1064"/>
                <a:gd name="T30" fmla="*/ 73 w 984"/>
                <a:gd name="T31" fmla="*/ 148 h 1064"/>
                <a:gd name="T32" fmla="*/ 64 w 984"/>
                <a:gd name="T33" fmla="*/ 146 h 1064"/>
                <a:gd name="T34" fmla="*/ 54 w 984"/>
                <a:gd name="T35" fmla="*/ 143 h 1064"/>
                <a:gd name="T36" fmla="*/ 45 w 984"/>
                <a:gd name="T37" fmla="*/ 140 h 1064"/>
                <a:gd name="T38" fmla="*/ 36 w 984"/>
                <a:gd name="T39" fmla="*/ 136 h 1064"/>
                <a:gd name="T40" fmla="*/ 28 w 984"/>
                <a:gd name="T41" fmla="*/ 132 h 1064"/>
                <a:gd name="T42" fmla="*/ 20 w 984"/>
                <a:gd name="T43" fmla="*/ 126 h 1064"/>
                <a:gd name="T44" fmla="*/ 17 w 984"/>
                <a:gd name="T45" fmla="*/ 119 h 1064"/>
                <a:gd name="T46" fmla="*/ 20 w 984"/>
                <a:gd name="T47" fmla="*/ 110 h 1064"/>
                <a:gd name="T48" fmla="*/ 22 w 984"/>
                <a:gd name="T49" fmla="*/ 103 h 1064"/>
                <a:gd name="T50" fmla="*/ 22 w 984"/>
                <a:gd name="T51" fmla="*/ 96 h 1064"/>
                <a:gd name="T52" fmla="*/ 20 w 984"/>
                <a:gd name="T53" fmla="*/ 84 h 1064"/>
                <a:gd name="T54" fmla="*/ 17 w 984"/>
                <a:gd name="T55" fmla="*/ 69 h 1064"/>
                <a:gd name="T56" fmla="*/ 13 w 984"/>
                <a:gd name="T57" fmla="*/ 58 h 1064"/>
                <a:gd name="T58" fmla="*/ 10 w 984"/>
                <a:gd name="T59" fmla="*/ 51 h 1064"/>
                <a:gd name="T60" fmla="*/ 7 w 984"/>
                <a:gd name="T61" fmla="*/ 39 h 1064"/>
                <a:gd name="T62" fmla="*/ 3 w 984"/>
                <a:gd name="T63" fmla="*/ 29 h 1064"/>
                <a:gd name="T64" fmla="*/ 2 w 984"/>
                <a:gd name="T65" fmla="*/ 20 h 1064"/>
                <a:gd name="T66" fmla="*/ 0 w 984"/>
                <a:gd name="T67" fmla="*/ 12 h 1064"/>
                <a:gd name="T68" fmla="*/ 0 w 984"/>
                <a:gd name="T69" fmla="*/ 4 h 1064"/>
                <a:gd name="T70" fmla="*/ 4 w 984"/>
                <a:gd name="T71" fmla="*/ 0 h 1064"/>
                <a:gd name="T72" fmla="*/ 13 w 984"/>
                <a:gd name="T73" fmla="*/ 3 h 1064"/>
                <a:gd name="T74" fmla="*/ 22 w 984"/>
                <a:gd name="T75" fmla="*/ 6 h 1064"/>
                <a:gd name="T76" fmla="*/ 29 w 984"/>
                <a:gd name="T77" fmla="*/ 9 h 1064"/>
                <a:gd name="T78" fmla="*/ 38 w 984"/>
                <a:gd name="T79" fmla="*/ 10 h 1064"/>
                <a:gd name="T80" fmla="*/ 46 w 984"/>
                <a:gd name="T81" fmla="*/ 12 h 1064"/>
                <a:gd name="T82" fmla="*/ 55 w 984"/>
                <a:gd name="T83" fmla="*/ 13 h 1064"/>
                <a:gd name="T84" fmla="*/ 65 w 984"/>
                <a:gd name="T85" fmla="*/ 15 h 1064"/>
                <a:gd name="T86" fmla="*/ 74 w 984"/>
                <a:gd name="T87" fmla="*/ 16 h 1064"/>
                <a:gd name="T88" fmla="*/ 83 w 984"/>
                <a:gd name="T89" fmla="*/ 16 h 1064"/>
                <a:gd name="T90" fmla="*/ 92 w 984"/>
                <a:gd name="T91" fmla="*/ 15 h 1064"/>
                <a:gd name="T92" fmla="*/ 100 w 984"/>
                <a:gd name="T93" fmla="*/ 15 h 1064"/>
                <a:gd name="T94" fmla="*/ 109 w 984"/>
                <a:gd name="T95" fmla="*/ 13 h 1064"/>
                <a:gd name="T96" fmla="*/ 118 w 984"/>
                <a:gd name="T97" fmla="*/ 12 h 1064"/>
                <a:gd name="T98" fmla="*/ 126 w 984"/>
                <a:gd name="T99" fmla="*/ 10 h 1064"/>
                <a:gd name="T100" fmla="*/ 135 w 984"/>
                <a:gd name="T101" fmla="*/ 7 h 106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84" h="1064">
                  <a:moveTo>
                    <a:pt x="963" y="41"/>
                  </a:moveTo>
                  <a:lnTo>
                    <a:pt x="984" y="81"/>
                  </a:lnTo>
                  <a:lnTo>
                    <a:pt x="984" y="131"/>
                  </a:lnTo>
                  <a:lnTo>
                    <a:pt x="943" y="152"/>
                  </a:lnTo>
                  <a:lnTo>
                    <a:pt x="902" y="182"/>
                  </a:lnTo>
                  <a:lnTo>
                    <a:pt x="871" y="213"/>
                  </a:lnTo>
                  <a:lnTo>
                    <a:pt x="852" y="243"/>
                  </a:lnTo>
                  <a:lnTo>
                    <a:pt x="831" y="274"/>
                  </a:lnTo>
                  <a:lnTo>
                    <a:pt x="821" y="324"/>
                  </a:lnTo>
                  <a:lnTo>
                    <a:pt x="812" y="365"/>
                  </a:lnTo>
                  <a:lnTo>
                    <a:pt x="812" y="405"/>
                  </a:lnTo>
                  <a:lnTo>
                    <a:pt x="801" y="455"/>
                  </a:lnTo>
                  <a:lnTo>
                    <a:pt x="801" y="497"/>
                  </a:lnTo>
                  <a:lnTo>
                    <a:pt x="801" y="547"/>
                  </a:lnTo>
                  <a:lnTo>
                    <a:pt x="801" y="598"/>
                  </a:lnTo>
                  <a:lnTo>
                    <a:pt x="791" y="638"/>
                  </a:lnTo>
                  <a:lnTo>
                    <a:pt x="791" y="689"/>
                  </a:lnTo>
                  <a:lnTo>
                    <a:pt x="791" y="730"/>
                  </a:lnTo>
                  <a:lnTo>
                    <a:pt x="781" y="781"/>
                  </a:lnTo>
                  <a:lnTo>
                    <a:pt x="770" y="831"/>
                  </a:lnTo>
                  <a:lnTo>
                    <a:pt x="760" y="871"/>
                  </a:lnTo>
                  <a:lnTo>
                    <a:pt x="760" y="912"/>
                  </a:lnTo>
                  <a:lnTo>
                    <a:pt x="751" y="953"/>
                  </a:lnTo>
                  <a:lnTo>
                    <a:pt x="740" y="983"/>
                  </a:lnTo>
                  <a:lnTo>
                    <a:pt x="720" y="1013"/>
                  </a:lnTo>
                  <a:lnTo>
                    <a:pt x="700" y="1023"/>
                  </a:lnTo>
                  <a:lnTo>
                    <a:pt x="679" y="1033"/>
                  </a:lnTo>
                  <a:lnTo>
                    <a:pt x="659" y="1044"/>
                  </a:lnTo>
                  <a:lnTo>
                    <a:pt x="639" y="1064"/>
                  </a:lnTo>
                  <a:lnTo>
                    <a:pt x="589" y="1054"/>
                  </a:lnTo>
                  <a:lnTo>
                    <a:pt x="547" y="1044"/>
                  </a:lnTo>
                  <a:lnTo>
                    <a:pt x="507" y="1033"/>
                  </a:lnTo>
                  <a:lnTo>
                    <a:pt x="477" y="1033"/>
                  </a:lnTo>
                  <a:lnTo>
                    <a:pt x="446" y="1023"/>
                  </a:lnTo>
                  <a:lnTo>
                    <a:pt x="406" y="1013"/>
                  </a:lnTo>
                  <a:lnTo>
                    <a:pt x="375" y="1004"/>
                  </a:lnTo>
                  <a:lnTo>
                    <a:pt x="345" y="1004"/>
                  </a:lnTo>
                  <a:lnTo>
                    <a:pt x="314" y="983"/>
                  </a:lnTo>
                  <a:lnTo>
                    <a:pt x="284" y="972"/>
                  </a:lnTo>
                  <a:lnTo>
                    <a:pt x="254" y="953"/>
                  </a:lnTo>
                  <a:lnTo>
                    <a:pt x="223" y="943"/>
                  </a:lnTo>
                  <a:lnTo>
                    <a:pt x="193" y="922"/>
                  </a:lnTo>
                  <a:lnTo>
                    <a:pt x="162" y="901"/>
                  </a:lnTo>
                  <a:lnTo>
                    <a:pt x="143" y="882"/>
                  </a:lnTo>
                  <a:lnTo>
                    <a:pt x="112" y="861"/>
                  </a:lnTo>
                  <a:lnTo>
                    <a:pt x="122" y="831"/>
                  </a:lnTo>
                  <a:lnTo>
                    <a:pt x="132" y="800"/>
                  </a:lnTo>
                  <a:lnTo>
                    <a:pt x="143" y="770"/>
                  </a:lnTo>
                  <a:lnTo>
                    <a:pt x="152" y="750"/>
                  </a:lnTo>
                  <a:lnTo>
                    <a:pt x="152" y="720"/>
                  </a:lnTo>
                  <a:lnTo>
                    <a:pt x="152" y="689"/>
                  </a:lnTo>
                  <a:lnTo>
                    <a:pt x="152" y="669"/>
                  </a:lnTo>
                  <a:lnTo>
                    <a:pt x="152" y="638"/>
                  </a:lnTo>
                  <a:lnTo>
                    <a:pt x="143" y="588"/>
                  </a:lnTo>
                  <a:lnTo>
                    <a:pt x="132" y="537"/>
                  </a:lnTo>
                  <a:lnTo>
                    <a:pt x="122" y="486"/>
                  </a:lnTo>
                  <a:lnTo>
                    <a:pt x="101" y="436"/>
                  </a:lnTo>
                  <a:lnTo>
                    <a:pt x="91" y="405"/>
                  </a:lnTo>
                  <a:lnTo>
                    <a:pt x="82" y="385"/>
                  </a:lnTo>
                  <a:lnTo>
                    <a:pt x="72" y="354"/>
                  </a:lnTo>
                  <a:lnTo>
                    <a:pt x="61" y="335"/>
                  </a:lnTo>
                  <a:lnTo>
                    <a:pt x="51" y="274"/>
                  </a:lnTo>
                  <a:lnTo>
                    <a:pt x="30" y="233"/>
                  </a:lnTo>
                  <a:lnTo>
                    <a:pt x="21" y="203"/>
                  </a:lnTo>
                  <a:lnTo>
                    <a:pt x="21" y="172"/>
                  </a:lnTo>
                  <a:lnTo>
                    <a:pt x="11" y="142"/>
                  </a:lnTo>
                  <a:lnTo>
                    <a:pt x="11" y="112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0" y="30"/>
                  </a:lnTo>
                  <a:lnTo>
                    <a:pt x="11" y="0"/>
                  </a:lnTo>
                  <a:lnTo>
                    <a:pt x="30" y="0"/>
                  </a:lnTo>
                  <a:lnTo>
                    <a:pt x="61" y="10"/>
                  </a:lnTo>
                  <a:lnTo>
                    <a:pt x="91" y="20"/>
                  </a:lnTo>
                  <a:lnTo>
                    <a:pt x="122" y="30"/>
                  </a:lnTo>
                  <a:lnTo>
                    <a:pt x="152" y="41"/>
                  </a:lnTo>
                  <a:lnTo>
                    <a:pt x="173" y="51"/>
                  </a:lnTo>
                  <a:lnTo>
                    <a:pt x="203" y="60"/>
                  </a:lnTo>
                  <a:lnTo>
                    <a:pt x="234" y="70"/>
                  </a:lnTo>
                  <a:lnTo>
                    <a:pt x="263" y="70"/>
                  </a:lnTo>
                  <a:lnTo>
                    <a:pt x="294" y="70"/>
                  </a:lnTo>
                  <a:lnTo>
                    <a:pt x="324" y="81"/>
                  </a:lnTo>
                  <a:lnTo>
                    <a:pt x="355" y="91"/>
                  </a:lnTo>
                  <a:lnTo>
                    <a:pt x="385" y="91"/>
                  </a:lnTo>
                  <a:lnTo>
                    <a:pt x="425" y="102"/>
                  </a:lnTo>
                  <a:lnTo>
                    <a:pt x="457" y="102"/>
                  </a:lnTo>
                  <a:lnTo>
                    <a:pt x="486" y="112"/>
                  </a:lnTo>
                  <a:lnTo>
                    <a:pt x="517" y="112"/>
                  </a:lnTo>
                  <a:lnTo>
                    <a:pt x="547" y="112"/>
                  </a:lnTo>
                  <a:lnTo>
                    <a:pt x="578" y="112"/>
                  </a:lnTo>
                  <a:lnTo>
                    <a:pt x="608" y="112"/>
                  </a:lnTo>
                  <a:lnTo>
                    <a:pt x="639" y="102"/>
                  </a:lnTo>
                  <a:lnTo>
                    <a:pt x="669" y="102"/>
                  </a:lnTo>
                  <a:lnTo>
                    <a:pt x="700" y="102"/>
                  </a:lnTo>
                  <a:lnTo>
                    <a:pt x="730" y="102"/>
                  </a:lnTo>
                  <a:lnTo>
                    <a:pt x="760" y="91"/>
                  </a:lnTo>
                  <a:lnTo>
                    <a:pt x="791" y="91"/>
                  </a:lnTo>
                  <a:lnTo>
                    <a:pt x="821" y="81"/>
                  </a:lnTo>
                  <a:lnTo>
                    <a:pt x="852" y="81"/>
                  </a:lnTo>
                  <a:lnTo>
                    <a:pt x="882" y="70"/>
                  </a:lnTo>
                  <a:lnTo>
                    <a:pt x="913" y="60"/>
                  </a:lnTo>
                  <a:lnTo>
                    <a:pt x="943" y="51"/>
                  </a:lnTo>
                  <a:lnTo>
                    <a:pt x="963" y="41"/>
                  </a:lnTo>
                </a:path>
              </a:pathLst>
            </a:custGeom>
            <a:noFill/>
            <a:ln w="0">
              <a:solidFill>
                <a:srgbClr val="33CC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Freeform 381"/>
            <p:cNvSpPr>
              <a:spLocks/>
            </p:cNvSpPr>
            <p:nvPr/>
          </p:nvSpPr>
          <p:spPr bwMode="auto">
            <a:xfrm>
              <a:off x="2205" y="2589"/>
              <a:ext cx="252" cy="29"/>
            </a:xfrm>
            <a:custGeom>
              <a:avLst/>
              <a:gdLst>
                <a:gd name="T0" fmla="*/ 252 w 1762"/>
                <a:gd name="T1" fmla="*/ 29 h 203"/>
                <a:gd name="T2" fmla="*/ 243 w 1762"/>
                <a:gd name="T3" fmla="*/ 26 h 203"/>
                <a:gd name="T4" fmla="*/ 235 w 1762"/>
                <a:gd name="T5" fmla="*/ 25 h 203"/>
                <a:gd name="T6" fmla="*/ 227 w 1762"/>
                <a:gd name="T7" fmla="*/ 23 h 203"/>
                <a:gd name="T8" fmla="*/ 220 w 1762"/>
                <a:gd name="T9" fmla="*/ 23 h 203"/>
                <a:gd name="T10" fmla="*/ 212 w 1762"/>
                <a:gd name="T11" fmla="*/ 22 h 203"/>
                <a:gd name="T12" fmla="*/ 204 w 1762"/>
                <a:gd name="T13" fmla="*/ 20 h 203"/>
                <a:gd name="T14" fmla="*/ 196 w 1762"/>
                <a:gd name="T15" fmla="*/ 19 h 203"/>
                <a:gd name="T16" fmla="*/ 188 w 1762"/>
                <a:gd name="T17" fmla="*/ 19 h 203"/>
                <a:gd name="T18" fmla="*/ 180 w 1762"/>
                <a:gd name="T19" fmla="*/ 19 h 203"/>
                <a:gd name="T20" fmla="*/ 172 w 1762"/>
                <a:gd name="T21" fmla="*/ 17 h 203"/>
                <a:gd name="T22" fmla="*/ 164 w 1762"/>
                <a:gd name="T23" fmla="*/ 17 h 203"/>
                <a:gd name="T24" fmla="*/ 156 w 1762"/>
                <a:gd name="T25" fmla="*/ 17 h 203"/>
                <a:gd name="T26" fmla="*/ 149 w 1762"/>
                <a:gd name="T27" fmla="*/ 17 h 203"/>
                <a:gd name="T28" fmla="*/ 140 w 1762"/>
                <a:gd name="T29" fmla="*/ 17 h 203"/>
                <a:gd name="T30" fmla="*/ 133 w 1762"/>
                <a:gd name="T31" fmla="*/ 17 h 203"/>
                <a:gd name="T32" fmla="*/ 126 w 1762"/>
                <a:gd name="T33" fmla="*/ 17 h 203"/>
                <a:gd name="T34" fmla="*/ 117 w 1762"/>
                <a:gd name="T35" fmla="*/ 16 h 203"/>
                <a:gd name="T36" fmla="*/ 110 w 1762"/>
                <a:gd name="T37" fmla="*/ 16 h 203"/>
                <a:gd name="T38" fmla="*/ 101 w 1762"/>
                <a:gd name="T39" fmla="*/ 16 h 203"/>
                <a:gd name="T40" fmla="*/ 94 w 1762"/>
                <a:gd name="T41" fmla="*/ 16 h 203"/>
                <a:gd name="T42" fmla="*/ 85 w 1762"/>
                <a:gd name="T43" fmla="*/ 16 h 203"/>
                <a:gd name="T44" fmla="*/ 78 w 1762"/>
                <a:gd name="T45" fmla="*/ 16 h 203"/>
                <a:gd name="T46" fmla="*/ 70 w 1762"/>
                <a:gd name="T47" fmla="*/ 16 h 203"/>
                <a:gd name="T48" fmla="*/ 62 w 1762"/>
                <a:gd name="T49" fmla="*/ 16 h 203"/>
                <a:gd name="T50" fmla="*/ 53 w 1762"/>
                <a:gd name="T51" fmla="*/ 14 h 203"/>
                <a:gd name="T52" fmla="*/ 46 w 1762"/>
                <a:gd name="T53" fmla="*/ 14 h 203"/>
                <a:gd name="T54" fmla="*/ 39 w 1762"/>
                <a:gd name="T55" fmla="*/ 13 h 203"/>
                <a:gd name="T56" fmla="*/ 30 w 1762"/>
                <a:gd name="T57" fmla="*/ 13 h 203"/>
                <a:gd name="T58" fmla="*/ 23 w 1762"/>
                <a:gd name="T59" fmla="*/ 12 h 203"/>
                <a:gd name="T60" fmla="*/ 14 w 1762"/>
                <a:gd name="T61" fmla="*/ 12 h 203"/>
                <a:gd name="T62" fmla="*/ 7 w 1762"/>
                <a:gd name="T63" fmla="*/ 10 h 203"/>
                <a:gd name="T64" fmla="*/ 0 w 1762"/>
                <a:gd name="T65" fmla="*/ 10 h 203"/>
                <a:gd name="T66" fmla="*/ 16 w 1762"/>
                <a:gd name="T67" fmla="*/ 0 h 203"/>
                <a:gd name="T68" fmla="*/ 26 w 1762"/>
                <a:gd name="T69" fmla="*/ 0 h 203"/>
                <a:gd name="T70" fmla="*/ 35 w 1762"/>
                <a:gd name="T71" fmla="*/ 1 h 203"/>
                <a:gd name="T72" fmla="*/ 46 w 1762"/>
                <a:gd name="T73" fmla="*/ 1 h 203"/>
                <a:gd name="T74" fmla="*/ 56 w 1762"/>
                <a:gd name="T75" fmla="*/ 3 h 203"/>
                <a:gd name="T76" fmla="*/ 65 w 1762"/>
                <a:gd name="T77" fmla="*/ 3 h 203"/>
                <a:gd name="T78" fmla="*/ 75 w 1762"/>
                <a:gd name="T79" fmla="*/ 4 h 203"/>
                <a:gd name="T80" fmla="*/ 91 w 1762"/>
                <a:gd name="T81" fmla="*/ 4 h 203"/>
                <a:gd name="T82" fmla="*/ 106 w 1762"/>
                <a:gd name="T83" fmla="*/ 6 h 203"/>
                <a:gd name="T84" fmla="*/ 120 w 1762"/>
                <a:gd name="T85" fmla="*/ 7 h 203"/>
                <a:gd name="T86" fmla="*/ 135 w 1762"/>
                <a:gd name="T87" fmla="*/ 7 h 203"/>
                <a:gd name="T88" fmla="*/ 149 w 1762"/>
                <a:gd name="T89" fmla="*/ 9 h 203"/>
                <a:gd name="T90" fmla="*/ 161 w 1762"/>
                <a:gd name="T91" fmla="*/ 9 h 203"/>
                <a:gd name="T92" fmla="*/ 168 w 1762"/>
                <a:gd name="T93" fmla="*/ 10 h 203"/>
                <a:gd name="T94" fmla="*/ 177 w 1762"/>
                <a:gd name="T95" fmla="*/ 10 h 203"/>
                <a:gd name="T96" fmla="*/ 184 w 1762"/>
                <a:gd name="T97" fmla="*/ 12 h 203"/>
                <a:gd name="T98" fmla="*/ 196 w 1762"/>
                <a:gd name="T99" fmla="*/ 13 h 203"/>
                <a:gd name="T100" fmla="*/ 207 w 1762"/>
                <a:gd name="T101" fmla="*/ 14 h 203"/>
                <a:gd name="T102" fmla="*/ 214 w 1762"/>
                <a:gd name="T103" fmla="*/ 16 h 203"/>
                <a:gd name="T104" fmla="*/ 223 w 1762"/>
                <a:gd name="T105" fmla="*/ 17 h 203"/>
                <a:gd name="T106" fmla="*/ 230 w 1762"/>
                <a:gd name="T107" fmla="*/ 20 h 203"/>
                <a:gd name="T108" fmla="*/ 239 w 1762"/>
                <a:gd name="T109" fmla="*/ 22 h 203"/>
                <a:gd name="T110" fmla="*/ 248 w 1762"/>
                <a:gd name="T111" fmla="*/ 25 h 20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762" h="203">
                  <a:moveTo>
                    <a:pt x="1762" y="172"/>
                  </a:moveTo>
                  <a:lnTo>
                    <a:pt x="1762" y="203"/>
                  </a:lnTo>
                  <a:lnTo>
                    <a:pt x="1733" y="192"/>
                  </a:lnTo>
                  <a:lnTo>
                    <a:pt x="1702" y="182"/>
                  </a:lnTo>
                  <a:lnTo>
                    <a:pt x="1672" y="172"/>
                  </a:lnTo>
                  <a:lnTo>
                    <a:pt x="1641" y="172"/>
                  </a:lnTo>
                  <a:lnTo>
                    <a:pt x="1621" y="172"/>
                  </a:lnTo>
                  <a:lnTo>
                    <a:pt x="1590" y="162"/>
                  </a:lnTo>
                  <a:lnTo>
                    <a:pt x="1560" y="162"/>
                  </a:lnTo>
                  <a:lnTo>
                    <a:pt x="1539" y="162"/>
                  </a:lnTo>
                  <a:lnTo>
                    <a:pt x="1510" y="152"/>
                  </a:lnTo>
                  <a:lnTo>
                    <a:pt x="1479" y="152"/>
                  </a:lnTo>
                  <a:lnTo>
                    <a:pt x="1449" y="142"/>
                  </a:lnTo>
                  <a:lnTo>
                    <a:pt x="1428" y="142"/>
                  </a:lnTo>
                  <a:lnTo>
                    <a:pt x="1398" y="142"/>
                  </a:lnTo>
                  <a:lnTo>
                    <a:pt x="1367" y="131"/>
                  </a:lnTo>
                  <a:lnTo>
                    <a:pt x="1337" y="131"/>
                  </a:lnTo>
                  <a:lnTo>
                    <a:pt x="1317" y="131"/>
                  </a:lnTo>
                  <a:lnTo>
                    <a:pt x="1287" y="131"/>
                  </a:lnTo>
                  <a:lnTo>
                    <a:pt x="1256" y="131"/>
                  </a:lnTo>
                  <a:lnTo>
                    <a:pt x="1226" y="121"/>
                  </a:lnTo>
                  <a:lnTo>
                    <a:pt x="1205" y="121"/>
                  </a:lnTo>
                  <a:lnTo>
                    <a:pt x="1175" y="121"/>
                  </a:lnTo>
                  <a:lnTo>
                    <a:pt x="1144" y="121"/>
                  </a:lnTo>
                  <a:lnTo>
                    <a:pt x="1125" y="121"/>
                  </a:lnTo>
                  <a:lnTo>
                    <a:pt x="1094" y="121"/>
                  </a:lnTo>
                  <a:lnTo>
                    <a:pt x="1064" y="121"/>
                  </a:lnTo>
                  <a:lnTo>
                    <a:pt x="1043" y="121"/>
                  </a:lnTo>
                  <a:lnTo>
                    <a:pt x="1013" y="121"/>
                  </a:lnTo>
                  <a:lnTo>
                    <a:pt x="982" y="121"/>
                  </a:lnTo>
                  <a:lnTo>
                    <a:pt x="961" y="121"/>
                  </a:lnTo>
                  <a:lnTo>
                    <a:pt x="932" y="121"/>
                  </a:lnTo>
                  <a:lnTo>
                    <a:pt x="902" y="121"/>
                  </a:lnTo>
                  <a:lnTo>
                    <a:pt x="881" y="121"/>
                  </a:lnTo>
                  <a:lnTo>
                    <a:pt x="850" y="112"/>
                  </a:lnTo>
                  <a:lnTo>
                    <a:pt x="820" y="112"/>
                  </a:lnTo>
                  <a:lnTo>
                    <a:pt x="790" y="112"/>
                  </a:lnTo>
                  <a:lnTo>
                    <a:pt x="770" y="112"/>
                  </a:lnTo>
                  <a:lnTo>
                    <a:pt x="739" y="112"/>
                  </a:lnTo>
                  <a:lnTo>
                    <a:pt x="709" y="112"/>
                  </a:lnTo>
                  <a:lnTo>
                    <a:pt x="679" y="112"/>
                  </a:lnTo>
                  <a:lnTo>
                    <a:pt x="658" y="112"/>
                  </a:lnTo>
                  <a:lnTo>
                    <a:pt x="627" y="112"/>
                  </a:lnTo>
                  <a:lnTo>
                    <a:pt x="597" y="112"/>
                  </a:lnTo>
                  <a:lnTo>
                    <a:pt x="567" y="112"/>
                  </a:lnTo>
                  <a:lnTo>
                    <a:pt x="547" y="112"/>
                  </a:lnTo>
                  <a:lnTo>
                    <a:pt x="516" y="112"/>
                  </a:lnTo>
                  <a:lnTo>
                    <a:pt x="486" y="112"/>
                  </a:lnTo>
                  <a:lnTo>
                    <a:pt x="465" y="112"/>
                  </a:lnTo>
                  <a:lnTo>
                    <a:pt x="435" y="112"/>
                  </a:lnTo>
                  <a:lnTo>
                    <a:pt x="404" y="101"/>
                  </a:lnTo>
                  <a:lnTo>
                    <a:pt x="374" y="101"/>
                  </a:lnTo>
                  <a:lnTo>
                    <a:pt x="344" y="101"/>
                  </a:lnTo>
                  <a:lnTo>
                    <a:pt x="324" y="101"/>
                  </a:lnTo>
                  <a:lnTo>
                    <a:pt x="293" y="91"/>
                  </a:lnTo>
                  <a:lnTo>
                    <a:pt x="273" y="91"/>
                  </a:lnTo>
                  <a:lnTo>
                    <a:pt x="242" y="91"/>
                  </a:lnTo>
                  <a:lnTo>
                    <a:pt x="212" y="91"/>
                  </a:lnTo>
                  <a:lnTo>
                    <a:pt x="181" y="81"/>
                  </a:lnTo>
                  <a:lnTo>
                    <a:pt x="162" y="81"/>
                  </a:lnTo>
                  <a:lnTo>
                    <a:pt x="131" y="81"/>
                  </a:lnTo>
                  <a:lnTo>
                    <a:pt x="101" y="81"/>
                  </a:lnTo>
                  <a:lnTo>
                    <a:pt x="70" y="70"/>
                  </a:lnTo>
                  <a:lnTo>
                    <a:pt x="50" y="70"/>
                  </a:lnTo>
                  <a:lnTo>
                    <a:pt x="19" y="70"/>
                  </a:lnTo>
                  <a:lnTo>
                    <a:pt x="0" y="70"/>
                  </a:lnTo>
                  <a:lnTo>
                    <a:pt x="61" y="0"/>
                  </a:lnTo>
                  <a:lnTo>
                    <a:pt x="111" y="0"/>
                  </a:lnTo>
                  <a:lnTo>
                    <a:pt x="162" y="0"/>
                  </a:lnTo>
                  <a:lnTo>
                    <a:pt x="181" y="0"/>
                  </a:lnTo>
                  <a:lnTo>
                    <a:pt x="212" y="10"/>
                  </a:lnTo>
                  <a:lnTo>
                    <a:pt x="242" y="10"/>
                  </a:lnTo>
                  <a:lnTo>
                    <a:pt x="273" y="10"/>
                  </a:lnTo>
                  <a:lnTo>
                    <a:pt x="324" y="10"/>
                  </a:lnTo>
                  <a:lnTo>
                    <a:pt x="374" y="20"/>
                  </a:lnTo>
                  <a:lnTo>
                    <a:pt x="395" y="20"/>
                  </a:lnTo>
                  <a:lnTo>
                    <a:pt x="425" y="20"/>
                  </a:lnTo>
                  <a:lnTo>
                    <a:pt x="456" y="20"/>
                  </a:lnTo>
                  <a:lnTo>
                    <a:pt x="486" y="30"/>
                  </a:lnTo>
                  <a:lnTo>
                    <a:pt x="526" y="30"/>
                  </a:lnTo>
                  <a:lnTo>
                    <a:pt x="587" y="30"/>
                  </a:lnTo>
                  <a:lnTo>
                    <a:pt x="637" y="30"/>
                  </a:lnTo>
                  <a:lnTo>
                    <a:pt x="688" y="41"/>
                  </a:lnTo>
                  <a:lnTo>
                    <a:pt x="739" y="41"/>
                  </a:lnTo>
                  <a:lnTo>
                    <a:pt x="790" y="41"/>
                  </a:lnTo>
                  <a:lnTo>
                    <a:pt x="841" y="51"/>
                  </a:lnTo>
                  <a:lnTo>
                    <a:pt x="891" y="51"/>
                  </a:lnTo>
                  <a:lnTo>
                    <a:pt x="942" y="51"/>
                  </a:lnTo>
                  <a:lnTo>
                    <a:pt x="992" y="51"/>
                  </a:lnTo>
                  <a:lnTo>
                    <a:pt x="1043" y="60"/>
                  </a:lnTo>
                  <a:lnTo>
                    <a:pt x="1104" y="60"/>
                  </a:lnTo>
                  <a:lnTo>
                    <a:pt x="1125" y="60"/>
                  </a:lnTo>
                  <a:lnTo>
                    <a:pt x="1144" y="60"/>
                  </a:lnTo>
                  <a:lnTo>
                    <a:pt x="1175" y="70"/>
                  </a:lnTo>
                  <a:lnTo>
                    <a:pt x="1205" y="70"/>
                  </a:lnTo>
                  <a:lnTo>
                    <a:pt x="1236" y="70"/>
                  </a:lnTo>
                  <a:lnTo>
                    <a:pt x="1256" y="81"/>
                  </a:lnTo>
                  <a:lnTo>
                    <a:pt x="1287" y="81"/>
                  </a:lnTo>
                  <a:lnTo>
                    <a:pt x="1317" y="91"/>
                  </a:lnTo>
                  <a:lnTo>
                    <a:pt x="1367" y="91"/>
                  </a:lnTo>
                  <a:lnTo>
                    <a:pt x="1418" y="101"/>
                  </a:lnTo>
                  <a:lnTo>
                    <a:pt x="1449" y="101"/>
                  </a:lnTo>
                  <a:lnTo>
                    <a:pt x="1468" y="112"/>
                  </a:lnTo>
                  <a:lnTo>
                    <a:pt x="1499" y="112"/>
                  </a:lnTo>
                  <a:lnTo>
                    <a:pt x="1529" y="121"/>
                  </a:lnTo>
                  <a:lnTo>
                    <a:pt x="1560" y="121"/>
                  </a:lnTo>
                  <a:lnTo>
                    <a:pt x="1590" y="131"/>
                  </a:lnTo>
                  <a:lnTo>
                    <a:pt x="1611" y="142"/>
                  </a:lnTo>
                  <a:lnTo>
                    <a:pt x="1641" y="152"/>
                  </a:lnTo>
                  <a:lnTo>
                    <a:pt x="1672" y="152"/>
                  </a:lnTo>
                  <a:lnTo>
                    <a:pt x="1702" y="162"/>
                  </a:lnTo>
                  <a:lnTo>
                    <a:pt x="1733" y="172"/>
                  </a:lnTo>
                  <a:lnTo>
                    <a:pt x="1762" y="1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Freeform 382"/>
            <p:cNvSpPr>
              <a:spLocks/>
            </p:cNvSpPr>
            <p:nvPr/>
          </p:nvSpPr>
          <p:spPr bwMode="auto">
            <a:xfrm>
              <a:off x="2205" y="2589"/>
              <a:ext cx="252" cy="29"/>
            </a:xfrm>
            <a:custGeom>
              <a:avLst/>
              <a:gdLst>
                <a:gd name="T0" fmla="*/ 252 w 1762"/>
                <a:gd name="T1" fmla="*/ 29 h 203"/>
                <a:gd name="T2" fmla="*/ 243 w 1762"/>
                <a:gd name="T3" fmla="*/ 26 h 203"/>
                <a:gd name="T4" fmla="*/ 235 w 1762"/>
                <a:gd name="T5" fmla="*/ 25 h 203"/>
                <a:gd name="T6" fmla="*/ 227 w 1762"/>
                <a:gd name="T7" fmla="*/ 23 h 203"/>
                <a:gd name="T8" fmla="*/ 220 w 1762"/>
                <a:gd name="T9" fmla="*/ 23 h 203"/>
                <a:gd name="T10" fmla="*/ 212 w 1762"/>
                <a:gd name="T11" fmla="*/ 22 h 203"/>
                <a:gd name="T12" fmla="*/ 204 w 1762"/>
                <a:gd name="T13" fmla="*/ 20 h 203"/>
                <a:gd name="T14" fmla="*/ 196 w 1762"/>
                <a:gd name="T15" fmla="*/ 19 h 203"/>
                <a:gd name="T16" fmla="*/ 188 w 1762"/>
                <a:gd name="T17" fmla="*/ 19 h 203"/>
                <a:gd name="T18" fmla="*/ 180 w 1762"/>
                <a:gd name="T19" fmla="*/ 19 h 203"/>
                <a:gd name="T20" fmla="*/ 172 w 1762"/>
                <a:gd name="T21" fmla="*/ 17 h 203"/>
                <a:gd name="T22" fmla="*/ 164 w 1762"/>
                <a:gd name="T23" fmla="*/ 17 h 203"/>
                <a:gd name="T24" fmla="*/ 156 w 1762"/>
                <a:gd name="T25" fmla="*/ 17 h 203"/>
                <a:gd name="T26" fmla="*/ 149 w 1762"/>
                <a:gd name="T27" fmla="*/ 17 h 203"/>
                <a:gd name="T28" fmla="*/ 140 w 1762"/>
                <a:gd name="T29" fmla="*/ 17 h 203"/>
                <a:gd name="T30" fmla="*/ 133 w 1762"/>
                <a:gd name="T31" fmla="*/ 17 h 203"/>
                <a:gd name="T32" fmla="*/ 126 w 1762"/>
                <a:gd name="T33" fmla="*/ 17 h 203"/>
                <a:gd name="T34" fmla="*/ 117 w 1762"/>
                <a:gd name="T35" fmla="*/ 16 h 203"/>
                <a:gd name="T36" fmla="*/ 110 w 1762"/>
                <a:gd name="T37" fmla="*/ 16 h 203"/>
                <a:gd name="T38" fmla="*/ 101 w 1762"/>
                <a:gd name="T39" fmla="*/ 16 h 203"/>
                <a:gd name="T40" fmla="*/ 94 w 1762"/>
                <a:gd name="T41" fmla="*/ 16 h 203"/>
                <a:gd name="T42" fmla="*/ 85 w 1762"/>
                <a:gd name="T43" fmla="*/ 16 h 203"/>
                <a:gd name="T44" fmla="*/ 78 w 1762"/>
                <a:gd name="T45" fmla="*/ 16 h 203"/>
                <a:gd name="T46" fmla="*/ 70 w 1762"/>
                <a:gd name="T47" fmla="*/ 16 h 203"/>
                <a:gd name="T48" fmla="*/ 62 w 1762"/>
                <a:gd name="T49" fmla="*/ 16 h 203"/>
                <a:gd name="T50" fmla="*/ 53 w 1762"/>
                <a:gd name="T51" fmla="*/ 14 h 203"/>
                <a:gd name="T52" fmla="*/ 46 w 1762"/>
                <a:gd name="T53" fmla="*/ 14 h 203"/>
                <a:gd name="T54" fmla="*/ 39 w 1762"/>
                <a:gd name="T55" fmla="*/ 13 h 203"/>
                <a:gd name="T56" fmla="*/ 30 w 1762"/>
                <a:gd name="T57" fmla="*/ 13 h 203"/>
                <a:gd name="T58" fmla="*/ 23 w 1762"/>
                <a:gd name="T59" fmla="*/ 12 h 203"/>
                <a:gd name="T60" fmla="*/ 14 w 1762"/>
                <a:gd name="T61" fmla="*/ 12 h 203"/>
                <a:gd name="T62" fmla="*/ 7 w 1762"/>
                <a:gd name="T63" fmla="*/ 10 h 203"/>
                <a:gd name="T64" fmla="*/ 0 w 1762"/>
                <a:gd name="T65" fmla="*/ 10 h 203"/>
                <a:gd name="T66" fmla="*/ 16 w 1762"/>
                <a:gd name="T67" fmla="*/ 0 h 203"/>
                <a:gd name="T68" fmla="*/ 26 w 1762"/>
                <a:gd name="T69" fmla="*/ 0 h 203"/>
                <a:gd name="T70" fmla="*/ 35 w 1762"/>
                <a:gd name="T71" fmla="*/ 1 h 203"/>
                <a:gd name="T72" fmla="*/ 46 w 1762"/>
                <a:gd name="T73" fmla="*/ 1 h 203"/>
                <a:gd name="T74" fmla="*/ 56 w 1762"/>
                <a:gd name="T75" fmla="*/ 3 h 203"/>
                <a:gd name="T76" fmla="*/ 65 w 1762"/>
                <a:gd name="T77" fmla="*/ 3 h 203"/>
                <a:gd name="T78" fmla="*/ 75 w 1762"/>
                <a:gd name="T79" fmla="*/ 4 h 203"/>
                <a:gd name="T80" fmla="*/ 91 w 1762"/>
                <a:gd name="T81" fmla="*/ 4 h 203"/>
                <a:gd name="T82" fmla="*/ 106 w 1762"/>
                <a:gd name="T83" fmla="*/ 6 h 203"/>
                <a:gd name="T84" fmla="*/ 120 w 1762"/>
                <a:gd name="T85" fmla="*/ 7 h 203"/>
                <a:gd name="T86" fmla="*/ 135 w 1762"/>
                <a:gd name="T87" fmla="*/ 7 h 203"/>
                <a:gd name="T88" fmla="*/ 149 w 1762"/>
                <a:gd name="T89" fmla="*/ 9 h 203"/>
                <a:gd name="T90" fmla="*/ 161 w 1762"/>
                <a:gd name="T91" fmla="*/ 9 h 203"/>
                <a:gd name="T92" fmla="*/ 168 w 1762"/>
                <a:gd name="T93" fmla="*/ 10 h 203"/>
                <a:gd name="T94" fmla="*/ 177 w 1762"/>
                <a:gd name="T95" fmla="*/ 10 h 203"/>
                <a:gd name="T96" fmla="*/ 184 w 1762"/>
                <a:gd name="T97" fmla="*/ 12 h 203"/>
                <a:gd name="T98" fmla="*/ 196 w 1762"/>
                <a:gd name="T99" fmla="*/ 13 h 203"/>
                <a:gd name="T100" fmla="*/ 207 w 1762"/>
                <a:gd name="T101" fmla="*/ 14 h 203"/>
                <a:gd name="T102" fmla="*/ 214 w 1762"/>
                <a:gd name="T103" fmla="*/ 16 h 203"/>
                <a:gd name="T104" fmla="*/ 223 w 1762"/>
                <a:gd name="T105" fmla="*/ 17 h 203"/>
                <a:gd name="T106" fmla="*/ 230 w 1762"/>
                <a:gd name="T107" fmla="*/ 20 h 203"/>
                <a:gd name="T108" fmla="*/ 239 w 1762"/>
                <a:gd name="T109" fmla="*/ 22 h 203"/>
                <a:gd name="T110" fmla="*/ 248 w 1762"/>
                <a:gd name="T111" fmla="*/ 25 h 20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762" h="203">
                  <a:moveTo>
                    <a:pt x="1762" y="172"/>
                  </a:moveTo>
                  <a:lnTo>
                    <a:pt x="1762" y="203"/>
                  </a:lnTo>
                  <a:lnTo>
                    <a:pt x="1733" y="192"/>
                  </a:lnTo>
                  <a:lnTo>
                    <a:pt x="1702" y="182"/>
                  </a:lnTo>
                  <a:lnTo>
                    <a:pt x="1672" y="172"/>
                  </a:lnTo>
                  <a:lnTo>
                    <a:pt x="1641" y="172"/>
                  </a:lnTo>
                  <a:lnTo>
                    <a:pt x="1621" y="172"/>
                  </a:lnTo>
                  <a:lnTo>
                    <a:pt x="1590" y="162"/>
                  </a:lnTo>
                  <a:lnTo>
                    <a:pt x="1560" y="162"/>
                  </a:lnTo>
                  <a:lnTo>
                    <a:pt x="1539" y="162"/>
                  </a:lnTo>
                  <a:lnTo>
                    <a:pt x="1510" y="152"/>
                  </a:lnTo>
                  <a:lnTo>
                    <a:pt x="1479" y="152"/>
                  </a:lnTo>
                  <a:lnTo>
                    <a:pt x="1449" y="142"/>
                  </a:lnTo>
                  <a:lnTo>
                    <a:pt x="1428" y="142"/>
                  </a:lnTo>
                  <a:lnTo>
                    <a:pt x="1398" y="142"/>
                  </a:lnTo>
                  <a:lnTo>
                    <a:pt x="1367" y="131"/>
                  </a:lnTo>
                  <a:lnTo>
                    <a:pt x="1337" y="131"/>
                  </a:lnTo>
                  <a:lnTo>
                    <a:pt x="1317" y="131"/>
                  </a:lnTo>
                  <a:lnTo>
                    <a:pt x="1287" y="131"/>
                  </a:lnTo>
                  <a:lnTo>
                    <a:pt x="1256" y="131"/>
                  </a:lnTo>
                  <a:lnTo>
                    <a:pt x="1226" y="121"/>
                  </a:lnTo>
                  <a:lnTo>
                    <a:pt x="1205" y="121"/>
                  </a:lnTo>
                  <a:lnTo>
                    <a:pt x="1175" y="121"/>
                  </a:lnTo>
                  <a:lnTo>
                    <a:pt x="1144" y="121"/>
                  </a:lnTo>
                  <a:lnTo>
                    <a:pt x="1125" y="121"/>
                  </a:lnTo>
                  <a:lnTo>
                    <a:pt x="1094" y="121"/>
                  </a:lnTo>
                  <a:lnTo>
                    <a:pt x="1064" y="121"/>
                  </a:lnTo>
                  <a:lnTo>
                    <a:pt x="1043" y="121"/>
                  </a:lnTo>
                  <a:lnTo>
                    <a:pt x="1013" y="121"/>
                  </a:lnTo>
                  <a:lnTo>
                    <a:pt x="982" y="121"/>
                  </a:lnTo>
                  <a:lnTo>
                    <a:pt x="961" y="121"/>
                  </a:lnTo>
                  <a:lnTo>
                    <a:pt x="932" y="121"/>
                  </a:lnTo>
                  <a:lnTo>
                    <a:pt x="902" y="121"/>
                  </a:lnTo>
                  <a:lnTo>
                    <a:pt x="881" y="121"/>
                  </a:lnTo>
                  <a:lnTo>
                    <a:pt x="850" y="112"/>
                  </a:lnTo>
                  <a:lnTo>
                    <a:pt x="820" y="112"/>
                  </a:lnTo>
                  <a:lnTo>
                    <a:pt x="790" y="112"/>
                  </a:lnTo>
                  <a:lnTo>
                    <a:pt x="770" y="112"/>
                  </a:lnTo>
                  <a:lnTo>
                    <a:pt x="739" y="112"/>
                  </a:lnTo>
                  <a:lnTo>
                    <a:pt x="709" y="112"/>
                  </a:lnTo>
                  <a:lnTo>
                    <a:pt x="679" y="112"/>
                  </a:lnTo>
                  <a:lnTo>
                    <a:pt x="658" y="112"/>
                  </a:lnTo>
                  <a:lnTo>
                    <a:pt x="627" y="112"/>
                  </a:lnTo>
                  <a:lnTo>
                    <a:pt x="597" y="112"/>
                  </a:lnTo>
                  <a:lnTo>
                    <a:pt x="567" y="112"/>
                  </a:lnTo>
                  <a:lnTo>
                    <a:pt x="547" y="112"/>
                  </a:lnTo>
                  <a:lnTo>
                    <a:pt x="516" y="112"/>
                  </a:lnTo>
                  <a:lnTo>
                    <a:pt x="486" y="112"/>
                  </a:lnTo>
                  <a:lnTo>
                    <a:pt x="465" y="112"/>
                  </a:lnTo>
                  <a:lnTo>
                    <a:pt x="435" y="112"/>
                  </a:lnTo>
                  <a:lnTo>
                    <a:pt x="404" y="101"/>
                  </a:lnTo>
                  <a:lnTo>
                    <a:pt x="374" y="101"/>
                  </a:lnTo>
                  <a:lnTo>
                    <a:pt x="344" y="101"/>
                  </a:lnTo>
                  <a:lnTo>
                    <a:pt x="324" y="101"/>
                  </a:lnTo>
                  <a:lnTo>
                    <a:pt x="293" y="91"/>
                  </a:lnTo>
                  <a:lnTo>
                    <a:pt x="273" y="91"/>
                  </a:lnTo>
                  <a:lnTo>
                    <a:pt x="242" y="91"/>
                  </a:lnTo>
                  <a:lnTo>
                    <a:pt x="212" y="91"/>
                  </a:lnTo>
                  <a:lnTo>
                    <a:pt x="181" y="81"/>
                  </a:lnTo>
                  <a:lnTo>
                    <a:pt x="162" y="81"/>
                  </a:lnTo>
                  <a:lnTo>
                    <a:pt x="131" y="81"/>
                  </a:lnTo>
                  <a:lnTo>
                    <a:pt x="101" y="81"/>
                  </a:lnTo>
                  <a:lnTo>
                    <a:pt x="70" y="70"/>
                  </a:lnTo>
                  <a:lnTo>
                    <a:pt x="50" y="70"/>
                  </a:lnTo>
                  <a:lnTo>
                    <a:pt x="19" y="70"/>
                  </a:lnTo>
                  <a:lnTo>
                    <a:pt x="0" y="70"/>
                  </a:lnTo>
                  <a:lnTo>
                    <a:pt x="61" y="0"/>
                  </a:lnTo>
                  <a:lnTo>
                    <a:pt x="111" y="0"/>
                  </a:lnTo>
                  <a:lnTo>
                    <a:pt x="162" y="0"/>
                  </a:lnTo>
                  <a:lnTo>
                    <a:pt x="181" y="0"/>
                  </a:lnTo>
                  <a:lnTo>
                    <a:pt x="212" y="10"/>
                  </a:lnTo>
                  <a:lnTo>
                    <a:pt x="242" y="10"/>
                  </a:lnTo>
                  <a:lnTo>
                    <a:pt x="273" y="10"/>
                  </a:lnTo>
                  <a:lnTo>
                    <a:pt x="324" y="10"/>
                  </a:lnTo>
                  <a:lnTo>
                    <a:pt x="374" y="20"/>
                  </a:lnTo>
                  <a:lnTo>
                    <a:pt x="395" y="20"/>
                  </a:lnTo>
                  <a:lnTo>
                    <a:pt x="425" y="20"/>
                  </a:lnTo>
                  <a:lnTo>
                    <a:pt x="456" y="20"/>
                  </a:lnTo>
                  <a:lnTo>
                    <a:pt x="486" y="30"/>
                  </a:lnTo>
                  <a:lnTo>
                    <a:pt x="526" y="30"/>
                  </a:lnTo>
                  <a:lnTo>
                    <a:pt x="587" y="30"/>
                  </a:lnTo>
                  <a:lnTo>
                    <a:pt x="637" y="30"/>
                  </a:lnTo>
                  <a:lnTo>
                    <a:pt x="688" y="41"/>
                  </a:lnTo>
                  <a:lnTo>
                    <a:pt x="739" y="41"/>
                  </a:lnTo>
                  <a:lnTo>
                    <a:pt x="790" y="41"/>
                  </a:lnTo>
                  <a:lnTo>
                    <a:pt x="841" y="51"/>
                  </a:lnTo>
                  <a:lnTo>
                    <a:pt x="891" y="51"/>
                  </a:lnTo>
                  <a:lnTo>
                    <a:pt x="942" y="51"/>
                  </a:lnTo>
                  <a:lnTo>
                    <a:pt x="992" y="51"/>
                  </a:lnTo>
                  <a:lnTo>
                    <a:pt x="1043" y="60"/>
                  </a:lnTo>
                  <a:lnTo>
                    <a:pt x="1104" y="60"/>
                  </a:lnTo>
                  <a:lnTo>
                    <a:pt x="1125" y="60"/>
                  </a:lnTo>
                  <a:lnTo>
                    <a:pt x="1144" y="60"/>
                  </a:lnTo>
                  <a:lnTo>
                    <a:pt x="1175" y="70"/>
                  </a:lnTo>
                  <a:lnTo>
                    <a:pt x="1205" y="70"/>
                  </a:lnTo>
                  <a:lnTo>
                    <a:pt x="1236" y="70"/>
                  </a:lnTo>
                  <a:lnTo>
                    <a:pt x="1256" y="81"/>
                  </a:lnTo>
                  <a:lnTo>
                    <a:pt x="1287" y="81"/>
                  </a:lnTo>
                  <a:lnTo>
                    <a:pt x="1317" y="91"/>
                  </a:lnTo>
                  <a:lnTo>
                    <a:pt x="1367" y="91"/>
                  </a:lnTo>
                  <a:lnTo>
                    <a:pt x="1418" y="101"/>
                  </a:lnTo>
                  <a:lnTo>
                    <a:pt x="1449" y="101"/>
                  </a:lnTo>
                  <a:lnTo>
                    <a:pt x="1468" y="112"/>
                  </a:lnTo>
                  <a:lnTo>
                    <a:pt x="1499" y="112"/>
                  </a:lnTo>
                  <a:lnTo>
                    <a:pt x="1529" y="121"/>
                  </a:lnTo>
                  <a:lnTo>
                    <a:pt x="1560" y="121"/>
                  </a:lnTo>
                  <a:lnTo>
                    <a:pt x="1590" y="131"/>
                  </a:lnTo>
                  <a:lnTo>
                    <a:pt x="1611" y="142"/>
                  </a:lnTo>
                  <a:lnTo>
                    <a:pt x="1641" y="152"/>
                  </a:lnTo>
                  <a:lnTo>
                    <a:pt x="1672" y="152"/>
                  </a:lnTo>
                  <a:lnTo>
                    <a:pt x="1702" y="162"/>
                  </a:lnTo>
                  <a:lnTo>
                    <a:pt x="1733" y="172"/>
                  </a:lnTo>
                  <a:lnTo>
                    <a:pt x="1762" y="1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Freeform 383"/>
            <p:cNvSpPr>
              <a:spLocks/>
            </p:cNvSpPr>
            <p:nvPr/>
          </p:nvSpPr>
          <p:spPr bwMode="auto">
            <a:xfrm>
              <a:off x="2158" y="2626"/>
              <a:ext cx="291" cy="25"/>
            </a:xfrm>
            <a:custGeom>
              <a:avLst/>
              <a:gdLst>
                <a:gd name="T0" fmla="*/ 288 w 2038"/>
                <a:gd name="T1" fmla="*/ 25 h 173"/>
                <a:gd name="T2" fmla="*/ 277 w 2038"/>
                <a:gd name="T3" fmla="*/ 22 h 173"/>
                <a:gd name="T4" fmla="*/ 262 w 2038"/>
                <a:gd name="T5" fmla="*/ 19 h 173"/>
                <a:gd name="T6" fmla="*/ 249 w 2038"/>
                <a:gd name="T7" fmla="*/ 18 h 173"/>
                <a:gd name="T8" fmla="*/ 236 w 2038"/>
                <a:gd name="T9" fmla="*/ 16 h 173"/>
                <a:gd name="T10" fmla="*/ 223 w 2038"/>
                <a:gd name="T11" fmla="*/ 13 h 173"/>
                <a:gd name="T12" fmla="*/ 210 w 2038"/>
                <a:gd name="T13" fmla="*/ 13 h 173"/>
                <a:gd name="T14" fmla="*/ 198 w 2038"/>
                <a:gd name="T15" fmla="*/ 12 h 173"/>
                <a:gd name="T16" fmla="*/ 185 w 2038"/>
                <a:gd name="T17" fmla="*/ 12 h 173"/>
                <a:gd name="T18" fmla="*/ 172 w 2038"/>
                <a:gd name="T19" fmla="*/ 12 h 173"/>
                <a:gd name="T20" fmla="*/ 161 w 2038"/>
                <a:gd name="T21" fmla="*/ 12 h 173"/>
                <a:gd name="T22" fmla="*/ 148 w 2038"/>
                <a:gd name="T23" fmla="*/ 12 h 173"/>
                <a:gd name="T24" fmla="*/ 136 w 2038"/>
                <a:gd name="T25" fmla="*/ 12 h 173"/>
                <a:gd name="T26" fmla="*/ 123 w 2038"/>
                <a:gd name="T27" fmla="*/ 12 h 173"/>
                <a:gd name="T28" fmla="*/ 112 w 2038"/>
                <a:gd name="T29" fmla="*/ 12 h 173"/>
                <a:gd name="T30" fmla="*/ 99 w 2038"/>
                <a:gd name="T31" fmla="*/ 12 h 173"/>
                <a:gd name="T32" fmla="*/ 86 w 2038"/>
                <a:gd name="T33" fmla="*/ 12 h 173"/>
                <a:gd name="T34" fmla="*/ 72 w 2038"/>
                <a:gd name="T35" fmla="*/ 12 h 173"/>
                <a:gd name="T36" fmla="*/ 61 w 2038"/>
                <a:gd name="T37" fmla="*/ 12 h 173"/>
                <a:gd name="T38" fmla="*/ 48 w 2038"/>
                <a:gd name="T39" fmla="*/ 12 h 173"/>
                <a:gd name="T40" fmla="*/ 36 w 2038"/>
                <a:gd name="T41" fmla="*/ 12 h 173"/>
                <a:gd name="T42" fmla="*/ 23 w 2038"/>
                <a:gd name="T43" fmla="*/ 12 h 173"/>
                <a:gd name="T44" fmla="*/ 10 w 2038"/>
                <a:gd name="T45" fmla="*/ 12 h 173"/>
                <a:gd name="T46" fmla="*/ 0 w 2038"/>
                <a:gd name="T47" fmla="*/ 7 h 173"/>
                <a:gd name="T48" fmla="*/ 10 w 2038"/>
                <a:gd name="T49" fmla="*/ 0 h 173"/>
                <a:gd name="T50" fmla="*/ 23 w 2038"/>
                <a:gd name="T51" fmla="*/ 0 h 173"/>
                <a:gd name="T52" fmla="*/ 35 w 2038"/>
                <a:gd name="T53" fmla="*/ 2 h 173"/>
                <a:gd name="T54" fmla="*/ 48 w 2038"/>
                <a:gd name="T55" fmla="*/ 2 h 173"/>
                <a:gd name="T56" fmla="*/ 61 w 2038"/>
                <a:gd name="T57" fmla="*/ 3 h 173"/>
                <a:gd name="T58" fmla="*/ 74 w 2038"/>
                <a:gd name="T59" fmla="*/ 3 h 173"/>
                <a:gd name="T60" fmla="*/ 88 w 2038"/>
                <a:gd name="T61" fmla="*/ 3 h 173"/>
                <a:gd name="T62" fmla="*/ 102 w 2038"/>
                <a:gd name="T63" fmla="*/ 3 h 173"/>
                <a:gd name="T64" fmla="*/ 116 w 2038"/>
                <a:gd name="T65" fmla="*/ 4 h 173"/>
                <a:gd name="T66" fmla="*/ 129 w 2038"/>
                <a:gd name="T67" fmla="*/ 4 h 173"/>
                <a:gd name="T68" fmla="*/ 144 w 2038"/>
                <a:gd name="T69" fmla="*/ 4 h 173"/>
                <a:gd name="T70" fmla="*/ 158 w 2038"/>
                <a:gd name="T71" fmla="*/ 4 h 173"/>
                <a:gd name="T72" fmla="*/ 171 w 2038"/>
                <a:gd name="T73" fmla="*/ 4 h 173"/>
                <a:gd name="T74" fmla="*/ 184 w 2038"/>
                <a:gd name="T75" fmla="*/ 4 h 173"/>
                <a:gd name="T76" fmla="*/ 198 w 2038"/>
                <a:gd name="T77" fmla="*/ 4 h 173"/>
                <a:gd name="T78" fmla="*/ 211 w 2038"/>
                <a:gd name="T79" fmla="*/ 6 h 173"/>
                <a:gd name="T80" fmla="*/ 226 w 2038"/>
                <a:gd name="T81" fmla="*/ 7 h 173"/>
                <a:gd name="T82" fmla="*/ 237 w 2038"/>
                <a:gd name="T83" fmla="*/ 9 h 173"/>
                <a:gd name="T84" fmla="*/ 250 w 2038"/>
                <a:gd name="T85" fmla="*/ 10 h 173"/>
                <a:gd name="T86" fmla="*/ 262 w 2038"/>
                <a:gd name="T87" fmla="*/ 12 h 173"/>
                <a:gd name="T88" fmla="*/ 275 w 2038"/>
                <a:gd name="T89" fmla="*/ 15 h 173"/>
                <a:gd name="T90" fmla="*/ 287 w 2038"/>
                <a:gd name="T91" fmla="*/ 18 h 17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038" h="173">
                  <a:moveTo>
                    <a:pt x="2038" y="133"/>
                  </a:moveTo>
                  <a:lnTo>
                    <a:pt x="2028" y="162"/>
                  </a:lnTo>
                  <a:lnTo>
                    <a:pt x="2017" y="173"/>
                  </a:lnTo>
                  <a:lnTo>
                    <a:pt x="1998" y="173"/>
                  </a:lnTo>
                  <a:lnTo>
                    <a:pt x="1977" y="173"/>
                  </a:lnTo>
                  <a:lnTo>
                    <a:pt x="1937" y="152"/>
                  </a:lnTo>
                  <a:lnTo>
                    <a:pt x="1897" y="152"/>
                  </a:lnTo>
                  <a:lnTo>
                    <a:pt x="1865" y="142"/>
                  </a:lnTo>
                  <a:lnTo>
                    <a:pt x="1836" y="133"/>
                  </a:lnTo>
                  <a:lnTo>
                    <a:pt x="1805" y="133"/>
                  </a:lnTo>
                  <a:lnTo>
                    <a:pt x="1775" y="122"/>
                  </a:lnTo>
                  <a:lnTo>
                    <a:pt x="1744" y="122"/>
                  </a:lnTo>
                  <a:lnTo>
                    <a:pt x="1714" y="112"/>
                  </a:lnTo>
                  <a:lnTo>
                    <a:pt x="1683" y="112"/>
                  </a:lnTo>
                  <a:lnTo>
                    <a:pt x="1653" y="112"/>
                  </a:lnTo>
                  <a:lnTo>
                    <a:pt x="1623" y="102"/>
                  </a:lnTo>
                  <a:lnTo>
                    <a:pt x="1592" y="102"/>
                  </a:lnTo>
                  <a:lnTo>
                    <a:pt x="1562" y="91"/>
                  </a:lnTo>
                  <a:lnTo>
                    <a:pt x="1531" y="91"/>
                  </a:lnTo>
                  <a:lnTo>
                    <a:pt x="1501" y="91"/>
                  </a:lnTo>
                  <a:lnTo>
                    <a:pt x="1470" y="91"/>
                  </a:lnTo>
                  <a:lnTo>
                    <a:pt x="1451" y="91"/>
                  </a:lnTo>
                  <a:lnTo>
                    <a:pt x="1420" y="91"/>
                  </a:lnTo>
                  <a:lnTo>
                    <a:pt x="1390" y="81"/>
                  </a:lnTo>
                  <a:lnTo>
                    <a:pt x="1359" y="81"/>
                  </a:lnTo>
                  <a:lnTo>
                    <a:pt x="1329" y="81"/>
                  </a:lnTo>
                  <a:lnTo>
                    <a:pt x="1298" y="81"/>
                  </a:lnTo>
                  <a:lnTo>
                    <a:pt x="1268" y="81"/>
                  </a:lnTo>
                  <a:lnTo>
                    <a:pt x="1237" y="81"/>
                  </a:lnTo>
                  <a:lnTo>
                    <a:pt x="1207" y="81"/>
                  </a:lnTo>
                  <a:lnTo>
                    <a:pt x="1186" y="81"/>
                  </a:lnTo>
                  <a:lnTo>
                    <a:pt x="1156" y="81"/>
                  </a:lnTo>
                  <a:lnTo>
                    <a:pt x="1125" y="81"/>
                  </a:lnTo>
                  <a:lnTo>
                    <a:pt x="1096" y="81"/>
                  </a:lnTo>
                  <a:lnTo>
                    <a:pt x="1065" y="81"/>
                  </a:lnTo>
                  <a:lnTo>
                    <a:pt x="1035" y="81"/>
                  </a:lnTo>
                  <a:lnTo>
                    <a:pt x="1005" y="81"/>
                  </a:lnTo>
                  <a:lnTo>
                    <a:pt x="974" y="81"/>
                  </a:lnTo>
                  <a:lnTo>
                    <a:pt x="953" y="81"/>
                  </a:lnTo>
                  <a:lnTo>
                    <a:pt x="923" y="81"/>
                  </a:lnTo>
                  <a:lnTo>
                    <a:pt x="893" y="81"/>
                  </a:lnTo>
                  <a:lnTo>
                    <a:pt x="862" y="81"/>
                  </a:lnTo>
                  <a:lnTo>
                    <a:pt x="832" y="81"/>
                  </a:lnTo>
                  <a:lnTo>
                    <a:pt x="812" y="81"/>
                  </a:lnTo>
                  <a:lnTo>
                    <a:pt x="782" y="81"/>
                  </a:lnTo>
                  <a:lnTo>
                    <a:pt x="751" y="81"/>
                  </a:lnTo>
                  <a:lnTo>
                    <a:pt x="721" y="81"/>
                  </a:lnTo>
                  <a:lnTo>
                    <a:pt x="690" y="81"/>
                  </a:lnTo>
                  <a:lnTo>
                    <a:pt x="660" y="81"/>
                  </a:lnTo>
                  <a:lnTo>
                    <a:pt x="629" y="81"/>
                  </a:lnTo>
                  <a:lnTo>
                    <a:pt x="599" y="81"/>
                  </a:lnTo>
                  <a:lnTo>
                    <a:pt x="568" y="81"/>
                  </a:lnTo>
                  <a:lnTo>
                    <a:pt x="538" y="81"/>
                  </a:lnTo>
                  <a:lnTo>
                    <a:pt x="507" y="81"/>
                  </a:lnTo>
                  <a:lnTo>
                    <a:pt x="488" y="81"/>
                  </a:lnTo>
                  <a:lnTo>
                    <a:pt x="457" y="81"/>
                  </a:lnTo>
                  <a:lnTo>
                    <a:pt x="427" y="81"/>
                  </a:lnTo>
                  <a:lnTo>
                    <a:pt x="396" y="81"/>
                  </a:lnTo>
                  <a:lnTo>
                    <a:pt x="366" y="81"/>
                  </a:lnTo>
                  <a:lnTo>
                    <a:pt x="335" y="81"/>
                  </a:lnTo>
                  <a:lnTo>
                    <a:pt x="315" y="81"/>
                  </a:lnTo>
                  <a:lnTo>
                    <a:pt x="284" y="81"/>
                  </a:lnTo>
                  <a:lnTo>
                    <a:pt x="254" y="81"/>
                  </a:lnTo>
                  <a:lnTo>
                    <a:pt x="223" y="81"/>
                  </a:lnTo>
                  <a:lnTo>
                    <a:pt x="193" y="81"/>
                  </a:lnTo>
                  <a:lnTo>
                    <a:pt x="164" y="81"/>
                  </a:lnTo>
                  <a:lnTo>
                    <a:pt x="133" y="81"/>
                  </a:lnTo>
                  <a:lnTo>
                    <a:pt x="103" y="81"/>
                  </a:lnTo>
                  <a:lnTo>
                    <a:pt x="72" y="81"/>
                  </a:lnTo>
                  <a:lnTo>
                    <a:pt x="42" y="81"/>
                  </a:lnTo>
                  <a:lnTo>
                    <a:pt x="11" y="91"/>
                  </a:lnTo>
                  <a:lnTo>
                    <a:pt x="0" y="51"/>
                  </a:lnTo>
                  <a:lnTo>
                    <a:pt x="31" y="41"/>
                  </a:lnTo>
                  <a:lnTo>
                    <a:pt x="52" y="20"/>
                  </a:lnTo>
                  <a:lnTo>
                    <a:pt x="72" y="0"/>
                  </a:lnTo>
                  <a:lnTo>
                    <a:pt x="103" y="0"/>
                  </a:lnTo>
                  <a:lnTo>
                    <a:pt x="133" y="0"/>
                  </a:lnTo>
                  <a:lnTo>
                    <a:pt x="164" y="0"/>
                  </a:lnTo>
                  <a:lnTo>
                    <a:pt x="183" y="0"/>
                  </a:lnTo>
                  <a:lnTo>
                    <a:pt x="214" y="0"/>
                  </a:lnTo>
                  <a:lnTo>
                    <a:pt x="244" y="11"/>
                  </a:lnTo>
                  <a:lnTo>
                    <a:pt x="275" y="11"/>
                  </a:lnTo>
                  <a:lnTo>
                    <a:pt x="305" y="11"/>
                  </a:lnTo>
                  <a:lnTo>
                    <a:pt x="335" y="11"/>
                  </a:lnTo>
                  <a:lnTo>
                    <a:pt x="366" y="11"/>
                  </a:lnTo>
                  <a:lnTo>
                    <a:pt x="396" y="11"/>
                  </a:lnTo>
                  <a:lnTo>
                    <a:pt x="427" y="20"/>
                  </a:lnTo>
                  <a:lnTo>
                    <a:pt x="457" y="20"/>
                  </a:lnTo>
                  <a:lnTo>
                    <a:pt x="488" y="20"/>
                  </a:lnTo>
                  <a:lnTo>
                    <a:pt x="518" y="20"/>
                  </a:lnTo>
                  <a:lnTo>
                    <a:pt x="559" y="20"/>
                  </a:lnTo>
                  <a:lnTo>
                    <a:pt x="589" y="20"/>
                  </a:lnTo>
                  <a:lnTo>
                    <a:pt x="619" y="20"/>
                  </a:lnTo>
                  <a:lnTo>
                    <a:pt x="650" y="20"/>
                  </a:lnTo>
                  <a:lnTo>
                    <a:pt x="680" y="20"/>
                  </a:lnTo>
                  <a:lnTo>
                    <a:pt x="711" y="20"/>
                  </a:lnTo>
                  <a:lnTo>
                    <a:pt x="740" y="20"/>
                  </a:lnTo>
                  <a:lnTo>
                    <a:pt x="782" y="20"/>
                  </a:lnTo>
                  <a:lnTo>
                    <a:pt x="812" y="30"/>
                  </a:lnTo>
                  <a:lnTo>
                    <a:pt x="842" y="30"/>
                  </a:lnTo>
                  <a:lnTo>
                    <a:pt x="873" y="30"/>
                  </a:lnTo>
                  <a:lnTo>
                    <a:pt x="903" y="30"/>
                  </a:lnTo>
                  <a:lnTo>
                    <a:pt x="944" y="30"/>
                  </a:lnTo>
                  <a:lnTo>
                    <a:pt x="974" y="30"/>
                  </a:lnTo>
                  <a:lnTo>
                    <a:pt x="1005" y="30"/>
                  </a:lnTo>
                  <a:lnTo>
                    <a:pt x="1035" y="30"/>
                  </a:lnTo>
                  <a:lnTo>
                    <a:pt x="1075" y="30"/>
                  </a:lnTo>
                  <a:lnTo>
                    <a:pt x="1106" y="30"/>
                  </a:lnTo>
                  <a:lnTo>
                    <a:pt x="1136" y="30"/>
                  </a:lnTo>
                  <a:lnTo>
                    <a:pt x="1156" y="30"/>
                  </a:lnTo>
                  <a:lnTo>
                    <a:pt x="1197" y="30"/>
                  </a:lnTo>
                  <a:lnTo>
                    <a:pt x="1228" y="30"/>
                  </a:lnTo>
                  <a:lnTo>
                    <a:pt x="1258" y="30"/>
                  </a:lnTo>
                  <a:lnTo>
                    <a:pt x="1287" y="30"/>
                  </a:lnTo>
                  <a:lnTo>
                    <a:pt x="1318" y="30"/>
                  </a:lnTo>
                  <a:lnTo>
                    <a:pt x="1348" y="30"/>
                  </a:lnTo>
                  <a:lnTo>
                    <a:pt x="1390" y="30"/>
                  </a:lnTo>
                  <a:lnTo>
                    <a:pt x="1420" y="30"/>
                  </a:lnTo>
                  <a:lnTo>
                    <a:pt x="1451" y="41"/>
                  </a:lnTo>
                  <a:lnTo>
                    <a:pt x="1481" y="41"/>
                  </a:lnTo>
                  <a:lnTo>
                    <a:pt x="1512" y="41"/>
                  </a:lnTo>
                  <a:lnTo>
                    <a:pt x="1541" y="51"/>
                  </a:lnTo>
                  <a:lnTo>
                    <a:pt x="1582" y="51"/>
                  </a:lnTo>
                  <a:lnTo>
                    <a:pt x="1613" y="51"/>
                  </a:lnTo>
                  <a:lnTo>
                    <a:pt x="1632" y="61"/>
                  </a:lnTo>
                  <a:lnTo>
                    <a:pt x="1663" y="61"/>
                  </a:lnTo>
                  <a:lnTo>
                    <a:pt x="1693" y="72"/>
                  </a:lnTo>
                  <a:lnTo>
                    <a:pt x="1724" y="72"/>
                  </a:lnTo>
                  <a:lnTo>
                    <a:pt x="1754" y="72"/>
                  </a:lnTo>
                  <a:lnTo>
                    <a:pt x="1785" y="72"/>
                  </a:lnTo>
                  <a:lnTo>
                    <a:pt x="1815" y="81"/>
                  </a:lnTo>
                  <a:lnTo>
                    <a:pt x="1836" y="81"/>
                  </a:lnTo>
                  <a:lnTo>
                    <a:pt x="1865" y="91"/>
                  </a:lnTo>
                  <a:lnTo>
                    <a:pt x="1897" y="91"/>
                  </a:lnTo>
                  <a:lnTo>
                    <a:pt x="1926" y="102"/>
                  </a:lnTo>
                  <a:lnTo>
                    <a:pt x="1947" y="112"/>
                  </a:lnTo>
                  <a:lnTo>
                    <a:pt x="1977" y="122"/>
                  </a:lnTo>
                  <a:lnTo>
                    <a:pt x="2008" y="122"/>
                  </a:lnTo>
                  <a:lnTo>
                    <a:pt x="2038" y="1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Freeform 384"/>
            <p:cNvSpPr>
              <a:spLocks/>
            </p:cNvSpPr>
            <p:nvPr/>
          </p:nvSpPr>
          <p:spPr bwMode="auto">
            <a:xfrm>
              <a:off x="2158" y="2626"/>
              <a:ext cx="291" cy="25"/>
            </a:xfrm>
            <a:custGeom>
              <a:avLst/>
              <a:gdLst>
                <a:gd name="T0" fmla="*/ 288 w 2038"/>
                <a:gd name="T1" fmla="*/ 25 h 173"/>
                <a:gd name="T2" fmla="*/ 277 w 2038"/>
                <a:gd name="T3" fmla="*/ 22 h 173"/>
                <a:gd name="T4" fmla="*/ 262 w 2038"/>
                <a:gd name="T5" fmla="*/ 19 h 173"/>
                <a:gd name="T6" fmla="*/ 249 w 2038"/>
                <a:gd name="T7" fmla="*/ 18 h 173"/>
                <a:gd name="T8" fmla="*/ 236 w 2038"/>
                <a:gd name="T9" fmla="*/ 16 h 173"/>
                <a:gd name="T10" fmla="*/ 223 w 2038"/>
                <a:gd name="T11" fmla="*/ 13 h 173"/>
                <a:gd name="T12" fmla="*/ 210 w 2038"/>
                <a:gd name="T13" fmla="*/ 13 h 173"/>
                <a:gd name="T14" fmla="*/ 198 w 2038"/>
                <a:gd name="T15" fmla="*/ 12 h 173"/>
                <a:gd name="T16" fmla="*/ 185 w 2038"/>
                <a:gd name="T17" fmla="*/ 12 h 173"/>
                <a:gd name="T18" fmla="*/ 172 w 2038"/>
                <a:gd name="T19" fmla="*/ 12 h 173"/>
                <a:gd name="T20" fmla="*/ 161 w 2038"/>
                <a:gd name="T21" fmla="*/ 12 h 173"/>
                <a:gd name="T22" fmla="*/ 148 w 2038"/>
                <a:gd name="T23" fmla="*/ 12 h 173"/>
                <a:gd name="T24" fmla="*/ 136 w 2038"/>
                <a:gd name="T25" fmla="*/ 12 h 173"/>
                <a:gd name="T26" fmla="*/ 123 w 2038"/>
                <a:gd name="T27" fmla="*/ 12 h 173"/>
                <a:gd name="T28" fmla="*/ 112 w 2038"/>
                <a:gd name="T29" fmla="*/ 12 h 173"/>
                <a:gd name="T30" fmla="*/ 99 w 2038"/>
                <a:gd name="T31" fmla="*/ 12 h 173"/>
                <a:gd name="T32" fmla="*/ 86 w 2038"/>
                <a:gd name="T33" fmla="*/ 12 h 173"/>
                <a:gd name="T34" fmla="*/ 72 w 2038"/>
                <a:gd name="T35" fmla="*/ 12 h 173"/>
                <a:gd name="T36" fmla="*/ 61 w 2038"/>
                <a:gd name="T37" fmla="*/ 12 h 173"/>
                <a:gd name="T38" fmla="*/ 48 w 2038"/>
                <a:gd name="T39" fmla="*/ 12 h 173"/>
                <a:gd name="T40" fmla="*/ 36 w 2038"/>
                <a:gd name="T41" fmla="*/ 12 h 173"/>
                <a:gd name="T42" fmla="*/ 23 w 2038"/>
                <a:gd name="T43" fmla="*/ 12 h 173"/>
                <a:gd name="T44" fmla="*/ 10 w 2038"/>
                <a:gd name="T45" fmla="*/ 12 h 173"/>
                <a:gd name="T46" fmla="*/ 0 w 2038"/>
                <a:gd name="T47" fmla="*/ 7 h 173"/>
                <a:gd name="T48" fmla="*/ 10 w 2038"/>
                <a:gd name="T49" fmla="*/ 0 h 173"/>
                <a:gd name="T50" fmla="*/ 23 w 2038"/>
                <a:gd name="T51" fmla="*/ 0 h 173"/>
                <a:gd name="T52" fmla="*/ 35 w 2038"/>
                <a:gd name="T53" fmla="*/ 2 h 173"/>
                <a:gd name="T54" fmla="*/ 48 w 2038"/>
                <a:gd name="T55" fmla="*/ 2 h 173"/>
                <a:gd name="T56" fmla="*/ 61 w 2038"/>
                <a:gd name="T57" fmla="*/ 3 h 173"/>
                <a:gd name="T58" fmla="*/ 74 w 2038"/>
                <a:gd name="T59" fmla="*/ 3 h 173"/>
                <a:gd name="T60" fmla="*/ 88 w 2038"/>
                <a:gd name="T61" fmla="*/ 3 h 173"/>
                <a:gd name="T62" fmla="*/ 102 w 2038"/>
                <a:gd name="T63" fmla="*/ 3 h 173"/>
                <a:gd name="T64" fmla="*/ 116 w 2038"/>
                <a:gd name="T65" fmla="*/ 4 h 173"/>
                <a:gd name="T66" fmla="*/ 129 w 2038"/>
                <a:gd name="T67" fmla="*/ 4 h 173"/>
                <a:gd name="T68" fmla="*/ 144 w 2038"/>
                <a:gd name="T69" fmla="*/ 4 h 173"/>
                <a:gd name="T70" fmla="*/ 158 w 2038"/>
                <a:gd name="T71" fmla="*/ 4 h 173"/>
                <a:gd name="T72" fmla="*/ 171 w 2038"/>
                <a:gd name="T73" fmla="*/ 4 h 173"/>
                <a:gd name="T74" fmla="*/ 184 w 2038"/>
                <a:gd name="T75" fmla="*/ 4 h 173"/>
                <a:gd name="T76" fmla="*/ 198 w 2038"/>
                <a:gd name="T77" fmla="*/ 4 h 173"/>
                <a:gd name="T78" fmla="*/ 211 w 2038"/>
                <a:gd name="T79" fmla="*/ 6 h 173"/>
                <a:gd name="T80" fmla="*/ 226 w 2038"/>
                <a:gd name="T81" fmla="*/ 7 h 173"/>
                <a:gd name="T82" fmla="*/ 237 w 2038"/>
                <a:gd name="T83" fmla="*/ 9 h 173"/>
                <a:gd name="T84" fmla="*/ 250 w 2038"/>
                <a:gd name="T85" fmla="*/ 10 h 173"/>
                <a:gd name="T86" fmla="*/ 262 w 2038"/>
                <a:gd name="T87" fmla="*/ 12 h 173"/>
                <a:gd name="T88" fmla="*/ 275 w 2038"/>
                <a:gd name="T89" fmla="*/ 15 h 173"/>
                <a:gd name="T90" fmla="*/ 287 w 2038"/>
                <a:gd name="T91" fmla="*/ 18 h 17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038" h="173">
                  <a:moveTo>
                    <a:pt x="2038" y="133"/>
                  </a:moveTo>
                  <a:lnTo>
                    <a:pt x="2028" y="162"/>
                  </a:lnTo>
                  <a:lnTo>
                    <a:pt x="2017" y="173"/>
                  </a:lnTo>
                  <a:lnTo>
                    <a:pt x="1998" y="173"/>
                  </a:lnTo>
                  <a:lnTo>
                    <a:pt x="1977" y="173"/>
                  </a:lnTo>
                  <a:lnTo>
                    <a:pt x="1937" y="152"/>
                  </a:lnTo>
                  <a:lnTo>
                    <a:pt x="1897" y="152"/>
                  </a:lnTo>
                  <a:lnTo>
                    <a:pt x="1865" y="142"/>
                  </a:lnTo>
                  <a:lnTo>
                    <a:pt x="1836" y="133"/>
                  </a:lnTo>
                  <a:lnTo>
                    <a:pt x="1805" y="133"/>
                  </a:lnTo>
                  <a:lnTo>
                    <a:pt x="1775" y="122"/>
                  </a:lnTo>
                  <a:lnTo>
                    <a:pt x="1744" y="122"/>
                  </a:lnTo>
                  <a:lnTo>
                    <a:pt x="1714" y="112"/>
                  </a:lnTo>
                  <a:lnTo>
                    <a:pt x="1683" y="112"/>
                  </a:lnTo>
                  <a:lnTo>
                    <a:pt x="1653" y="112"/>
                  </a:lnTo>
                  <a:lnTo>
                    <a:pt x="1623" y="102"/>
                  </a:lnTo>
                  <a:lnTo>
                    <a:pt x="1592" y="102"/>
                  </a:lnTo>
                  <a:lnTo>
                    <a:pt x="1562" y="91"/>
                  </a:lnTo>
                  <a:lnTo>
                    <a:pt x="1531" y="91"/>
                  </a:lnTo>
                  <a:lnTo>
                    <a:pt x="1501" y="91"/>
                  </a:lnTo>
                  <a:lnTo>
                    <a:pt x="1470" y="91"/>
                  </a:lnTo>
                  <a:lnTo>
                    <a:pt x="1451" y="91"/>
                  </a:lnTo>
                  <a:lnTo>
                    <a:pt x="1420" y="91"/>
                  </a:lnTo>
                  <a:lnTo>
                    <a:pt x="1390" y="81"/>
                  </a:lnTo>
                  <a:lnTo>
                    <a:pt x="1359" y="81"/>
                  </a:lnTo>
                  <a:lnTo>
                    <a:pt x="1329" y="81"/>
                  </a:lnTo>
                  <a:lnTo>
                    <a:pt x="1298" y="81"/>
                  </a:lnTo>
                  <a:lnTo>
                    <a:pt x="1268" y="81"/>
                  </a:lnTo>
                  <a:lnTo>
                    <a:pt x="1237" y="81"/>
                  </a:lnTo>
                  <a:lnTo>
                    <a:pt x="1207" y="81"/>
                  </a:lnTo>
                  <a:lnTo>
                    <a:pt x="1186" y="81"/>
                  </a:lnTo>
                  <a:lnTo>
                    <a:pt x="1156" y="81"/>
                  </a:lnTo>
                  <a:lnTo>
                    <a:pt x="1125" y="81"/>
                  </a:lnTo>
                  <a:lnTo>
                    <a:pt x="1096" y="81"/>
                  </a:lnTo>
                  <a:lnTo>
                    <a:pt x="1065" y="81"/>
                  </a:lnTo>
                  <a:lnTo>
                    <a:pt x="1035" y="81"/>
                  </a:lnTo>
                  <a:lnTo>
                    <a:pt x="1005" y="81"/>
                  </a:lnTo>
                  <a:lnTo>
                    <a:pt x="974" y="81"/>
                  </a:lnTo>
                  <a:lnTo>
                    <a:pt x="953" y="81"/>
                  </a:lnTo>
                  <a:lnTo>
                    <a:pt x="923" y="81"/>
                  </a:lnTo>
                  <a:lnTo>
                    <a:pt x="893" y="81"/>
                  </a:lnTo>
                  <a:lnTo>
                    <a:pt x="862" y="81"/>
                  </a:lnTo>
                  <a:lnTo>
                    <a:pt x="832" y="81"/>
                  </a:lnTo>
                  <a:lnTo>
                    <a:pt x="812" y="81"/>
                  </a:lnTo>
                  <a:lnTo>
                    <a:pt x="782" y="81"/>
                  </a:lnTo>
                  <a:lnTo>
                    <a:pt x="751" y="81"/>
                  </a:lnTo>
                  <a:lnTo>
                    <a:pt x="721" y="81"/>
                  </a:lnTo>
                  <a:lnTo>
                    <a:pt x="690" y="81"/>
                  </a:lnTo>
                  <a:lnTo>
                    <a:pt x="660" y="81"/>
                  </a:lnTo>
                  <a:lnTo>
                    <a:pt x="629" y="81"/>
                  </a:lnTo>
                  <a:lnTo>
                    <a:pt x="599" y="81"/>
                  </a:lnTo>
                  <a:lnTo>
                    <a:pt x="568" y="81"/>
                  </a:lnTo>
                  <a:lnTo>
                    <a:pt x="538" y="81"/>
                  </a:lnTo>
                  <a:lnTo>
                    <a:pt x="507" y="81"/>
                  </a:lnTo>
                  <a:lnTo>
                    <a:pt x="488" y="81"/>
                  </a:lnTo>
                  <a:lnTo>
                    <a:pt x="457" y="81"/>
                  </a:lnTo>
                  <a:lnTo>
                    <a:pt x="427" y="81"/>
                  </a:lnTo>
                  <a:lnTo>
                    <a:pt x="396" y="81"/>
                  </a:lnTo>
                  <a:lnTo>
                    <a:pt x="366" y="81"/>
                  </a:lnTo>
                  <a:lnTo>
                    <a:pt x="335" y="81"/>
                  </a:lnTo>
                  <a:lnTo>
                    <a:pt x="315" y="81"/>
                  </a:lnTo>
                  <a:lnTo>
                    <a:pt x="284" y="81"/>
                  </a:lnTo>
                  <a:lnTo>
                    <a:pt x="254" y="81"/>
                  </a:lnTo>
                  <a:lnTo>
                    <a:pt x="223" y="81"/>
                  </a:lnTo>
                  <a:lnTo>
                    <a:pt x="193" y="81"/>
                  </a:lnTo>
                  <a:lnTo>
                    <a:pt x="164" y="81"/>
                  </a:lnTo>
                  <a:lnTo>
                    <a:pt x="133" y="81"/>
                  </a:lnTo>
                  <a:lnTo>
                    <a:pt x="103" y="81"/>
                  </a:lnTo>
                  <a:lnTo>
                    <a:pt x="72" y="81"/>
                  </a:lnTo>
                  <a:lnTo>
                    <a:pt x="42" y="81"/>
                  </a:lnTo>
                  <a:lnTo>
                    <a:pt x="11" y="91"/>
                  </a:lnTo>
                  <a:lnTo>
                    <a:pt x="0" y="51"/>
                  </a:lnTo>
                  <a:lnTo>
                    <a:pt x="31" y="41"/>
                  </a:lnTo>
                  <a:lnTo>
                    <a:pt x="52" y="20"/>
                  </a:lnTo>
                  <a:lnTo>
                    <a:pt x="72" y="0"/>
                  </a:lnTo>
                  <a:lnTo>
                    <a:pt x="103" y="0"/>
                  </a:lnTo>
                  <a:lnTo>
                    <a:pt x="133" y="0"/>
                  </a:lnTo>
                  <a:lnTo>
                    <a:pt x="164" y="0"/>
                  </a:lnTo>
                  <a:lnTo>
                    <a:pt x="183" y="0"/>
                  </a:lnTo>
                  <a:lnTo>
                    <a:pt x="214" y="0"/>
                  </a:lnTo>
                  <a:lnTo>
                    <a:pt x="244" y="11"/>
                  </a:lnTo>
                  <a:lnTo>
                    <a:pt x="275" y="11"/>
                  </a:lnTo>
                  <a:lnTo>
                    <a:pt x="305" y="11"/>
                  </a:lnTo>
                  <a:lnTo>
                    <a:pt x="335" y="11"/>
                  </a:lnTo>
                  <a:lnTo>
                    <a:pt x="366" y="11"/>
                  </a:lnTo>
                  <a:lnTo>
                    <a:pt x="396" y="11"/>
                  </a:lnTo>
                  <a:lnTo>
                    <a:pt x="427" y="20"/>
                  </a:lnTo>
                  <a:lnTo>
                    <a:pt x="457" y="20"/>
                  </a:lnTo>
                  <a:lnTo>
                    <a:pt x="488" y="20"/>
                  </a:lnTo>
                  <a:lnTo>
                    <a:pt x="518" y="20"/>
                  </a:lnTo>
                  <a:lnTo>
                    <a:pt x="559" y="20"/>
                  </a:lnTo>
                  <a:lnTo>
                    <a:pt x="589" y="20"/>
                  </a:lnTo>
                  <a:lnTo>
                    <a:pt x="619" y="20"/>
                  </a:lnTo>
                  <a:lnTo>
                    <a:pt x="650" y="20"/>
                  </a:lnTo>
                  <a:lnTo>
                    <a:pt x="680" y="20"/>
                  </a:lnTo>
                  <a:lnTo>
                    <a:pt x="711" y="20"/>
                  </a:lnTo>
                  <a:lnTo>
                    <a:pt x="740" y="20"/>
                  </a:lnTo>
                  <a:lnTo>
                    <a:pt x="782" y="20"/>
                  </a:lnTo>
                  <a:lnTo>
                    <a:pt x="812" y="30"/>
                  </a:lnTo>
                  <a:lnTo>
                    <a:pt x="842" y="30"/>
                  </a:lnTo>
                  <a:lnTo>
                    <a:pt x="873" y="30"/>
                  </a:lnTo>
                  <a:lnTo>
                    <a:pt x="903" y="30"/>
                  </a:lnTo>
                  <a:lnTo>
                    <a:pt x="944" y="30"/>
                  </a:lnTo>
                  <a:lnTo>
                    <a:pt x="974" y="30"/>
                  </a:lnTo>
                  <a:lnTo>
                    <a:pt x="1005" y="30"/>
                  </a:lnTo>
                  <a:lnTo>
                    <a:pt x="1035" y="30"/>
                  </a:lnTo>
                  <a:lnTo>
                    <a:pt x="1075" y="30"/>
                  </a:lnTo>
                  <a:lnTo>
                    <a:pt x="1106" y="30"/>
                  </a:lnTo>
                  <a:lnTo>
                    <a:pt x="1136" y="30"/>
                  </a:lnTo>
                  <a:lnTo>
                    <a:pt x="1156" y="30"/>
                  </a:lnTo>
                  <a:lnTo>
                    <a:pt x="1197" y="30"/>
                  </a:lnTo>
                  <a:lnTo>
                    <a:pt x="1228" y="30"/>
                  </a:lnTo>
                  <a:lnTo>
                    <a:pt x="1258" y="30"/>
                  </a:lnTo>
                  <a:lnTo>
                    <a:pt x="1287" y="30"/>
                  </a:lnTo>
                  <a:lnTo>
                    <a:pt x="1318" y="30"/>
                  </a:lnTo>
                  <a:lnTo>
                    <a:pt x="1348" y="30"/>
                  </a:lnTo>
                  <a:lnTo>
                    <a:pt x="1390" y="30"/>
                  </a:lnTo>
                  <a:lnTo>
                    <a:pt x="1420" y="30"/>
                  </a:lnTo>
                  <a:lnTo>
                    <a:pt x="1451" y="41"/>
                  </a:lnTo>
                  <a:lnTo>
                    <a:pt x="1481" y="41"/>
                  </a:lnTo>
                  <a:lnTo>
                    <a:pt x="1512" y="41"/>
                  </a:lnTo>
                  <a:lnTo>
                    <a:pt x="1541" y="51"/>
                  </a:lnTo>
                  <a:lnTo>
                    <a:pt x="1582" y="51"/>
                  </a:lnTo>
                  <a:lnTo>
                    <a:pt x="1613" y="51"/>
                  </a:lnTo>
                  <a:lnTo>
                    <a:pt x="1632" y="61"/>
                  </a:lnTo>
                  <a:lnTo>
                    <a:pt x="1663" y="61"/>
                  </a:lnTo>
                  <a:lnTo>
                    <a:pt x="1693" y="72"/>
                  </a:lnTo>
                  <a:lnTo>
                    <a:pt x="1724" y="72"/>
                  </a:lnTo>
                  <a:lnTo>
                    <a:pt x="1754" y="72"/>
                  </a:lnTo>
                  <a:lnTo>
                    <a:pt x="1785" y="72"/>
                  </a:lnTo>
                  <a:lnTo>
                    <a:pt x="1815" y="81"/>
                  </a:lnTo>
                  <a:lnTo>
                    <a:pt x="1836" y="81"/>
                  </a:lnTo>
                  <a:lnTo>
                    <a:pt x="1865" y="91"/>
                  </a:lnTo>
                  <a:lnTo>
                    <a:pt x="1897" y="91"/>
                  </a:lnTo>
                  <a:lnTo>
                    <a:pt x="1926" y="102"/>
                  </a:lnTo>
                  <a:lnTo>
                    <a:pt x="1947" y="112"/>
                  </a:lnTo>
                  <a:lnTo>
                    <a:pt x="1977" y="122"/>
                  </a:lnTo>
                  <a:lnTo>
                    <a:pt x="2008" y="122"/>
                  </a:lnTo>
                  <a:lnTo>
                    <a:pt x="2038" y="1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Freeform 385"/>
            <p:cNvSpPr>
              <a:spLocks/>
            </p:cNvSpPr>
            <p:nvPr/>
          </p:nvSpPr>
          <p:spPr bwMode="auto">
            <a:xfrm>
              <a:off x="2522" y="2630"/>
              <a:ext cx="127" cy="42"/>
            </a:xfrm>
            <a:custGeom>
              <a:avLst/>
              <a:gdLst>
                <a:gd name="T0" fmla="*/ 127 w 891"/>
                <a:gd name="T1" fmla="*/ 2 h 294"/>
                <a:gd name="T2" fmla="*/ 120 w 891"/>
                <a:gd name="T3" fmla="*/ 6 h 294"/>
                <a:gd name="T4" fmla="*/ 113 w 891"/>
                <a:gd name="T5" fmla="*/ 9 h 294"/>
                <a:gd name="T6" fmla="*/ 110 w 891"/>
                <a:gd name="T7" fmla="*/ 10 h 294"/>
                <a:gd name="T8" fmla="*/ 105 w 891"/>
                <a:gd name="T9" fmla="*/ 12 h 294"/>
                <a:gd name="T10" fmla="*/ 102 w 891"/>
                <a:gd name="T11" fmla="*/ 13 h 294"/>
                <a:gd name="T12" fmla="*/ 100 w 891"/>
                <a:gd name="T13" fmla="*/ 16 h 294"/>
                <a:gd name="T14" fmla="*/ 93 w 891"/>
                <a:gd name="T15" fmla="*/ 19 h 294"/>
                <a:gd name="T16" fmla="*/ 85 w 891"/>
                <a:gd name="T17" fmla="*/ 22 h 294"/>
                <a:gd name="T18" fmla="*/ 78 w 891"/>
                <a:gd name="T19" fmla="*/ 25 h 294"/>
                <a:gd name="T20" fmla="*/ 71 w 891"/>
                <a:gd name="T21" fmla="*/ 29 h 294"/>
                <a:gd name="T22" fmla="*/ 66 w 891"/>
                <a:gd name="T23" fmla="*/ 29 h 294"/>
                <a:gd name="T24" fmla="*/ 62 w 891"/>
                <a:gd name="T25" fmla="*/ 31 h 294"/>
                <a:gd name="T26" fmla="*/ 58 w 891"/>
                <a:gd name="T27" fmla="*/ 31 h 294"/>
                <a:gd name="T28" fmla="*/ 55 w 891"/>
                <a:gd name="T29" fmla="*/ 32 h 294"/>
                <a:gd name="T30" fmla="*/ 51 w 891"/>
                <a:gd name="T31" fmla="*/ 33 h 294"/>
                <a:gd name="T32" fmla="*/ 48 w 891"/>
                <a:gd name="T33" fmla="*/ 35 h 294"/>
                <a:gd name="T34" fmla="*/ 43 w 891"/>
                <a:gd name="T35" fmla="*/ 35 h 294"/>
                <a:gd name="T36" fmla="*/ 39 w 891"/>
                <a:gd name="T37" fmla="*/ 36 h 294"/>
                <a:gd name="T38" fmla="*/ 35 w 891"/>
                <a:gd name="T39" fmla="*/ 36 h 294"/>
                <a:gd name="T40" fmla="*/ 30 w 891"/>
                <a:gd name="T41" fmla="*/ 38 h 294"/>
                <a:gd name="T42" fmla="*/ 28 w 891"/>
                <a:gd name="T43" fmla="*/ 38 h 294"/>
                <a:gd name="T44" fmla="*/ 23 w 891"/>
                <a:gd name="T45" fmla="*/ 39 h 294"/>
                <a:gd name="T46" fmla="*/ 19 w 891"/>
                <a:gd name="T47" fmla="*/ 39 h 294"/>
                <a:gd name="T48" fmla="*/ 16 w 891"/>
                <a:gd name="T49" fmla="*/ 41 h 294"/>
                <a:gd name="T50" fmla="*/ 12 w 891"/>
                <a:gd name="T51" fmla="*/ 41 h 294"/>
                <a:gd name="T52" fmla="*/ 7 w 891"/>
                <a:gd name="T53" fmla="*/ 42 h 294"/>
                <a:gd name="T54" fmla="*/ 3 w 891"/>
                <a:gd name="T55" fmla="*/ 38 h 294"/>
                <a:gd name="T56" fmla="*/ 1 w 891"/>
                <a:gd name="T57" fmla="*/ 36 h 294"/>
                <a:gd name="T58" fmla="*/ 0 w 891"/>
                <a:gd name="T59" fmla="*/ 32 h 294"/>
                <a:gd name="T60" fmla="*/ 1 w 891"/>
                <a:gd name="T61" fmla="*/ 31 h 294"/>
                <a:gd name="T62" fmla="*/ 3 w 891"/>
                <a:gd name="T63" fmla="*/ 28 h 294"/>
                <a:gd name="T64" fmla="*/ 4 w 891"/>
                <a:gd name="T65" fmla="*/ 25 h 294"/>
                <a:gd name="T66" fmla="*/ 6 w 891"/>
                <a:gd name="T67" fmla="*/ 22 h 294"/>
                <a:gd name="T68" fmla="*/ 7 w 891"/>
                <a:gd name="T69" fmla="*/ 19 h 294"/>
                <a:gd name="T70" fmla="*/ 10 w 891"/>
                <a:gd name="T71" fmla="*/ 16 h 294"/>
                <a:gd name="T72" fmla="*/ 13 w 891"/>
                <a:gd name="T73" fmla="*/ 13 h 294"/>
                <a:gd name="T74" fmla="*/ 16 w 891"/>
                <a:gd name="T75" fmla="*/ 10 h 294"/>
                <a:gd name="T76" fmla="*/ 22 w 891"/>
                <a:gd name="T77" fmla="*/ 10 h 294"/>
                <a:gd name="T78" fmla="*/ 25 w 891"/>
                <a:gd name="T79" fmla="*/ 13 h 294"/>
                <a:gd name="T80" fmla="*/ 23 w 891"/>
                <a:gd name="T81" fmla="*/ 17 h 294"/>
                <a:gd name="T82" fmla="*/ 22 w 891"/>
                <a:gd name="T83" fmla="*/ 22 h 294"/>
                <a:gd name="T84" fmla="*/ 22 w 891"/>
                <a:gd name="T85" fmla="*/ 28 h 294"/>
                <a:gd name="T86" fmla="*/ 28 w 891"/>
                <a:gd name="T87" fmla="*/ 28 h 294"/>
                <a:gd name="T88" fmla="*/ 33 w 891"/>
                <a:gd name="T89" fmla="*/ 28 h 294"/>
                <a:gd name="T90" fmla="*/ 40 w 891"/>
                <a:gd name="T91" fmla="*/ 26 h 294"/>
                <a:gd name="T92" fmla="*/ 46 w 891"/>
                <a:gd name="T93" fmla="*/ 25 h 294"/>
                <a:gd name="T94" fmla="*/ 52 w 891"/>
                <a:gd name="T95" fmla="*/ 23 h 294"/>
                <a:gd name="T96" fmla="*/ 59 w 891"/>
                <a:gd name="T97" fmla="*/ 22 h 294"/>
                <a:gd name="T98" fmla="*/ 66 w 891"/>
                <a:gd name="T99" fmla="*/ 20 h 294"/>
                <a:gd name="T100" fmla="*/ 74 w 891"/>
                <a:gd name="T101" fmla="*/ 19 h 294"/>
                <a:gd name="T102" fmla="*/ 79 w 891"/>
                <a:gd name="T103" fmla="*/ 16 h 294"/>
                <a:gd name="T104" fmla="*/ 85 w 891"/>
                <a:gd name="T105" fmla="*/ 13 h 294"/>
                <a:gd name="T106" fmla="*/ 93 w 891"/>
                <a:gd name="T107" fmla="*/ 10 h 294"/>
                <a:gd name="T108" fmla="*/ 98 w 891"/>
                <a:gd name="T109" fmla="*/ 9 h 294"/>
                <a:gd name="T110" fmla="*/ 105 w 891"/>
                <a:gd name="T111" fmla="*/ 6 h 294"/>
                <a:gd name="T112" fmla="*/ 113 w 891"/>
                <a:gd name="T113" fmla="*/ 4 h 294"/>
                <a:gd name="T114" fmla="*/ 118 w 891"/>
                <a:gd name="T115" fmla="*/ 2 h 294"/>
                <a:gd name="T116" fmla="*/ 126 w 891"/>
                <a:gd name="T117" fmla="*/ 0 h 294"/>
                <a:gd name="T118" fmla="*/ 127 w 891"/>
                <a:gd name="T119" fmla="*/ 2 h 2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1" h="294">
                  <a:moveTo>
                    <a:pt x="891" y="11"/>
                  </a:moveTo>
                  <a:lnTo>
                    <a:pt x="841" y="42"/>
                  </a:lnTo>
                  <a:lnTo>
                    <a:pt x="790" y="61"/>
                  </a:lnTo>
                  <a:lnTo>
                    <a:pt x="770" y="72"/>
                  </a:lnTo>
                  <a:lnTo>
                    <a:pt x="740" y="82"/>
                  </a:lnTo>
                  <a:lnTo>
                    <a:pt x="719" y="92"/>
                  </a:lnTo>
                  <a:lnTo>
                    <a:pt x="699" y="112"/>
                  </a:lnTo>
                  <a:lnTo>
                    <a:pt x="649" y="132"/>
                  </a:lnTo>
                  <a:lnTo>
                    <a:pt x="597" y="153"/>
                  </a:lnTo>
                  <a:lnTo>
                    <a:pt x="547" y="173"/>
                  </a:lnTo>
                  <a:lnTo>
                    <a:pt x="496" y="204"/>
                  </a:lnTo>
                  <a:lnTo>
                    <a:pt x="466" y="204"/>
                  </a:lnTo>
                  <a:lnTo>
                    <a:pt x="435" y="214"/>
                  </a:lnTo>
                  <a:lnTo>
                    <a:pt x="405" y="214"/>
                  </a:lnTo>
                  <a:lnTo>
                    <a:pt x="385" y="223"/>
                  </a:lnTo>
                  <a:lnTo>
                    <a:pt x="355" y="234"/>
                  </a:lnTo>
                  <a:lnTo>
                    <a:pt x="334" y="244"/>
                  </a:lnTo>
                  <a:lnTo>
                    <a:pt x="304" y="244"/>
                  </a:lnTo>
                  <a:lnTo>
                    <a:pt x="273" y="254"/>
                  </a:lnTo>
                  <a:lnTo>
                    <a:pt x="243" y="254"/>
                  </a:lnTo>
                  <a:lnTo>
                    <a:pt x="212" y="265"/>
                  </a:lnTo>
                  <a:lnTo>
                    <a:pt x="193" y="265"/>
                  </a:lnTo>
                  <a:lnTo>
                    <a:pt x="162" y="274"/>
                  </a:lnTo>
                  <a:lnTo>
                    <a:pt x="132" y="274"/>
                  </a:lnTo>
                  <a:lnTo>
                    <a:pt x="111" y="284"/>
                  </a:lnTo>
                  <a:lnTo>
                    <a:pt x="81" y="284"/>
                  </a:lnTo>
                  <a:lnTo>
                    <a:pt x="50" y="294"/>
                  </a:lnTo>
                  <a:lnTo>
                    <a:pt x="20" y="265"/>
                  </a:lnTo>
                  <a:lnTo>
                    <a:pt x="10" y="254"/>
                  </a:lnTo>
                  <a:lnTo>
                    <a:pt x="0" y="223"/>
                  </a:lnTo>
                  <a:lnTo>
                    <a:pt x="10" y="214"/>
                  </a:lnTo>
                  <a:lnTo>
                    <a:pt x="20" y="193"/>
                  </a:lnTo>
                  <a:lnTo>
                    <a:pt x="31" y="173"/>
                  </a:lnTo>
                  <a:lnTo>
                    <a:pt x="40" y="153"/>
                  </a:lnTo>
                  <a:lnTo>
                    <a:pt x="50" y="132"/>
                  </a:lnTo>
                  <a:lnTo>
                    <a:pt x="71" y="112"/>
                  </a:lnTo>
                  <a:lnTo>
                    <a:pt x="90" y="92"/>
                  </a:lnTo>
                  <a:lnTo>
                    <a:pt x="111" y="72"/>
                  </a:lnTo>
                  <a:lnTo>
                    <a:pt x="151" y="72"/>
                  </a:lnTo>
                  <a:lnTo>
                    <a:pt x="172" y="92"/>
                  </a:lnTo>
                  <a:lnTo>
                    <a:pt x="162" y="122"/>
                  </a:lnTo>
                  <a:lnTo>
                    <a:pt x="151" y="153"/>
                  </a:lnTo>
                  <a:lnTo>
                    <a:pt x="151" y="193"/>
                  </a:lnTo>
                  <a:lnTo>
                    <a:pt x="193" y="193"/>
                  </a:lnTo>
                  <a:lnTo>
                    <a:pt x="233" y="193"/>
                  </a:lnTo>
                  <a:lnTo>
                    <a:pt x="283" y="183"/>
                  </a:lnTo>
                  <a:lnTo>
                    <a:pt x="324" y="173"/>
                  </a:lnTo>
                  <a:lnTo>
                    <a:pt x="365" y="162"/>
                  </a:lnTo>
                  <a:lnTo>
                    <a:pt x="416" y="153"/>
                  </a:lnTo>
                  <a:lnTo>
                    <a:pt x="466" y="143"/>
                  </a:lnTo>
                  <a:lnTo>
                    <a:pt x="517" y="132"/>
                  </a:lnTo>
                  <a:lnTo>
                    <a:pt x="557" y="112"/>
                  </a:lnTo>
                  <a:lnTo>
                    <a:pt x="597" y="92"/>
                  </a:lnTo>
                  <a:lnTo>
                    <a:pt x="649" y="72"/>
                  </a:lnTo>
                  <a:lnTo>
                    <a:pt x="689" y="61"/>
                  </a:lnTo>
                  <a:lnTo>
                    <a:pt x="740" y="42"/>
                  </a:lnTo>
                  <a:lnTo>
                    <a:pt x="790" y="31"/>
                  </a:lnTo>
                  <a:lnTo>
                    <a:pt x="830" y="11"/>
                  </a:lnTo>
                  <a:lnTo>
                    <a:pt x="881" y="0"/>
                  </a:lnTo>
                  <a:lnTo>
                    <a:pt x="891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Freeform 386"/>
            <p:cNvSpPr>
              <a:spLocks/>
            </p:cNvSpPr>
            <p:nvPr/>
          </p:nvSpPr>
          <p:spPr bwMode="auto">
            <a:xfrm>
              <a:off x="2522" y="2630"/>
              <a:ext cx="127" cy="42"/>
            </a:xfrm>
            <a:custGeom>
              <a:avLst/>
              <a:gdLst>
                <a:gd name="T0" fmla="*/ 127 w 891"/>
                <a:gd name="T1" fmla="*/ 2 h 294"/>
                <a:gd name="T2" fmla="*/ 120 w 891"/>
                <a:gd name="T3" fmla="*/ 6 h 294"/>
                <a:gd name="T4" fmla="*/ 113 w 891"/>
                <a:gd name="T5" fmla="*/ 9 h 294"/>
                <a:gd name="T6" fmla="*/ 110 w 891"/>
                <a:gd name="T7" fmla="*/ 10 h 294"/>
                <a:gd name="T8" fmla="*/ 105 w 891"/>
                <a:gd name="T9" fmla="*/ 12 h 294"/>
                <a:gd name="T10" fmla="*/ 102 w 891"/>
                <a:gd name="T11" fmla="*/ 13 h 294"/>
                <a:gd name="T12" fmla="*/ 100 w 891"/>
                <a:gd name="T13" fmla="*/ 16 h 294"/>
                <a:gd name="T14" fmla="*/ 93 w 891"/>
                <a:gd name="T15" fmla="*/ 19 h 294"/>
                <a:gd name="T16" fmla="*/ 85 w 891"/>
                <a:gd name="T17" fmla="*/ 22 h 294"/>
                <a:gd name="T18" fmla="*/ 78 w 891"/>
                <a:gd name="T19" fmla="*/ 25 h 294"/>
                <a:gd name="T20" fmla="*/ 71 w 891"/>
                <a:gd name="T21" fmla="*/ 29 h 294"/>
                <a:gd name="T22" fmla="*/ 66 w 891"/>
                <a:gd name="T23" fmla="*/ 29 h 294"/>
                <a:gd name="T24" fmla="*/ 62 w 891"/>
                <a:gd name="T25" fmla="*/ 31 h 294"/>
                <a:gd name="T26" fmla="*/ 58 w 891"/>
                <a:gd name="T27" fmla="*/ 31 h 294"/>
                <a:gd name="T28" fmla="*/ 55 w 891"/>
                <a:gd name="T29" fmla="*/ 32 h 294"/>
                <a:gd name="T30" fmla="*/ 51 w 891"/>
                <a:gd name="T31" fmla="*/ 33 h 294"/>
                <a:gd name="T32" fmla="*/ 48 w 891"/>
                <a:gd name="T33" fmla="*/ 35 h 294"/>
                <a:gd name="T34" fmla="*/ 43 w 891"/>
                <a:gd name="T35" fmla="*/ 35 h 294"/>
                <a:gd name="T36" fmla="*/ 39 w 891"/>
                <a:gd name="T37" fmla="*/ 36 h 294"/>
                <a:gd name="T38" fmla="*/ 35 w 891"/>
                <a:gd name="T39" fmla="*/ 36 h 294"/>
                <a:gd name="T40" fmla="*/ 30 w 891"/>
                <a:gd name="T41" fmla="*/ 38 h 294"/>
                <a:gd name="T42" fmla="*/ 28 w 891"/>
                <a:gd name="T43" fmla="*/ 38 h 294"/>
                <a:gd name="T44" fmla="*/ 23 w 891"/>
                <a:gd name="T45" fmla="*/ 39 h 294"/>
                <a:gd name="T46" fmla="*/ 19 w 891"/>
                <a:gd name="T47" fmla="*/ 39 h 294"/>
                <a:gd name="T48" fmla="*/ 16 w 891"/>
                <a:gd name="T49" fmla="*/ 41 h 294"/>
                <a:gd name="T50" fmla="*/ 12 w 891"/>
                <a:gd name="T51" fmla="*/ 41 h 294"/>
                <a:gd name="T52" fmla="*/ 7 w 891"/>
                <a:gd name="T53" fmla="*/ 42 h 294"/>
                <a:gd name="T54" fmla="*/ 3 w 891"/>
                <a:gd name="T55" fmla="*/ 38 h 294"/>
                <a:gd name="T56" fmla="*/ 1 w 891"/>
                <a:gd name="T57" fmla="*/ 36 h 294"/>
                <a:gd name="T58" fmla="*/ 0 w 891"/>
                <a:gd name="T59" fmla="*/ 32 h 294"/>
                <a:gd name="T60" fmla="*/ 1 w 891"/>
                <a:gd name="T61" fmla="*/ 31 h 294"/>
                <a:gd name="T62" fmla="*/ 3 w 891"/>
                <a:gd name="T63" fmla="*/ 28 h 294"/>
                <a:gd name="T64" fmla="*/ 4 w 891"/>
                <a:gd name="T65" fmla="*/ 25 h 294"/>
                <a:gd name="T66" fmla="*/ 6 w 891"/>
                <a:gd name="T67" fmla="*/ 22 h 294"/>
                <a:gd name="T68" fmla="*/ 7 w 891"/>
                <a:gd name="T69" fmla="*/ 19 h 294"/>
                <a:gd name="T70" fmla="*/ 10 w 891"/>
                <a:gd name="T71" fmla="*/ 16 h 294"/>
                <a:gd name="T72" fmla="*/ 13 w 891"/>
                <a:gd name="T73" fmla="*/ 13 h 294"/>
                <a:gd name="T74" fmla="*/ 16 w 891"/>
                <a:gd name="T75" fmla="*/ 10 h 294"/>
                <a:gd name="T76" fmla="*/ 22 w 891"/>
                <a:gd name="T77" fmla="*/ 10 h 294"/>
                <a:gd name="T78" fmla="*/ 25 w 891"/>
                <a:gd name="T79" fmla="*/ 13 h 294"/>
                <a:gd name="T80" fmla="*/ 23 w 891"/>
                <a:gd name="T81" fmla="*/ 17 h 294"/>
                <a:gd name="T82" fmla="*/ 22 w 891"/>
                <a:gd name="T83" fmla="*/ 22 h 294"/>
                <a:gd name="T84" fmla="*/ 22 w 891"/>
                <a:gd name="T85" fmla="*/ 28 h 294"/>
                <a:gd name="T86" fmla="*/ 28 w 891"/>
                <a:gd name="T87" fmla="*/ 28 h 294"/>
                <a:gd name="T88" fmla="*/ 33 w 891"/>
                <a:gd name="T89" fmla="*/ 28 h 294"/>
                <a:gd name="T90" fmla="*/ 40 w 891"/>
                <a:gd name="T91" fmla="*/ 26 h 294"/>
                <a:gd name="T92" fmla="*/ 46 w 891"/>
                <a:gd name="T93" fmla="*/ 25 h 294"/>
                <a:gd name="T94" fmla="*/ 52 w 891"/>
                <a:gd name="T95" fmla="*/ 23 h 294"/>
                <a:gd name="T96" fmla="*/ 59 w 891"/>
                <a:gd name="T97" fmla="*/ 22 h 294"/>
                <a:gd name="T98" fmla="*/ 66 w 891"/>
                <a:gd name="T99" fmla="*/ 20 h 294"/>
                <a:gd name="T100" fmla="*/ 74 w 891"/>
                <a:gd name="T101" fmla="*/ 19 h 294"/>
                <a:gd name="T102" fmla="*/ 79 w 891"/>
                <a:gd name="T103" fmla="*/ 16 h 294"/>
                <a:gd name="T104" fmla="*/ 85 w 891"/>
                <a:gd name="T105" fmla="*/ 13 h 294"/>
                <a:gd name="T106" fmla="*/ 93 w 891"/>
                <a:gd name="T107" fmla="*/ 10 h 294"/>
                <a:gd name="T108" fmla="*/ 98 w 891"/>
                <a:gd name="T109" fmla="*/ 9 h 294"/>
                <a:gd name="T110" fmla="*/ 105 w 891"/>
                <a:gd name="T111" fmla="*/ 6 h 294"/>
                <a:gd name="T112" fmla="*/ 113 w 891"/>
                <a:gd name="T113" fmla="*/ 4 h 294"/>
                <a:gd name="T114" fmla="*/ 118 w 891"/>
                <a:gd name="T115" fmla="*/ 2 h 294"/>
                <a:gd name="T116" fmla="*/ 126 w 891"/>
                <a:gd name="T117" fmla="*/ 0 h 294"/>
                <a:gd name="T118" fmla="*/ 127 w 891"/>
                <a:gd name="T119" fmla="*/ 2 h 2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1" h="294">
                  <a:moveTo>
                    <a:pt x="891" y="11"/>
                  </a:moveTo>
                  <a:lnTo>
                    <a:pt x="841" y="42"/>
                  </a:lnTo>
                  <a:lnTo>
                    <a:pt x="790" y="61"/>
                  </a:lnTo>
                  <a:lnTo>
                    <a:pt x="770" y="72"/>
                  </a:lnTo>
                  <a:lnTo>
                    <a:pt x="740" y="82"/>
                  </a:lnTo>
                  <a:lnTo>
                    <a:pt x="719" y="92"/>
                  </a:lnTo>
                  <a:lnTo>
                    <a:pt x="699" y="112"/>
                  </a:lnTo>
                  <a:lnTo>
                    <a:pt x="649" y="132"/>
                  </a:lnTo>
                  <a:lnTo>
                    <a:pt x="597" y="153"/>
                  </a:lnTo>
                  <a:lnTo>
                    <a:pt x="547" y="173"/>
                  </a:lnTo>
                  <a:lnTo>
                    <a:pt x="496" y="204"/>
                  </a:lnTo>
                  <a:lnTo>
                    <a:pt x="466" y="204"/>
                  </a:lnTo>
                  <a:lnTo>
                    <a:pt x="435" y="214"/>
                  </a:lnTo>
                  <a:lnTo>
                    <a:pt x="405" y="214"/>
                  </a:lnTo>
                  <a:lnTo>
                    <a:pt x="385" y="223"/>
                  </a:lnTo>
                  <a:lnTo>
                    <a:pt x="355" y="234"/>
                  </a:lnTo>
                  <a:lnTo>
                    <a:pt x="334" y="244"/>
                  </a:lnTo>
                  <a:lnTo>
                    <a:pt x="304" y="244"/>
                  </a:lnTo>
                  <a:lnTo>
                    <a:pt x="273" y="254"/>
                  </a:lnTo>
                  <a:lnTo>
                    <a:pt x="243" y="254"/>
                  </a:lnTo>
                  <a:lnTo>
                    <a:pt x="212" y="265"/>
                  </a:lnTo>
                  <a:lnTo>
                    <a:pt x="193" y="265"/>
                  </a:lnTo>
                  <a:lnTo>
                    <a:pt x="162" y="274"/>
                  </a:lnTo>
                  <a:lnTo>
                    <a:pt x="132" y="274"/>
                  </a:lnTo>
                  <a:lnTo>
                    <a:pt x="111" y="284"/>
                  </a:lnTo>
                  <a:lnTo>
                    <a:pt x="81" y="284"/>
                  </a:lnTo>
                  <a:lnTo>
                    <a:pt x="50" y="294"/>
                  </a:lnTo>
                  <a:lnTo>
                    <a:pt x="20" y="265"/>
                  </a:lnTo>
                  <a:lnTo>
                    <a:pt x="10" y="254"/>
                  </a:lnTo>
                  <a:lnTo>
                    <a:pt x="0" y="223"/>
                  </a:lnTo>
                  <a:lnTo>
                    <a:pt x="10" y="214"/>
                  </a:lnTo>
                  <a:lnTo>
                    <a:pt x="20" y="193"/>
                  </a:lnTo>
                  <a:lnTo>
                    <a:pt x="31" y="173"/>
                  </a:lnTo>
                  <a:lnTo>
                    <a:pt x="40" y="153"/>
                  </a:lnTo>
                  <a:lnTo>
                    <a:pt x="50" y="132"/>
                  </a:lnTo>
                  <a:lnTo>
                    <a:pt x="71" y="112"/>
                  </a:lnTo>
                  <a:lnTo>
                    <a:pt x="90" y="92"/>
                  </a:lnTo>
                  <a:lnTo>
                    <a:pt x="111" y="72"/>
                  </a:lnTo>
                  <a:lnTo>
                    <a:pt x="151" y="72"/>
                  </a:lnTo>
                  <a:lnTo>
                    <a:pt x="172" y="92"/>
                  </a:lnTo>
                  <a:lnTo>
                    <a:pt x="162" y="122"/>
                  </a:lnTo>
                  <a:lnTo>
                    <a:pt x="151" y="153"/>
                  </a:lnTo>
                  <a:lnTo>
                    <a:pt x="151" y="193"/>
                  </a:lnTo>
                  <a:lnTo>
                    <a:pt x="193" y="193"/>
                  </a:lnTo>
                  <a:lnTo>
                    <a:pt x="233" y="193"/>
                  </a:lnTo>
                  <a:lnTo>
                    <a:pt x="283" y="183"/>
                  </a:lnTo>
                  <a:lnTo>
                    <a:pt x="324" y="173"/>
                  </a:lnTo>
                  <a:lnTo>
                    <a:pt x="365" y="162"/>
                  </a:lnTo>
                  <a:lnTo>
                    <a:pt x="416" y="153"/>
                  </a:lnTo>
                  <a:lnTo>
                    <a:pt x="466" y="143"/>
                  </a:lnTo>
                  <a:lnTo>
                    <a:pt x="517" y="132"/>
                  </a:lnTo>
                  <a:lnTo>
                    <a:pt x="557" y="112"/>
                  </a:lnTo>
                  <a:lnTo>
                    <a:pt x="597" y="92"/>
                  </a:lnTo>
                  <a:lnTo>
                    <a:pt x="649" y="72"/>
                  </a:lnTo>
                  <a:lnTo>
                    <a:pt x="689" y="61"/>
                  </a:lnTo>
                  <a:lnTo>
                    <a:pt x="740" y="42"/>
                  </a:lnTo>
                  <a:lnTo>
                    <a:pt x="790" y="31"/>
                  </a:lnTo>
                  <a:lnTo>
                    <a:pt x="830" y="11"/>
                  </a:lnTo>
                  <a:lnTo>
                    <a:pt x="881" y="0"/>
                  </a:lnTo>
                  <a:lnTo>
                    <a:pt x="891" y="1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Freeform 387"/>
            <p:cNvSpPr>
              <a:spLocks/>
            </p:cNvSpPr>
            <p:nvPr/>
          </p:nvSpPr>
          <p:spPr bwMode="auto">
            <a:xfrm>
              <a:off x="1031" y="2644"/>
              <a:ext cx="68" cy="101"/>
            </a:xfrm>
            <a:custGeom>
              <a:avLst/>
              <a:gdLst>
                <a:gd name="T0" fmla="*/ 62 w 477"/>
                <a:gd name="T1" fmla="*/ 4 h 709"/>
                <a:gd name="T2" fmla="*/ 64 w 477"/>
                <a:gd name="T3" fmla="*/ 9 h 709"/>
                <a:gd name="T4" fmla="*/ 65 w 477"/>
                <a:gd name="T5" fmla="*/ 16 h 709"/>
                <a:gd name="T6" fmla="*/ 65 w 477"/>
                <a:gd name="T7" fmla="*/ 22 h 709"/>
                <a:gd name="T8" fmla="*/ 66 w 477"/>
                <a:gd name="T9" fmla="*/ 27 h 709"/>
                <a:gd name="T10" fmla="*/ 66 w 477"/>
                <a:gd name="T11" fmla="*/ 35 h 709"/>
                <a:gd name="T12" fmla="*/ 66 w 477"/>
                <a:gd name="T13" fmla="*/ 40 h 709"/>
                <a:gd name="T14" fmla="*/ 66 w 477"/>
                <a:gd name="T15" fmla="*/ 46 h 709"/>
                <a:gd name="T16" fmla="*/ 68 w 477"/>
                <a:gd name="T17" fmla="*/ 53 h 709"/>
                <a:gd name="T18" fmla="*/ 66 w 477"/>
                <a:gd name="T19" fmla="*/ 59 h 709"/>
                <a:gd name="T20" fmla="*/ 66 w 477"/>
                <a:gd name="T21" fmla="*/ 65 h 709"/>
                <a:gd name="T22" fmla="*/ 65 w 477"/>
                <a:gd name="T23" fmla="*/ 72 h 709"/>
                <a:gd name="T24" fmla="*/ 64 w 477"/>
                <a:gd name="T25" fmla="*/ 78 h 709"/>
                <a:gd name="T26" fmla="*/ 62 w 477"/>
                <a:gd name="T27" fmla="*/ 84 h 709"/>
                <a:gd name="T28" fmla="*/ 59 w 477"/>
                <a:gd name="T29" fmla="*/ 89 h 709"/>
                <a:gd name="T30" fmla="*/ 58 w 477"/>
                <a:gd name="T31" fmla="*/ 95 h 709"/>
                <a:gd name="T32" fmla="*/ 55 w 477"/>
                <a:gd name="T33" fmla="*/ 101 h 709"/>
                <a:gd name="T34" fmla="*/ 51 w 477"/>
                <a:gd name="T35" fmla="*/ 98 h 709"/>
                <a:gd name="T36" fmla="*/ 45 w 477"/>
                <a:gd name="T37" fmla="*/ 97 h 709"/>
                <a:gd name="T38" fmla="*/ 40 w 477"/>
                <a:gd name="T39" fmla="*/ 94 h 709"/>
                <a:gd name="T40" fmla="*/ 36 w 477"/>
                <a:gd name="T41" fmla="*/ 91 h 709"/>
                <a:gd name="T42" fmla="*/ 32 w 477"/>
                <a:gd name="T43" fmla="*/ 87 h 709"/>
                <a:gd name="T44" fmla="*/ 28 w 477"/>
                <a:gd name="T45" fmla="*/ 84 h 709"/>
                <a:gd name="T46" fmla="*/ 23 w 477"/>
                <a:gd name="T47" fmla="*/ 81 h 709"/>
                <a:gd name="T48" fmla="*/ 20 w 477"/>
                <a:gd name="T49" fmla="*/ 78 h 709"/>
                <a:gd name="T50" fmla="*/ 16 w 477"/>
                <a:gd name="T51" fmla="*/ 72 h 709"/>
                <a:gd name="T52" fmla="*/ 13 w 477"/>
                <a:gd name="T53" fmla="*/ 68 h 709"/>
                <a:gd name="T54" fmla="*/ 9 w 477"/>
                <a:gd name="T55" fmla="*/ 64 h 709"/>
                <a:gd name="T56" fmla="*/ 7 w 477"/>
                <a:gd name="T57" fmla="*/ 61 h 709"/>
                <a:gd name="T58" fmla="*/ 4 w 477"/>
                <a:gd name="T59" fmla="*/ 55 h 709"/>
                <a:gd name="T60" fmla="*/ 3 w 477"/>
                <a:gd name="T61" fmla="*/ 49 h 709"/>
                <a:gd name="T62" fmla="*/ 0 w 477"/>
                <a:gd name="T63" fmla="*/ 43 h 709"/>
                <a:gd name="T64" fmla="*/ 0 w 477"/>
                <a:gd name="T65" fmla="*/ 39 h 709"/>
                <a:gd name="T66" fmla="*/ 0 w 477"/>
                <a:gd name="T67" fmla="*/ 32 h 709"/>
                <a:gd name="T68" fmla="*/ 1 w 477"/>
                <a:gd name="T69" fmla="*/ 26 h 709"/>
                <a:gd name="T70" fmla="*/ 3 w 477"/>
                <a:gd name="T71" fmla="*/ 23 h 709"/>
                <a:gd name="T72" fmla="*/ 4 w 477"/>
                <a:gd name="T73" fmla="*/ 20 h 709"/>
                <a:gd name="T74" fmla="*/ 7 w 477"/>
                <a:gd name="T75" fmla="*/ 19 h 709"/>
                <a:gd name="T76" fmla="*/ 12 w 477"/>
                <a:gd name="T77" fmla="*/ 17 h 709"/>
                <a:gd name="T78" fmla="*/ 17 w 477"/>
                <a:gd name="T79" fmla="*/ 17 h 709"/>
                <a:gd name="T80" fmla="*/ 22 w 477"/>
                <a:gd name="T81" fmla="*/ 16 h 709"/>
                <a:gd name="T82" fmla="*/ 28 w 477"/>
                <a:gd name="T83" fmla="*/ 14 h 709"/>
                <a:gd name="T84" fmla="*/ 33 w 477"/>
                <a:gd name="T85" fmla="*/ 12 h 709"/>
                <a:gd name="T86" fmla="*/ 38 w 477"/>
                <a:gd name="T87" fmla="*/ 9 h 709"/>
                <a:gd name="T88" fmla="*/ 43 w 477"/>
                <a:gd name="T89" fmla="*/ 6 h 709"/>
                <a:gd name="T90" fmla="*/ 48 w 477"/>
                <a:gd name="T91" fmla="*/ 2 h 709"/>
                <a:gd name="T92" fmla="*/ 52 w 477"/>
                <a:gd name="T93" fmla="*/ 0 h 709"/>
                <a:gd name="T94" fmla="*/ 62 w 477"/>
                <a:gd name="T95" fmla="*/ 4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77" h="709">
                  <a:moveTo>
                    <a:pt x="435" y="30"/>
                  </a:moveTo>
                  <a:lnTo>
                    <a:pt x="446" y="61"/>
                  </a:lnTo>
                  <a:lnTo>
                    <a:pt x="456" y="112"/>
                  </a:lnTo>
                  <a:lnTo>
                    <a:pt x="456" y="152"/>
                  </a:lnTo>
                  <a:lnTo>
                    <a:pt x="466" y="192"/>
                  </a:lnTo>
                  <a:lnTo>
                    <a:pt x="466" y="243"/>
                  </a:lnTo>
                  <a:lnTo>
                    <a:pt x="466" y="284"/>
                  </a:lnTo>
                  <a:lnTo>
                    <a:pt x="466" y="324"/>
                  </a:lnTo>
                  <a:lnTo>
                    <a:pt x="477" y="375"/>
                  </a:lnTo>
                  <a:lnTo>
                    <a:pt x="466" y="415"/>
                  </a:lnTo>
                  <a:lnTo>
                    <a:pt x="466" y="456"/>
                  </a:lnTo>
                  <a:lnTo>
                    <a:pt x="456" y="507"/>
                  </a:lnTo>
                  <a:lnTo>
                    <a:pt x="446" y="547"/>
                  </a:lnTo>
                  <a:lnTo>
                    <a:pt x="435" y="587"/>
                  </a:lnTo>
                  <a:lnTo>
                    <a:pt x="416" y="628"/>
                  </a:lnTo>
                  <a:lnTo>
                    <a:pt x="406" y="669"/>
                  </a:lnTo>
                  <a:lnTo>
                    <a:pt x="385" y="709"/>
                  </a:lnTo>
                  <a:lnTo>
                    <a:pt x="355" y="689"/>
                  </a:lnTo>
                  <a:lnTo>
                    <a:pt x="315" y="679"/>
                  </a:lnTo>
                  <a:lnTo>
                    <a:pt x="284" y="659"/>
                  </a:lnTo>
                  <a:lnTo>
                    <a:pt x="254" y="638"/>
                  </a:lnTo>
                  <a:lnTo>
                    <a:pt x="223" y="608"/>
                  </a:lnTo>
                  <a:lnTo>
                    <a:pt x="193" y="587"/>
                  </a:lnTo>
                  <a:lnTo>
                    <a:pt x="162" y="568"/>
                  </a:lnTo>
                  <a:lnTo>
                    <a:pt x="142" y="547"/>
                  </a:lnTo>
                  <a:lnTo>
                    <a:pt x="111" y="507"/>
                  </a:lnTo>
                  <a:lnTo>
                    <a:pt x="92" y="476"/>
                  </a:lnTo>
                  <a:lnTo>
                    <a:pt x="61" y="446"/>
                  </a:lnTo>
                  <a:lnTo>
                    <a:pt x="50" y="425"/>
                  </a:lnTo>
                  <a:lnTo>
                    <a:pt x="31" y="385"/>
                  </a:lnTo>
                  <a:lnTo>
                    <a:pt x="21" y="345"/>
                  </a:lnTo>
                  <a:lnTo>
                    <a:pt x="0" y="304"/>
                  </a:lnTo>
                  <a:lnTo>
                    <a:pt x="0" y="274"/>
                  </a:lnTo>
                  <a:lnTo>
                    <a:pt x="0" y="223"/>
                  </a:lnTo>
                  <a:lnTo>
                    <a:pt x="10" y="182"/>
                  </a:lnTo>
                  <a:lnTo>
                    <a:pt x="21" y="162"/>
                  </a:lnTo>
                  <a:lnTo>
                    <a:pt x="31" y="142"/>
                  </a:lnTo>
                  <a:lnTo>
                    <a:pt x="50" y="131"/>
                  </a:lnTo>
                  <a:lnTo>
                    <a:pt x="82" y="122"/>
                  </a:lnTo>
                  <a:lnTo>
                    <a:pt x="122" y="122"/>
                  </a:lnTo>
                  <a:lnTo>
                    <a:pt x="153" y="112"/>
                  </a:lnTo>
                  <a:lnTo>
                    <a:pt x="193" y="101"/>
                  </a:lnTo>
                  <a:lnTo>
                    <a:pt x="233" y="81"/>
                  </a:lnTo>
                  <a:lnTo>
                    <a:pt x="264" y="61"/>
                  </a:lnTo>
                  <a:lnTo>
                    <a:pt x="304" y="40"/>
                  </a:lnTo>
                  <a:lnTo>
                    <a:pt x="334" y="11"/>
                  </a:lnTo>
                  <a:lnTo>
                    <a:pt x="365" y="0"/>
                  </a:lnTo>
                  <a:lnTo>
                    <a:pt x="435" y="30"/>
                  </a:lnTo>
                  <a:close/>
                </a:path>
              </a:pathLst>
            </a:custGeom>
            <a:solidFill>
              <a:srgbClr val="669933"/>
            </a:solidFill>
            <a:ln w="0">
              <a:solidFill>
                <a:srgbClr val="6699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Freeform 388"/>
            <p:cNvSpPr>
              <a:spLocks/>
            </p:cNvSpPr>
            <p:nvPr/>
          </p:nvSpPr>
          <p:spPr bwMode="auto">
            <a:xfrm>
              <a:off x="1031" y="2644"/>
              <a:ext cx="68" cy="101"/>
            </a:xfrm>
            <a:custGeom>
              <a:avLst/>
              <a:gdLst>
                <a:gd name="T0" fmla="*/ 62 w 477"/>
                <a:gd name="T1" fmla="*/ 4 h 709"/>
                <a:gd name="T2" fmla="*/ 64 w 477"/>
                <a:gd name="T3" fmla="*/ 9 h 709"/>
                <a:gd name="T4" fmla="*/ 65 w 477"/>
                <a:gd name="T5" fmla="*/ 16 h 709"/>
                <a:gd name="T6" fmla="*/ 65 w 477"/>
                <a:gd name="T7" fmla="*/ 22 h 709"/>
                <a:gd name="T8" fmla="*/ 66 w 477"/>
                <a:gd name="T9" fmla="*/ 27 h 709"/>
                <a:gd name="T10" fmla="*/ 66 w 477"/>
                <a:gd name="T11" fmla="*/ 35 h 709"/>
                <a:gd name="T12" fmla="*/ 66 w 477"/>
                <a:gd name="T13" fmla="*/ 40 h 709"/>
                <a:gd name="T14" fmla="*/ 66 w 477"/>
                <a:gd name="T15" fmla="*/ 46 h 709"/>
                <a:gd name="T16" fmla="*/ 68 w 477"/>
                <a:gd name="T17" fmla="*/ 53 h 709"/>
                <a:gd name="T18" fmla="*/ 66 w 477"/>
                <a:gd name="T19" fmla="*/ 59 h 709"/>
                <a:gd name="T20" fmla="*/ 66 w 477"/>
                <a:gd name="T21" fmla="*/ 65 h 709"/>
                <a:gd name="T22" fmla="*/ 65 w 477"/>
                <a:gd name="T23" fmla="*/ 72 h 709"/>
                <a:gd name="T24" fmla="*/ 64 w 477"/>
                <a:gd name="T25" fmla="*/ 78 h 709"/>
                <a:gd name="T26" fmla="*/ 62 w 477"/>
                <a:gd name="T27" fmla="*/ 84 h 709"/>
                <a:gd name="T28" fmla="*/ 59 w 477"/>
                <a:gd name="T29" fmla="*/ 89 h 709"/>
                <a:gd name="T30" fmla="*/ 58 w 477"/>
                <a:gd name="T31" fmla="*/ 95 h 709"/>
                <a:gd name="T32" fmla="*/ 55 w 477"/>
                <a:gd name="T33" fmla="*/ 101 h 709"/>
                <a:gd name="T34" fmla="*/ 51 w 477"/>
                <a:gd name="T35" fmla="*/ 98 h 709"/>
                <a:gd name="T36" fmla="*/ 45 w 477"/>
                <a:gd name="T37" fmla="*/ 97 h 709"/>
                <a:gd name="T38" fmla="*/ 40 w 477"/>
                <a:gd name="T39" fmla="*/ 94 h 709"/>
                <a:gd name="T40" fmla="*/ 36 w 477"/>
                <a:gd name="T41" fmla="*/ 91 h 709"/>
                <a:gd name="T42" fmla="*/ 32 w 477"/>
                <a:gd name="T43" fmla="*/ 87 h 709"/>
                <a:gd name="T44" fmla="*/ 28 w 477"/>
                <a:gd name="T45" fmla="*/ 84 h 709"/>
                <a:gd name="T46" fmla="*/ 23 w 477"/>
                <a:gd name="T47" fmla="*/ 81 h 709"/>
                <a:gd name="T48" fmla="*/ 20 w 477"/>
                <a:gd name="T49" fmla="*/ 78 h 709"/>
                <a:gd name="T50" fmla="*/ 16 w 477"/>
                <a:gd name="T51" fmla="*/ 72 h 709"/>
                <a:gd name="T52" fmla="*/ 13 w 477"/>
                <a:gd name="T53" fmla="*/ 68 h 709"/>
                <a:gd name="T54" fmla="*/ 9 w 477"/>
                <a:gd name="T55" fmla="*/ 64 h 709"/>
                <a:gd name="T56" fmla="*/ 7 w 477"/>
                <a:gd name="T57" fmla="*/ 61 h 709"/>
                <a:gd name="T58" fmla="*/ 4 w 477"/>
                <a:gd name="T59" fmla="*/ 55 h 709"/>
                <a:gd name="T60" fmla="*/ 3 w 477"/>
                <a:gd name="T61" fmla="*/ 49 h 709"/>
                <a:gd name="T62" fmla="*/ 0 w 477"/>
                <a:gd name="T63" fmla="*/ 43 h 709"/>
                <a:gd name="T64" fmla="*/ 0 w 477"/>
                <a:gd name="T65" fmla="*/ 39 h 709"/>
                <a:gd name="T66" fmla="*/ 0 w 477"/>
                <a:gd name="T67" fmla="*/ 32 h 709"/>
                <a:gd name="T68" fmla="*/ 1 w 477"/>
                <a:gd name="T69" fmla="*/ 26 h 709"/>
                <a:gd name="T70" fmla="*/ 3 w 477"/>
                <a:gd name="T71" fmla="*/ 23 h 709"/>
                <a:gd name="T72" fmla="*/ 4 w 477"/>
                <a:gd name="T73" fmla="*/ 20 h 709"/>
                <a:gd name="T74" fmla="*/ 7 w 477"/>
                <a:gd name="T75" fmla="*/ 19 h 709"/>
                <a:gd name="T76" fmla="*/ 12 w 477"/>
                <a:gd name="T77" fmla="*/ 17 h 709"/>
                <a:gd name="T78" fmla="*/ 17 w 477"/>
                <a:gd name="T79" fmla="*/ 17 h 709"/>
                <a:gd name="T80" fmla="*/ 22 w 477"/>
                <a:gd name="T81" fmla="*/ 16 h 709"/>
                <a:gd name="T82" fmla="*/ 28 w 477"/>
                <a:gd name="T83" fmla="*/ 14 h 709"/>
                <a:gd name="T84" fmla="*/ 33 w 477"/>
                <a:gd name="T85" fmla="*/ 12 h 709"/>
                <a:gd name="T86" fmla="*/ 38 w 477"/>
                <a:gd name="T87" fmla="*/ 9 h 709"/>
                <a:gd name="T88" fmla="*/ 43 w 477"/>
                <a:gd name="T89" fmla="*/ 6 h 709"/>
                <a:gd name="T90" fmla="*/ 48 w 477"/>
                <a:gd name="T91" fmla="*/ 2 h 709"/>
                <a:gd name="T92" fmla="*/ 52 w 477"/>
                <a:gd name="T93" fmla="*/ 0 h 709"/>
                <a:gd name="T94" fmla="*/ 62 w 477"/>
                <a:gd name="T95" fmla="*/ 4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77" h="709">
                  <a:moveTo>
                    <a:pt x="435" y="30"/>
                  </a:moveTo>
                  <a:lnTo>
                    <a:pt x="446" y="61"/>
                  </a:lnTo>
                  <a:lnTo>
                    <a:pt x="456" y="112"/>
                  </a:lnTo>
                  <a:lnTo>
                    <a:pt x="456" y="152"/>
                  </a:lnTo>
                  <a:lnTo>
                    <a:pt x="466" y="192"/>
                  </a:lnTo>
                  <a:lnTo>
                    <a:pt x="466" y="243"/>
                  </a:lnTo>
                  <a:lnTo>
                    <a:pt x="466" y="284"/>
                  </a:lnTo>
                  <a:lnTo>
                    <a:pt x="466" y="324"/>
                  </a:lnTo>
                  <a:lnTo>
                    <a:pt x="477" y="375"/>
                  </a:lnTo>
                  <a:lnTo>
                    <a:pt x="466" y="415"/>
                  </a:lnTo>
                  <a:lnTo>
                    <a:pt x="466" y="456"/>
                  </a:lnTo>
                  <a:lnTo>
                    <a:pt x="456" y="507"/>
                  </a:lnTo>
                  <a:lnTo>
                    <a:pt x="446" y="547"/>
                  </a:lnTo>
                  <a:lnTo>
                    <a:pt x="435" y="587"/>
                  </a:lnTo>
                  <a:lnTo>
                    <a:pt x="416" y="628"/>
                  </a:lnTo>
                  <a:lnTo>
                    <a:pt x="406" y="669"/>
                  </a:lnTo>
                  <a:lnTo>
                    <a:pt x="385" y="709"/>
                  </a:lnTo>
                  <a:lnTo>
                    <a:pt x="355" y="689"/>
                  </a:lnTo>
                  <a:lnTo>
                    <a:pt x="315" y="679"/>
                  </a:lnTo>
                  <a:lnTo>
                    <a:pt x="284" y="659"/>
                  </a:lnTo>
                  <a:lnTo>
                    <a:pt x="254" y="638"/>
                  </a:lnTo>
                  <a:lnTo>
                    <a:pt x="223" y="608"/>
                  </a:lnTo>
                  <a:lnTo>
                    <a:pt x="193" y="587"/>
                  </a:lnTo>
                  <a:lnTo>
                    <a:pt x="162" y="568"/>
                  </a:lnTo>
                  <a:lnTo>
                    <a:pt x="142" y="547"/>
                  </a:lnTo>
                  <a:lnTo>
                    <a:pt x="111" y="507"/>
                  </a:lnTo>
                  <a:lnTo>
                    <a:pt x="92" y="476"/>
                  </a:lnTo>
                  <a:lnTo>
                    <a:pt x="61" y="446"/>
                  </a:lnTo>
                  <a:lnTo>
                    <a:pt x="50" y="425"/>
                  </a:lnTo>
                  <a:lnTo>
                    <a:pt x="31" y="385"/>
                  </a:lnTo>
                  <a:lnTo>
                    <a:pt x="21" y="345"/>
                  </a:lnTo>
                  <a:lnTo>
                    <a:pt x="0" y="304"/>
                  </a:lnTo>
                  <a:lnTo>
                    <a:pt x="0" y="274"/>
                  </a:lnTo>
                  <a:lnTo>
                    <a:pt x="0" y="223"/>
                  </a:lnTo>
                  <a:lnTo>
                    <a:pt x="10" y="182"/>
                  </a:lnTo>
                  <a:lnTo>
                    <a:pt x="21" y="162"/>
                  </a:lnTo>
                  <a:lnTo>
                    <a:pt x="31" y="142"/>
                  </a:lnTo>
                  <a:lnTo>
                    <a:pt x="50" y="131"/>
                  </a:lnTo>
                  <a:lnTo>
                    <a:pt x="82" y="122"/>
                  </a:lnTo>
                  <a:lnTo>
                    <a:pt x="122" y="122"/>
                  </a:lnTo>
                  <a:lnTo>
                    <a:pt x="153" y="112"/>
                  </a:lnTo>
                  <a:lnTo>
                    <a:pt x="193" y="101"/>
                  </a:lnTo>
                  <a:lnTo>
                    <a:pt x="233" y="81"/>
                  </a:lnTo>
                  <a:lnTo>
                    <a:pt x="264" y="61"/>
                  </a:lnTo>
                  <a:lnTo>
                    <a:pt x="304" y="40"/>
                  </a:lnTo>
                  <a:lnTo>
                    <a:pt x="334" y="11"/>
                  </a:lnTo>
                  <a:lnTo>
                    <a:pt x="365" y="0"/>
                  </a:lnTo>
                  <a:lnTo>
                    <a:pt x="435" y="30"/>
                  </a:lnTo>
                </a:path>
              </a:pathLst>
            </a:custGeom>
            <a:noFill/>
            <a:ln w="0">
              <a:solidFill>
                <a:srgbClr val="66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Freeform 389"/>
            <p:cNvSpPr>
              <a:spLocks/>
            </p:cNvSpPr>
            <p:nvPr/>
          </p:nvSpPr>
          <p:spPr bwMode="auto">
            <a:xfrm>
              <a:off x="2169" y="2652"/>
              <a:ext cx="247" cy="32"/>
            </a:xfrm>
            <a:custGeom>
              <a:avLst/>
              <a:gdLst>
                <a:gd name="T0" fmla="*/ 247 w 1733"/>
                <a:gd name="T1" fmla="*/ 32 h 223"/>
                <a:gd name="T2" fmla="*/ 240 w 1733"/>
                <a:gd name="T3" fmla="*/ 31 h 223"/>
                <a:gd name="T4" fmla="*/ 231 w 1733"/>
                <a:gd name="T5" fmla="*/ 29 h 223"/>
                <a:gd name="T6" fmla="*/ 224 w 1733"/>
                <a:gd name="T7" fmla="*/ 28 h 223"/>
                <a:gd name="T8" fmla="*/ 217 w 1733"/>
                <a:gd name="T9" fmla="*/ 28 h 223"/>
                <a:gd name="T10" fmla="*/ 208 w 1733"/>
                <a:gd name="T11" fmla="*/ 26 h 223"/>
                <a:gd name="T12" fmla="*/ 201 w 1733"/>
                <a:gd name="T13" fmla="*/ 25 h 223"/>
                <a:gd name="T14" fmla="*/ 194 w 1733"/>
                <a:gd name="T15" fmla="*/ 23 h 223"/>
                <a:gd name="T16" fmla="*/ 185 w 1733"/>
                <a:gd name="T17" fmla="*/ 23 h 223"/>
                <a:gd name="T18" fmla="*/ 176 w 1733"/>
                <a:gd name="T19" fmla="*/ 22 h 223"/>
                <a:gd name="T20" fmla="*/ 169 w 1733"/>
                <a:gd name="T21" fmla="*/ 22 h 223"/>
                <a:gd name="T22" fmla="*/ 154 w 1733"/>
                <a:gd name="T23" fmla="*/ 20 h 223"/>
                <a:gd name="T24" fmla="*/ 146 w 1733"/>
                <a:gd name="T25" fmla="*/ 20 h 223"/>
                <a:gd name="T26" fmla="*/ 139 w 1733"/>
                <a:gd name="T27" fmla="*/ 19 h 223"/>
                <a:gd name="T28" fmla="*/ 124 w 1733"/>
                <a:gd name="T29" fmla="*/ 19 h 223"/>
                <a:gd name="T30" fmla="*/ 116 w 1733"/>
                <a:gd name="T31" fmla="*/ 19 h 223"/>
                <a:gd name="T32" fmla="*/ 107 w 1733"/>
                <a:gd name="T33" fmla="*/ 19 h 223"/>
                <a:gd name="T34" fmla="*/ 100 w 1733"/>
                <a:gd name="T35" fmla="*/ 17 h 223"/>
                <a:gd name="T36" fmla="*/ 93 w 1733"/>
                <a:gd name="T37" fmla="*/ 17 h 223"/>
                <a:gd name="T38" fmla="*/ 84 w 1733"/>
                <a:gd name="T39" fmla="*/ 17 h 223"/>
                <a:gd name="T40" fmla="*/ 77 w 1733"/>
                <a:gd name="T41" fmla="*/ 17 h 223"/>
                <a:gd name="T42" fmla="*/ 68 w 1733"/>
                <a:gd name="T43" fmla="*/ 16 h 223"/>
                <a:gd name="T44" fmla="*/ 61 w 1733"/>
                <a:gd name="T45" fmla="*/ 16 h 223"/>
                <a:gd name="T46" fmla="*/ 52 w 1733"/>
                <a:gd name="T47" fmla="*/ 16 h 223"/>
                <a:gd name="T48" fmla="*/ 45 w 1733"/>
                <a:gd name="T49" fmla="*/ 14 h 223"/>
                <a:gd name="T50" fmla="*/ 36 w 1733"/>
                <a:gd name="T51" fmla="*/ 14 h 223"/>
                <a:gd name="T52" fmla="*/ 30 w 1733"/>
                <a:gd name="T53" fmla="*/ 13 h 223"/>
                <a:gd name="T54" fmla="*/ 14 w 1733"/>
                <a:gd name="T55" fmla="*/ 12 h 223"/>
                <a:gd name="T56" fmla="*/ 0 w 1733"/>
                <a:gd name="T57" fmla="*/ 10 h 223"/>
                <a:gd name="T58" fmla="*/ 1 w 1733"/>
                <a:gd name="T59" fmla="*/ 4 h 223"/>
                <a:gd name="T60" fmla="*/ 6 w 1733"/>
                <a:gd name="T61" fmla="*/ 1 h 223"/>
                <a:gd name="T62" fmla="*/ 16 w 1733"/>
                <a:gd name="T63" fmla="*/ 1 h 223"/>
                <a:gd name="T64" fmla="*/ 29 w 1733"/>
                <a:gd name="T65" fmla="*/ 3 h 223"/>
                <a:gd name="T66" fmla="*/ 40 w 1733"/>
                <a:gd name="T67" fmla="*/ 3 h 223"/>
                <a:gd name="T68" fmla="*/ 52 w 1733"/>
                <a:gd name="T69" fmla="*/ 3 h 223"/>
                <a:gd name="T70" fmla="*/ 65 w 1733"/>
                <a:gd name="T71" fmla="*/ 4 h 223"/>
                <a:gd name="T72" fmla="*/ 78 w 1733"/>
                <a:gd name="T73" fmla="*/ 6 h 223"/>
                <a:gd name="T74" fmla="*/ 91 w 1733"/>
                <a:gd name="T75" fmla="*/ 7 h 223"/>
                <a:gd name="T76" fmla="*/ 104 w 1733"/>
                <a:gd name="T77" fmla="*/ 7 h 223"/>
                <a:gd name="T78" fmla="*/ 117 w 1733"/>
                <a:gd name="T79" fmla="*/ 9 h 223"/>
                <a:gd name="T80" fmla="*/ 130 w 1733"/>
                <a:gd name="T81" fmla="*/ 10 h 223"/>
                <a:gd name="T82" fmla="*/ 144 w 1733"/>
                <a:gd name="T83" fmla="*/ 12 h 223"/>
                <a:gd name="T84" fmla="*/ 156 w 1733"/>
                <a:gd name="T85" fmla="*/ 13 h 223"/>
                <a:gd name="T86" fmla="*/ 170 w 1733"/>
                <a:gd name="T87" fmla="*/ 14 h 223"/>
                <a:gd name="T88" fmla="*/ 183 w 1733"/>
                <a:gd name="T89" fmla="*/ 14 h 223"/>
                <a:gd name="T90" fmla="*/ 197 w 1733"/>
                <a:gd name="T91" fmla="*/ 17 h 223"/>
                <a:gd name="T92" fmla="*/ 209 w 1733"/>
                <a:gd name="T93" fmla="*/ 19 h 223"/>
                <a:gd name="T94" fmla="*/ 222 w 1733"/>
                <a:gd name="T95" fmla="*/ 22 h 223"/>
                <a:gd name="T96" fmla="*/ 235 w 1733"/>
                <a:gd name="T97" fmla="*/ 23 h 223"/>
                <a:gd name="T98" fmla="*/ 247 w 1733"/>
                <a:gd name="T99" fmla="*/ 26 h 22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733" h="223">
                  <a:moveTo>
                    <a:pt x="1733" y="182"/>
                  </a:moveTo>
                  <a:lnTo>
                    <a:pt x="1733" y="223"/>
                  </a:lnTo>
                  <a:lnTo>
                    <a:pt x="1713" y="213"/>
                  </a:lnTo>
                  <a:lnTo>
                    <a:pt x="1682" y="213"/>
                  </a:lnTo>
                  <a:lnTo>
                    <a:pt x="1652" y="202"/>
                  </a:lnTo>
                  <a:lnTo>
                    <a:pt x="1621" y="202"/>
                  </a:lnTo>
                  <a:lnTo>
                    <a:pt x="1591" y="202"/>
                  </a:lnTo>
                  <a:lnTo>
                    <a:pt x="1571" y="192"/>
                  </a:lnTo>
                  <a:lnTo>
                    <a:pt x="1541" y="192"/>
                  </a:lnTo>
                  <a:lnTo>
                    <a:pt x="1520" y="192"/>
                  </a:lnTo>
                  <a:lnTo>
                    <a:pt x="1490" y="182"/>
                  </a:lnTo>
                  <a:lnTo>
                    <a:pt x="1459" y="182"/>
                  </a:lnTo>
                  <a:lnTo>
                    <a:pt x="1429" y="173"/>
                  </a:lnTo>
                  <a:lnTo>
                    <a:pt x="1409" y="173"/>
                  </a:lnTo>
                  <a:lnTo>
                    <a:pt x="1379" y="173"/>
                  </a:lnTo>
                  <a:lnTo>
                    <a:pt x="1358" y="162"/>
                  </a:lnTo>
                  <a:lnTo>
                    <a:pt x="1328" y="162"/>
                  </a:lnTo>
                  <a:lnTo>
                    <a:pt x="1297" y="162"/>
                  </a:lnTo>
                  <a:lnTo>
                    <a:pt x="1267" y="162"/>
                  </a:lnTo>
                  <a:lnTo>
                    <a:pt x="1236" y="152"/>
                  </a:lnTo>
                  <a:lnTo>
                    <a:pt x="1215" y="152"/>
                  </a:lnTo>
                  <a:lnTo>
                    <a:pt x="1186" y="152"/>
                  </a:lnTo>
                  <a:lnTo>
                    <a:pt x="1135" y="141"/>
                  </a:lnTo>
                  <a:lnTo>
                    <a:pt x="1084" y="141"/>
                  </a:lnTo>
                  <a:lnTo>
                    <a:pt x="1053" y="141"/>
                  </a:lnTo>
                  <a:lnTo>
                    <a:pt x="1024" y="141"/>
                  </a:lnTo>
                  <a:lnTo>
                    <a:pt x="993" y="131"/>
                  </a:lnTo>
                  <a:lnTo>
                    <a:pt x="973" y="131"/>
                  </a:lnTo>
                  <a:lnTo>
                    <a:pt x="912" y="131"/>
                  </a:lnTo>
                  <a:lnTo>
                    <a:pt x="872" y="131"/>
                  </a:lnTo>
                  <a:lnTo>
                    <a:pt x="841" y="131"/>
                  </a:lnTo>
                  <a:lnTo>
                    <a:pt x="811" y="131"/>
                  </a:lnTo>
                  <a:lnTo>
                    <a:pt x="780" y="131"/>
                  </a:lnTo>
                  <a:lnTo>
                    <a:pt x="750" y="131"/>
                  </a:lnTo>
                  <a:lnTo>
                    <a:pt x="729" y="121"/>
                  </a:lnTo>
                  <a:lnTo>
                    <a:pt x="700" y="121"/>
                  </a:lnTo>
                  <a:lnTo>
                    <a:pt x="668" y="121"/>
                  </a:lnTo>
                  <a:lnTo>
                    <a:pt x="649" y="121"/>
                  </a:lnTo>
                  <a:lnTo>
                    <a:pt x="618" y="121"/>
                  </a:lnTo>
                  <a:lnTo>
                    <a:pt x="588" y="121"/>
                  </a:lnTo>
                  <a:lnTo>
                    <a:pt x="557" y="121"/>
                  </a:lnTo>
                  <a:lnTo>
                    <a:pt x="537" y="121"/>
                  </a:lnTo>
                  <a:lnTo>
                    <a:pt x="506" y="112"/>
                  </a:lnTo>
                  <a:lnTo>
                    <a:pt x="477" y="112"/>
                  </a:lnTo>
                  <a:lnTo>
                    <a:pt x="446" y="112"/>
                  </a:lnTo>
                  <a:lnTo>
                    <a:pt x="426" y="112"/>
                  </a:lnTo>
                  <a:lnTo>
                    <a:pt x="395" y="112"/>
                  </a:lnTo>
                  <a:lnTo>
                    <a:pt x="365" y="112"/>
                  </a:lnTo>
                  <a:lnTo>
                    <a:pt x="344" y="101"/>
                  </a:lnTo>
                  <a:lnTo>
                    <a:pt x="315" y="101"/>
                  </a:lnTo>
                  <a:lnTo>
                    <a:pt x="284" y="101"/>
                  </a:lnTo>
                  <a:lnTo>
                    <a:pt x="254" y="101"/>
                  </a:lnTo>
                  <a:lnTo>
                    <a:pt x="233" y="91"/>
                  </a:lnTo>
                  <a:lnTo>
                    <a:pt x="212" y="91"/>
                  </a:lnTo>
                  <a:lnTo>
                    <a:pt x="151" y="91"/>
                  </a:lnTo>
                  <a:lnTo>
                    <a:pt x="101" y="81"/>
                  </a:lnTo>
                  <a:lnTo>
                    <a:pt x="50" y="81"/>
                  </a:lnTo>
                  <a:lnTo>
                    <a:pt x="0" y="70"/>
                  </a:lnTo>
                  <a:lnTo>
                    <a:pt x="0" y="51"/>
                  </a:lnTo>
                  <a:lnTo>
                    <a:pt x="10" y="30"/>
                  </a:lnTo>
                  <a:lnTo>
                    <a:pt x="31" y="9"/>
                  </a:lnTo>
                  <a:lnTo>
                    <a:pt x="40" y="9"/>
                  </a:lnTo>
                  <a:lnTo>
                    <a:pt x="71" y="0"/>
                  </a:lnTo>
                  <a:lnTo>
                    <a:pt x="111" y="9"/>
                  </a:lnTo>
                  <a:lnTo>
                    <a:pt x="151" y="9"/>
                  </a:lnTo>
                  <a:lnTo>
                    <a:pt x="203" y="20"/>
                  </a:lnTo>
                  <a:lnTo>
                    <a:pt x="243" y="20"/>
                  </a:lnTo>
                  <a:lnTo>
                    <a:pt x="284" y="20"/>
                  </a:lnTo>
                  <a:lnTo>
                    <a:pt x="324" y="20"/>
                  </a:lnTo>
                  <a:lnTo>
                    <a:pt x="365" y="20"/>
                  </a:lnTo>
                  <a:lnTo>
                    <a:pt x="416" y="30"/>
                  </a:lnTo>
                  <a:lnTo>
                    <a:pt x="456" y="30"/>
                  </a:lnTo>
                  <a:lnTo>
                    <a:pt x="496" y="40"/>
                  </a:lnTo>
                  <a:lnTo>
                    <a:pt x="547" y="40"/>
                  </a:lnTo>
                  <a:lnTo>
                    <a:pt x="588" y="51"/>
                  </a:lnTo>
                  <a:lnTo>
                    <a:pt x="639" y="51"/>
                  </a:lnTo>
                  <a:lnTo>
                    <a:pt x="679" y="51"/>
                  </a:lnTo>
                  <a:lnTo>
                    <a:pt x="729" y="51"/>
                  </a:lnTo>
                  <a:lnTo>
                    <a:pt x="770" y="61"/>
                  </a:lnTo>
                  <a:lnTo>
                    <a:pt x="821" y="61"/>
                  </a:lnTo>
                  <a:lnTo>
                    <a:pt x="862" y="61"/>
                  </a:lnTo>
                  <a:lnTo>
                    <a:pt x="912" y="70"/>
                  </a:lnTo>
                  <a:lnTo>
                    <a:pt x="963" y="70"/>
                  </a:lnTo>
                  <a:lnTo>
                    <a:pt x="1013" y="81"/>
                  </a:lnTo>
                  <a:lnTo>
                    <a:pt x="1053" y="81"/>
                  </a:lnTo>
                  <a:lnTo>
                    <a:pt x="1095" y="91"/>
                  </a:lnTo>
                  <a:lnTo>
                    <a:pt x="1145" y="91"/>
                  </a:lnTo>
                  <a:lnTo>
                    <a:pt x="1196" y="101"/>
                  </a:lnTo>
                  <a:lnTo>
                    <a:pt x="1236" y="101"/>
                  </a:lnTo>
                  <a:lnTo>
                    <a:pt x="1287" y="101"/>
                  </a:lnTo>
                  <a:lnTo>
                    <a:pt x="1328" y="112"/>
                  </a:lnTo>
                  <a:lnTo>
                    <a:pt x="1379" y="121"/>
                  </a:lnTo>
                  <a:lnTo>
                    <a:pt x="1419" y="121"/>
                  </a:lnTo>
                  <a:lnTo>
                    <a:pt x="1469" y="131"/>
                  </a:lnTo>
                  <a:lnTo>
                    <a:pt x="1510" y="141"/>
                  </a:lnTo>
                  <a:lnTo>
                    <a:pt x="1560" y="152"/>
                  </a:lnTo>
                  <a:lnTo>
                    <a:pt x="1602" y="152"/>
                  </a:lnTo>
                  <a:lnTo>
                    <a:pt x="1652" y="162"/>
                  </a:lnTo>
                  <a:lnTo>
                    <a:pt x="1692" y="173"/>
                  </a:lnTo>
                  <a:lnTo>
                    <a:pt x="1733" y="1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Freeform 390"/>
            <p:cNvSpPr>
              <a:spLocks/>
            </p:cNvSpPr>
            <p:nvPr/>
          </p:nvSpPr>
          <p:spPr bwMode="auto">
            <a:xfrm>
              <a:off x="2169" y="2652"/>
              <a:ext cx="247" cy="32"/>
            </a:xfrm>
            <a:custGeom>
              <a:avLst/>
              <a:gdLst>
                <a:gd name="T0" fmla="*/ 247 w 1733"/>
                <a:gd name="T1" fmla="*/ 32 h 223"/>
                <a:gd name="T2" fmla="*/ 240 w 1733"/>
                <a:gd name="T3" fmla="*/ 31 h 223"/>
                <a:gd name="T4" fmla="*/ 231 w 1733"/>
                <a:gd name="T5" fmla="*/ 29 h 223"/>
                <a:gd name="T6" fmla="*/ 224 w 1733"/>
                <a:gd name="T7" fmla="*/ 28 h 223"/>
                <a:gd name="T8" fmla="*/ 217 w 1733"/>
                <a:gd name="T9" fmla="*/ 28 h 223"/>
                <a:gd name="T10" fmla="*/ 208 w 1733"/>
                <a:gd name="T11" fmla="*/ 26 h 223"/>
                <a:gd name="T12" fmla="*/ 201 w 1733"/>
                <a:gd name="T13" fmla="*/ 25 h 223"/>
                <a:gd name="T14" fmla="*/ 194 w 1733"/>
                <a:gd name="T15" fmla="*/ 23 h 223"/>
                <a:gd name="T16" fmla="*/ 185 w 1733"/>
                <a:gd name="T17" fmla="*/ 23 h 223"/>
                <a:gd name="T18" fmla="*/ 176 w 1733"/>
                <a:gd name="T19" fmla="*/ 22 h 223"/>
                <a:gd name="T20" fmla="*/ 169 w 1733"/>
                <a:gd name="T21" fmla="*/ 22 h 223"/>
                <a:gd name="T22" fmla="*/ 154 w 1733"/>
                <a:gd name="T23" fmla="*/ 20 h 223"/>
                <a:gd name="T24" fmla="*/ 146 w 1733"/>
                <a:gd name="T25" fmla="*/ 20 h 223"/>
                <a:gd name="T26" fmla="*/ 139 w 1733"/>
                <a:gd name="T27" fmla="*/ 19 h 223"/>
                <a:gd name="T28" fmla="*/ 124 w 1733"/>
                <a:gd name="T29" fmla="*/ 19 h 223"/>
                <a:gd name="T30" fmla="*/ 116 w 1733"/>
                <a:gd name="T31" fmla="*/ 19 h 223"/>
                <a:gd name="T32" fmla="*/ 107 w 1733"/>
                <a:gd name="T33" fmla="*/ 19 h 223"/>
                <a:gd name="T34" fmla="*/ 100 w 1733"/>
                <a:gd name="T35" fmla="*/ 17 h 223"/>
                <a:gd name="T36" fmla="*/ 93 w 1733"/>
                <a:gd name="T37" fmla="*/ 17 h 223"/>
                <a:gd name="T38" fmla="*/ 84 w 1733"/>
                <a:gd name="T39" fmla="*/ 17 h 223"/>
                <a:gd name="T40" fmla="*/ 77 w 1733"/>
                <a:gd name="T41" fmla="*/ 17 h 223"/>
                <a:gd name="T42" fmla="*/ 68 w 1733"/>
                <a:gd name="T43" fmla="*/ 16 h 223"/>
                <a:gd name="T44" fmla="*/ 61 w 1733"/>
                <a:gd name="T45" fmla="*/ 16 h 223"/>
                <a:gd name="T46" fmla="*/ 52 w 1733"/>
                <a:gd name="T47" fmla="*/ 16 h 223"/>
                <a:gd name="T48" fmla="*/ 45 w 1733"/>
                <a:gd name="T49" fmla="*/ 14 h 223"/>
                <a:gd name="T50" fmla="*/ 36 w 1733"/>
                <a:gd name="T51" fmla="*/ 14 h 223"/>
                <a:gd name="T52" fmla="*/ 30 w 1733"/>
                <a:gd name="T53" fmla="*/ 13 h 223"/>
                <a:gd name="T54" fmla="*/ 14 w 1733"/>
                <a:gd name="T55" fmla="*/ 12 h 223"/>
                <a:gd name="T56" fmla="*/ 0 w 1733"/>
                <a:gd name="T57" fmla="*/ 10 h 223"/>
                <a:gd name="T58" fmla="*/ 1 w 1733"/>
                <a:gd name="T59" fmla="*/ 4 h 223"/>
                <a:gd name="T60" fmla="*/ 6 w 1733"/>
                <a:gd name="T61" fmla="*/ 1 h 223"/>
                <a:gd name="T62" fmla="*/ 16 w 1733"/>
                <a:gd name="T63" fmla="*/ 1 h 223"/>
                <a:gd name="T64" fmla="*/ 29 w 1733"/>
                <a:gd name="T65" fmla="*/ 3 h 223"/>
                <a:gd name="T66" fmla="*/ 40 w 1733"/>
                <a:gd name="T67" fmla="*/ 3 h 223"/>
                <a:gd name="T68" fmla="*/ 52 w 1733"/>
                <a:gd name="T69" fmla="*/ 3 h 223"/>
                <a:gd name="T70" fmla="*/ 65 w 1733"/>
                <a:gd name="T71" fmla="*/ 4 h 223"/>
                <a:gd name="T72" fmla="*/ 78 w 1733"/>
                <a:gd name="T73" fmla="*/ 6 h 223"/>
                <a:gd name="T74" fmla="*/ 91 w 1733"/>
                <a:gd name="T75" fmla="*/ 7 h 223"/>
                <a:gd name="T76" fmla="*/ 104 w 1733"/>
                <a:gd name="T77" fmla="*/ 7 h 223"/>
                <a:gd name="T78" fmla="*/ 117 w 1733"/>
                <a:gd name="T79" fmla="*/ 9 h 223"/>
                <a:gd name="T80" fmla="*/ 130 w 1733"/>
                <a:gd name="T81" fmla="*/ 10 h 223"/>
                <a:gd name="T82" fmla="*/ 144 w 1733"/>
                <a:gd name="T83" fmla="*/ 12 h 223"/>
                <a:gd name="T84" fmla="*/ 156 w 1733"/>
                <a:gd name="T85" fmla="*/ 13 h 223"/>
                <a:gd name="T86" fmla="*/ 170 w 1733"/>
                <a:gd name="T87" fmla="*/ 14 h 223"/>
                <a:gd name="T88" fmla="*/ 183 w 1733"/>
                <a:gd name="T89" fmla="*/ 14 h 223"/>
                <a:gd name="T90" fmla="*/ 197 w 1733"/>
                <a:gd name="T91" fmla="*/ 17 h 223"/>
                <a:gd name="T92" fmla="*/ 209 w 1733"/>
                <a:gd name="T93" fmla="*/ 19 h 223"/>
                <a:gd name="T94" fmla="*/ 222 w 1733"/>
                <a:gd name="T95" fmla="*/ 22 h 223"/>
                <a:gd name="T96" fmla="*/ 235 w 1733"/>
                <a:gd name="T97" fmla="*/ 23 h 223"/>
                <a:gd name="T98" fmla="*/ 247 w 1733"/>
                <a:gd name="T99" fmla="*/ 26 h 22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733" h="223">
                  <a:moveTo>
                    <a:pt x="1733" y="182"/>
                  </a:moveTo>
                  <a:lnTo>
                    <a:pt x="1733" y="223"/>
                  </a:lnTo>
                  <a:lnTo>
                    <a:pt x="1713" y="213"/>
                  </a:lnTo>
                  <a:lnTo>
                    <a:pt x="1682" y="213"/>
                  </a:lnTo>
                  <a:lnTo>
                    <a:pt x="1652" y="202"/>
                  </a:lnTo>
                  <a:lnTo>
                    <a:pt x="1621" y="202"/>
                  </a:lnTo>
                  <a:lnTo>
                    <a:pt x="1591" y="202"/>
                  </a:lnTo>
                  <a:lnTo>
                    <a:pt x="1571" y="192"/>
                  </a:lnTo>
                  <a:lnTo>
                    <a:pt x="1541" y="192"/>
                  </a:lnTo>
                  <a:lnTo>
                    <a:pt x="1520" y="192"/>
                  </a:lnTo>
                  <a:lnTo>
                    <a:pt x="1490" y="182"/>
                  </a:lnTo>
                  <a:lnTo>
                    <a:pt x="1459" y="182"/>
                  </a:lnTo>
                  <a:lnTo>
                    <a:pt x="1429" y="173"/>
                  </a:lnTo>
                  <a:lnTo>
                    <a:pt x="1409" y="173"/>
                  </a:lnTo>
                  <a:lnTo>
                    <a:pt x="1379" y="173"/>
                  </a:lnTo>
                  <a:lnTo>
                    <a:pt x="1358" y="162"/>
                  </a:lnTo>
                  <a:lnTo>
                    <a:pt x="1328" y="162"/>
                  </a:lnTo>
                  <a:lnTo>
                    <a:pt x="1297" y="162"/>
                  </a:lnTo>
                  <a:lnTo>
                    <a:pt x="1267" y="162"/>
                  </a:lnTo>
                  <a:lnTo>
                    <a:pt x="1236" y="152"/>
                  </a:lnTo>
                  <a:lnTo>
                    <a:pt x="1215" y="152"/>
                  </a:lnTo>
                  <a:lnTo>
                    <a:pt x="1186" y="152"/>
                  </a:lnTo>
                  <a:lnTo>
                    <a:pt x="1135" y="141"/>
                  </a:lnTo>
                  <a:lnTo>
                    <a:pt x="1084" y="141"/>
                  </a:lnTo>
                  <a:lnTo>
                    <a:pt x="1053" y="141"/>
                  </a:lnTo>
                  <a:lnTo>
                    <a:pt x="1024" y="141"/>
                  </a:lnTo>
                  <a:lnTo>
                    <a:pt x="993" y="131"/>
                  </a:lnTo>
                  <a:lnTo>
                    <a:pt x="973" y="131"/>
                  </a:lnTo>
                  <a:lnTo>
                    <a:pt x="912" y="131"/>
                  </a:lnTo>
                  <a:lnTo>
                    <a:pt x="872" y="131"/>
                  </a:lnTo>
                  <a:lnTo>
                    <a:pt x="841" y="131"/>
                  </a:lnTo>
                  <a:lnTo>
                    <a:pt x="811" y="131"/>
                  </a:lnTo>
                  <a:lnTo>
                    <a:pt x="780" y="131"/>
                  </a:lnTo>
                  <a:lnTo>
                    <a:pt x="750" y="131"/>
                  </a:lnTo>
                  <a:lnTo>
                    <a:pt x="729" y="121"/>
                  </a:lnTo>
                  <a:lnTo>
                    <a:pt x="700" y="121"/>
                  </a:lnTo>
                  <a:lnTo>
                    <a:pt x="668" y="121"/>
                  </a:lnTo>
                  <a:lnTo>
                    <a:pt x="649" y="121"/>
                  </a:lnTo>
                  <a:lnTo>
                    <a:pt x="618" y="121"/>
                  </a:lnTo>
                  <a:lnTo>
                    <a:pt x="588" y="121"/>
                  </a:lnTo>
                  <a:lnTo>
                    <a:pt x="557" y="121"/>
                  </a:lnTo>
                  <a:lnTo>
                    <a:pt x="537" y="121"/>
                  </a:lnTo>
                  <a:lnTo>
                    <a:pt x="506" y="112"/>
                  </a:lnTo>
                  <a:lnTo>
                    <a:pt x="477" y="112"/>
                  </a:lnTo>
                  <a:lnTo>
                    <a:pt x="446" y="112"/>
                  </a:lnTo>
                  <a:lnTo>
                    <a:pt x="426" y="112"/>
                  </a:lnTo>
                  <a:lnTo>
                    <a:pt x="395" y="112"/>
                  </a:lnTo>
                  <a:lnTo>
                    <a:pt x="365" y="112"/>
                  </a:lnTo>
                  <a:lnTo>
                    <a:pt x="344" y="101"/>
                  </a:lnTo>
                  <a:lnTo>
                    <a:pt x="315" y="101"/>
                  </a:lnTo>
                  <a:lnTo>
                    <a:pt x="284" y="101"/>
                  </a:lnTo>
                  <a:lnTo>
                    <a:pt x="254" y="101"/>
                  </a:lnTo>
                  <a:lnTo>
                    <a:pt x="233" y="91"/>
                  </a:lnTo>
                  <a:lnTo>
                    <a:pt x="212" y="91"/>
                  </a:lnTo>
                  <a:lnTo>
                    <a:pt x="151" y="91"/>
                  </a:lnTo>
                  <a:lnTo>
                    <a:pt x="101" y="81"/>
                  </a:lnTo>
                  <a:lnTo>
                    <a:pt x="50" y="81"/>
                  </a:lnTo>
                  <a:lnTo>
                    <a:pt x="0" y="70"/>
                  </a:lnTo>
                  <a:lnTo>
                    <a:pt x="0" y="51"/>
                  </a:lnTo>
                  <a:lnTo>
                    <a:pt x="10" y="30"/>
                  </a:lnTo>
                  <a:lnTo>
                    <a:pt x="31" y="9"/>
                  </a:lnTo>
                  <a:lnTo>
                    <a:pt x="40" y="9"/>
                  </a:lnTo>
                  <a:lnTo>
                    <a:pt x="71" y="0"/>
                  </a:lnTo>
                  <a:lnTo>
                    <a:pt x="111" y="9"/>
                  </a:lnTo>
                  <a:lnTo>
                    <a:pt x="151" y="9"/>
                  </a:lnTo>
                  <a:lnTo>
                    <a:pt x="203" y="20"/>
                  </a:lnTo>
                  <a:lnTo>
                    <a:pt x="243" y="20"/>
                  </a:lnTo>
                  <a:lnTo>
                    <a:pt x="284" y="20"/>
                  </a:lnTo>
                  <a:lnTo>
                    <a:pt x="324" y="20"/>
                  </a:lnTo>
                  <a:lnTo>
                    <a:pt x="365" y="20"/>
                  </a:lnTo>
                  <a:lnTo>
                    <a:pt x="416" y="30"/>
                  </a:lnTo>
                  <a:lnTo>
                    <a:pt x="456" y="30"/>
                  </a:lnTo>
                  <a:lnTo>
                    <a:pt x="496" y="40"/>
                  </a:lnTo>
                  <a:lnTo>
                    <a:pt x="547" y="40"/>
                  </a:lnTo>
                  <a:lnTo>
                    <a:pt x="588" y="51"/>
                  </a:lnTo>
                  <a:lnTo>
                    <a:pt x="639" y="51"/>
                  </a:lnTo>
                  <a:lnTo>
                    <a:pt x="679" y="51"/>
                  </a:lnTo>
                  <a:lnTo>
                    <a:pt x="729" y="51"/>
                  </a:lnTo>
                  <a:lnTo>
                    <a:pt x="770" y="61"/>
                  </a:lnTo>
                  <a:lnTo>
                    <a:pt x="821" y="61"/>
                  </a:lnTo>
                  <a:lnTo>
                    <a:pt x="862" y="61"/>
                  </a:lnTo>
                  <a:lnTo>
                    <a:pt x="912" y="70"/>
                  </a:lnTo>
                  <a:lnTo>
                    <a:pt x="963" y="70"/>
                  </a:lnTo>
                  <a:lnTo>
                    <a:pt x="1013" y="81"/>
                  </a:lnTo>
                  <a:lnTo>
                    <a:pt x="1053" y="81"/>
                  </a:lnTo>
                  <a:lnTo>
                    <a:pt x="1095" y="91"/>
                  </a:lnTo>
                  <a:lnTo>
                    <a:pt x="1145" y="91"/>
                  </a:lnTo>
                  <a:lnTo>
                    <a:pt x="1196" y="101"/>
                  </a:lnTo>
                  <a:lnTo>
                    <a:pt x="1236" y="101"/>
                  </a:lnTo>
                  <a:lnTo>
                    <a:pt x="1287" y="101"/>
                  </a:lnTo>
                  <a:lnTo>
                    <a:pt x="1328" y="112"/>
                  </a:lnTo>
                  <a:lnTo>
                    <a:pt x="1379" y="121"/>
                  </a:lnTo>
                  <a:lnTo>
                    <a:pt x="1419" y="121"/>
                  </a:lnTo>
                  <a:lnTo>
                    <a:pt x="1469" y="131"/>
                  </a:lnTo>
                  <a:lnTo>
                    <a:pt x="1510" y="141"/>
                  </a:lnTo>
                  <a:lnTo>
                    <a:pt x="1560" y="152"/>
                  </a:lnTo>
                  <a:lnTo>
                    <a:pt x="1602" y="152"/>
                  </a:lnTo>
                  <a:lnTo>
                    <a:pt x="1652" y="162"/>
                  </a:lnTo>
                  <a:lnTo>
                    <a:pt x="1692" y="173"/>
                  </a:lnTo>
                  <a:lnTo>
                    <a:pt x="1733" y="1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Freeform 391"/>
            <p:cNvSpPr>
              <a:spLocks/>
            </p:cNvSpPr>
            <p:nvPr/>
          </p:nvSpPr>
          <p:spPr bwMode="auto">
            <a:xfrm>
              <a:off x="1850" y="2674"/>
              <a:ext cx="45" cy="71"/>
            </a:xfrm>
            <a:custGeom>
              <a:avLst/>
              <a:gdLst>
                <a:gd name="T0" fmla="*/ 12 w 314"/>
                <a:gd name="T1" fmla="*/ 71 h 496"/>
                <a:gd name="T2" fmla="*/ 7 w 314"/>
                <a:gd name="T3" fmla="*/ 67 h 496"/>
                <a:gd name="T4" fmla="*/ 4 w 314"/>
                <a:gd name="T5" fmla="*/ 61 h 496"/>
                <a:gd name="T6" fmla="*/ 2 w 314"/>
                <a:gd name="T7" fmla="*/ 54 h 496"/>
                <a:gd name="T8" fmla="*/ 2 w 314"/>
                <a:gd name="T9" fmla="*/ 48 h 496"/>
                <a:gd name="T10" fmla="*/ 0 w 314"/>
                <a:gd name="T11" fmla="*/ 41 h 496"/>
                <a:gd name="T12" fmla="*/ 0 w 314"/>
                <a:gd name="T13" fmla="*/ 33 h 496"/>
                <a:gd name="T14" fmla="*/ 0 w 314"/>
                <a:gd name="T15" fmla="*/ 26 h 496"/>
                <a:gd name="T16" fmla="*/ 2 w 314"/>
                <a:gd name="T17" fmla="*/ 19 h 496"/>
                <a:gd name="T18" fmla="*/ 45 w 314"/>
                <a:gd name="T19" fmla="*/ 0 h 496"/>
                <a:gd name="T20" fmla="*/ 45 w 314"/>
                <a:gd name="T21" fmla="*/ 6 h 496"/>
                <a:gd name="T22" fmla="*/ 45 w 314"/>
                <a:gd name="T23" fmla="*/ 10 h 496"/>
                <a:gd name="T24" fmla="*/ 44 w 314"/>
                <a:gd name="T25" fmla="*/ 14 h 496"/>
                <a:gd name="T26" fmla="*/ 42 w 314"/>
                <a:gd name="T27" fmla="*/ 20 h 496"/>
                <a:gd name="T28" fmla="*/ 41 w 314"/>
                <a:gd name="T29" fmla="*/ 25 h 496"/>
                <a:gd name="T30" fmla="*/ 39 w 314"/>
                <a:gd name="T31" fmla="*/ 29 h 496"/>
                <a:gd name="T32" fmla="*/ 36 w 314"/>
                <a:gd name="T33" fmla="*/ 32 h 496"/>
                <a:gd name="T34" fmla="*/ 35 w 314"/>
                <a:gd name="T35" fmla="*/ 38 h 496"/>
                <a:gd name="T36" fmla="*/ 32 w 314"/>
                <a:gd name="T37" fmla="*/ 41 h 496"/>
                <a:gd name="T38" fmla="*/ 29 w 314"/>
                <a:gd name="T39" fmla="*/ 45 h 496"/>
                <a:gd name="T40" fmla="*/ 26 w 314"/>
                <a:gd name="T41" fmla="*/ 49 h 496"/>
                <a:gd name="T42" fmla="*/ 23 w 314"/>
                <a:gd name="T43" fmla="*/ 54 h 496"/>
                <a:gd name="T44" fmla="*/ 20 w 314"/>
                <a:gd name="T45" fmla="*/ 58 h 496"/>
                <a:gd name="T46" fmla="*/ 17 w 314"/>
                <a:gd name="T47" fmla="*/ 62 h 496"/>
                <a:gd name="T48" fmla="*/ 15 w 314"/>
                <a:gd name="T49" fmla="*/ 67 h 496"/>
                <a:gd name="T50" fmla="*/ 12 w 314"/>
                <a:gd name="T51" fmla="*/ 71 h 4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14" h="496">
                  <a:moveTo>
                    <a:pt x="82" y="496"/>
                  </a:moveTo>
                  <a:lnTo>
                    <a:pt x="51" y="466"/>
                  </a:lnTo>
                  <a:lnTo>
                    <a:pt x="30" y="425"/>
                  </a:lnTo>
                  <a:lnTo>
                    <a:pt x="11" y="374"/>
                  </a:lnTo>
                  <a:lnTo>
                    <a:pt x="11" y="334"/>
                  </a:lnTo>
                  <a:lnTo>
                    <a:pt x="0" y="284"/>
                  </a:lnTo>
                  <a:lnTo>
                    <a:pt x="0" y="233"/>
                  </a:lnTo>
                  <a:lnTo>
                    <a:pt x="0" y="183"/>
                  </a:lnTo>
                  <a:lnTo>
                    <a:pt x="11" y="132"/>
                  </a:lnTo>
                  <a:lnTo>
                    <a:pt x="314" y="0"/>
                  </a:lnTo>
                  <a:lnTo>
                    <a:pt x="314" y="40"/>
                  </a:lnTo>
                  <a:lnTo>
                    <a:pt x="314" y="71"/>
                  </a:lnTo>
                  <a:lnTo>
                    <a:pt x="305" y="101"/>
                  </a:lnTo>
                  <a:lnTo>
                    <a:pt x="295" y="141"/>
                  </a:lnTo>
                  <a:lnTo>
                    <a:pt x="284" y="172"/>
                  </a:lnTo>
                  <a:lnTo>
                    <a:pt x="274" y="202"/>
                  </a:lnTo>
                  <a:lnTo>
                    <a:pt x="253" y="223"/>
                  </a:lnTo>
                  <a:lnTo>
                    <a:pt x="244" y="263"/>
                  </a:lnTo>
                  <a:lnTo>
                    <a:pt x="223" y="284"/>
                  </a:lnTo>
                  <a:lnTo>
                    <a:pt x="203" y="314"/>
                  </a:lnTo>
                  <a:lnTo>
                    <a:pt x="183" y="345"/>
                  </a:lnTo>
                  <a:lnTo>
                    <a:pt x="162" y="374"/>
                  </a:lnTo>
                  <a:lnTo>
                    <a:pt x="142" y="405"/>
                  </a:lnTo>
                  <a:lnTo>
                    <a:pt x="122" y="435"/>
                  </a:lnTo>
                  <a:lnTo>
                    <a:pt x="102" y="466"/>
                  </a:lnTo>
                  <a:lnTo>
                    <a:pt x="82" y="496"/>
                  </a:lnTo>
                  <a:close/>
                </a:path>
              </a:pathLst>
            </a:custGeom>
            <a:solidFill>
              <a:srgbClr val="99CC99"/>
            </a:solidFill>
            <a:ln w="0">
              <a:solidFill>
                <a:srgbClr val="99C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3" name="Freeform 392"/>
            <p:cNvSpPr>
              <a:spLocks/>
            </p:cNvSpPr>
            <p:nvPr/>
          </p:nvSpPr>
          <p:spPr bwMode="auto">
            <a:xfrm>
              <a:off x="1850" y="2674"/>
              <a:ext cx="45" cy="71"/>
            </a:xfrm>
            <a:custGeom>
              <a:avLst/>
              <a:gdLst>
                <a:gd name="T0" fmla="*/ 12 w 314"/>
                <a:gd name="T1" fmla="*/ 71 h 496"/>
                <a:gd name="T2" fmla="*/ 7 w 314"/>
                <a:gd name="T3" fmla="*/ 67 h 496"/>
                <a:gd name="T4" fmla="*/ 4 w 314"/>
                <a:gd name="T5" fmla="*/ 61 h 496"/>
                <a:gd name="T6" fmla="*/ 2 w 314"/>
                <a:gd name="T7" fmla="*/ 54 h 496"/>
                <a:gd name="T8" fmla="*/ 2 w 314"/>
                <a:gd name="T9" fmla="*/ 48 h 496"/>
                <a:gd name="T10" fmla="*/ 0 w 314"/>
                <a:gd name="T11" fmla="*/ 41 h 496"/>
                <a:gd name="T12" fmla="*/ 0 w 314"/>
                <a:gd name="T13" fmla="*/ 33 h 496"/>
                <a:gd name="T14" fmla="*/ 0 w 314"/>
                <a:gd name="T15" fmla="*/ 26 h 496"/>
                <a:gd name="T16" fmla="*/ 2 w 314"/>
                <a:gd name="T17" fmla="*/ 19 h 496"/>
                <a:gd name="T18" fmla="*/ 45 w 314"/>
                <a:gd name="T19" fmla="*/ 0 h 496"/>
                <a:gd name="T20" fmla="*/ 45 w 314"/>
                <a:gd name="T21" fmla="*/ 6 h 496"/>
                <a:gd name="T22" fmla="*/ 45 w 314"/>
                <a:gd name="T23" fmla="*/ 10 h 496"/>
                <a:gd name="T24" fmla="*/ 44 w 314"/>
                <a:gd name="T25" fmla="*/ 14 h 496"/>
                <a:gd name="T26" fmla="*/ 42 w 314"/>
                <a:gd name="T27" fmla="*/ 20 h 496"/>
                <a:gd name="T28" fmla="*/ 41 w 314"/>
                <a:gd name="T29" fmla="*/ 25 h 496"/>
                <a:gd name="T30" fmla="*/ 39 w 314"/>
                <a:gd name="T31" fmla="*/ 29 h 496"/>
                <a:gd name="T32" fmla="*/ 36 w 314"/>
                <a:gd name="T33" fmla="*/ 32 h 496"/>
                <a:gd name="T34" fmla="*/ 35 w 314"/>
                <a:gd name="T35" fmla="*/ 38 h 496"/>
                <a:gd name="T36" fmla="*/ 32 w 314"/>
                <a:gd name="T37" fmla="*/ 41 h 496"/>
                <a:gd name="T38" fmla="*/ 29 w 314"/>
                <a:gd name="T39" fmla="*/ 45 h 496"/>
                <a:gd name="T40" fmla="*/ 26 w 314"/>
                <a:gd name="T41" fmla="*/ 49 h 496"/>
                <a:gd name="T42" fmla="*/ 23 w 314"/>
                <a:gd name="T43" fmla="*/ 54 h 496"/>
                <a:gd name="T44" fmla="*/ 20 w 314"/>
                <a:gd name="T45" fmla="*/ 58 h 496"/>
                <a:gd name="T46" fmla="*/ 17 w 314"/>
                <a:gd name="T47" fmla="*/ 62 h 496"/>
                <a:gd name="T48" fmla="*/ 15 w 314"/>
                <a:gd name="T49" fmla="*/ 67 h 496"/>
                <a:gd name="T50" fmla="*/ 12 w 314"/>
                <a:gd name="T51" fmla="*/ 71 h 4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14" h="496">
                  <a:moveTo>
                    <a:pt x="82" y="496"/>
                  </a:moveTo>
                  <a:lnTo>
                    <a:pt x="51" y="466"/>
                  </a:lnTo>
                  <a:lnTo>
                    <a:pt x="30" y="425"/>
                  </a:lnTo>
                  <a:lnTo>
                    <a:pt x="11" y="374"/>
                  </a:lnTo>
                  <a:lnTo>
                    <a:pt x="11" y="334"/>
                  </a:lnTo>
                  <a:lnTo>
                    <a:pt x="0" y="284"/>
                  </a:lnTo>
                  <a:lnTo>
                    <a:pt x="0" y="233"/>
                  </a:lnTo>
                  <a:lnTo>
                    <a:pt x="0" y="183"/>
                  </a:lnTo>
                  <a:lnTo>
                    <a:pt x="11" y="132"/>
                  </a:lnTo>
                  <a:lnTo>
                    <a:pt x="314" y="0"/>
                  </a:lnTo>
                  <a:lnTo>
                    <a:pt x="314" y="40"/>
                  </a:lnTo>
                  <a:lnTo>
                    <a:pt x="314" y="71"/>
                  </a:lnTo>
                  <a:lnTo>
                    <a:pt x="305" y="101"/>
                  </a:lnTo>
                  <a:lnTo>
                    <a:pt x="295" y="141"/>
                  </a:lnTo>
                  <a:lnTo>
                    <a:pt x="284" y="172"/>
                  </a:lnTo>
                  <a:lnTo>
                    <a:pt x="274" y="202"/>
                  </a:lnTo>
                  <a:lnTo>
                    <a:pt x="253" y="223"/>
                  </a:lnTo>
                  <a:lnTo>
                    <a:pt x="244" y="263"/>
                  </a:lnTo>
                  <a:lnTo>
                    <a:pt x="223" y="284"/>
                  </a:lnTo>
                  <a:lnTo>
                    <a:pt x="203" y="314"/>
                  </a:lnTo>
                  <a:lnTo>
                    <a:pt x="183" y="345"/>
                  </a:lnTo>
                  <a:lnTo>
                    <a:pt x="162" y="374"/>
                  </a:lnTo>
                  <a:lnTo>
                    <a:pt x="142" y="405"/>
                  </a:lnTo>
                  <a:lnTo>
                    <a:pt x="122" y="435"/>
                  </a:lnTo>
                  <a:lnTo>
                    <a:pt x="102" y="466"/>
                  </a:lnTo>
                  <a:lnTo>
                    <a:pt x="82" y="496"/>
                  </a:lnTo>
                </a:path>
              </a:pathLst>
            </a:custGeom>
            <a:noFill/>
            <a:ln w="0">
              <a:solidFill>
                <a:srgbClr val="99CC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4" name="Freeform 393"/>
            <p:cNvSpPr>
              <a:spLocks/>
            </p:cNvSpPr>
            <p:nvPr/>
          </p:nvSpPr>
          <p:spPr bwMode="auto">
            <a:xfrm>
              <a:off x="2145" y="2700"/>
              <a:ext cx="236" cy="62"/>
            </a:xfrm>
            <a:custGeom>
              <a:avLst/>
              <a:gdLst>
                <a:gd name="T0" fmla="*/ 180 w 1652"/>
                <a:gd name="T1" fmla="*/ 3 h 435"/>
                <a:gd name="T2" fmla="*/ 166 w 1652"/>
                <a:gd name="T3" fmla="*/ 6 h 435"/>
                <a:gd name="T4" fmla="*/ 153 w 1652"/>
                <a:gd name="T5" fmla="*/ 9 h 435"/>
                <a:gd name="T6" fmla="*/ 139 w 1652"/>
                <a:gd name="T7" fmla="*/ 11 h 435"/>
                <a:gd name="T8" fmla="*/ 139 w 1652"/>
                <a:gd name="T9" fmla="*/ 16 h 435"/>
                <a:gd name="T10" fmla="*/ 152 w 1652"/>
                <a:gd name="T11" fmla="*/ 19 h 435"/>
                <a:gd name="T12" fmla="*/ 165 w 1652"/>
                <a:gd name="T13" fmla="*/ 23 h 435"/>
                <a:gd name="T14" fmla="*/ 177 w 1652"/>
                <a:gd name="T15" fmla="*/ 27 h 435"/>
                <a:gd name="T16" fmla="*/ 190 w 1652"/>
                <a:gd name="T17" fmla="*/ 32 h 435"/>
                <a:gd name="T18" fmla="*/ 201 w 1652"/>
                <a:gd name="T19" fmla="*/ 36 h 435"/>
                <a:gd name="T20" fmla="*/ 214 w 1652"/>
                <a:gd name="T21" fmla="*/ 40 h 435"/>
                <a:gd name="T22" fmla="*/ 227 w 1652"/>
                <a:gd name="T23" fmla="*/ 46 h 435"/>
                <a:gd name="T24" fmla="*/ 232 w 1652"/>
                <a:gd name="T25" fmla="*/ 49 h 435"/>
                <a:gd name="T26" fmla="*/ 236 w 1652"/>
                <a:gd name="T27" fmla="*/ 62 h 435"/>
                <a:gd name="T28" fmla="*/ 224 w 1652"/>
                <a:gd name="T29" fmla="*/ 58 h 435"/>
                <a:gd name="T30" fmla="*/ 214 w 1652"/>
                <a:gd name="T31" fmla="*/ 53 h 435"/>
                <a:gd name="T32" fmla="*/ 204 w 1652"/>
                <a:gd name="T33" fmla="*/ 49 h 435"/>
                <a:gd name="T34" fmla="*/ 194 w 1652"/>
                <a:gd name="T35" fmla="*/ 46 h 435"/>
                <a:gd name="T36" fmla="*/ 182 w 1652"/>
                <a:gd name="T37" fmla="*/ 42 h 435"/>
                <a:gd name="T38" fmla="*/ 172 w 1652"/>
                <a:gd name="T39" fmla="*/ 39 h 435"/>
                <a:gd name="T40" fmla="*/ 161 w 1652"/>
                <a:gd name="T41" fmla="*/ 34 h 435"/>
                <a:gd name="T42" fmla="*/ 150 w 1652"/>
                <a:gd name="T43" fmla="*/ 33 h 435"/>
                <a:gd name="T44" fmla="*/ 138 w 1652"/>
                <a:gd name="T45" fmla="*/ 29 h 435"/>
                <a:gd name="T46" fmla="*/ 127 w 1652"/>
                <a:gd name="T47" fmla="*/ 27 h 435"/>
                <a:gd name="T48" fmla="*/ 116 w 1652"/>
                <a:gd name="T49" fmla="*/ 25 h 435"/>
                <a:gd name="T50" fmla="*/ 104 w 1652"/>
                <a:gd name="T51" fmla="*/ 23 h 435"/>
                <a:gd name="T52" fmla="*/ 93 w 1652"/>
                <a:gd name="T53" fmla="*/ 20 h 435"/>
                <a:gd name="T54" fmla="*/ 81 w 1652"/>
                <a:gd name="T55" fmla="*/ 19 h 435"/>
                <a:gd name="T56" fmla="*/ 69 w 1652"/>
                <a:gd name="T57" fmla="*/ 17 h 435"/>
                <a:gd name="T58" fmla="*/ 59 w 1652"/>
                <a:gd name="T59" fmla="*/ 16 h 435"/>
                <a:gd name="T60" fmla="*/ 43 w 1652"/>
                <a:gd name="T61" fmla="*/ 17 h 435"/>
                <a:gd name="T62" fmla="*/ 36 w 1652"/>
                <a:gd name="T63" fmla="*/ 17 h 435"/>
                <a:gd name="T64" fmla="*/ 29 w 1652"/>
                <a:gd name="T65" fmla="*/ 19 h 435"/>
                <a:gd name="T66" fmla="*/ 20 w 1652"/>
                <a:gd name="T67" fmla="*/ 17 h 435"/>
                <a:gd name="T68" fmla="*/ 13 w 1652"/>
                <a:gd name="T69" fmla="*/ 16 h 435"/>
                <a:gd name="T70" fmla="*/ 0 w 1652"/>
                <a:gd name="T71" fmla="*/ 10 h 435"/>
                <a:gd name="T72" fmla="*/ 4 w 1652"/>
                <a:gd name="T73" fmla="*/ 3 h 435"/>
                <a:gd name="T74" fmla="*/ 9 w 1652"/>
                <a:gd name="T75" fmla="*/ 1 h 435"/>
                <a:gd name="T76" fmla="*/ 20 w 1652"/>
                <a:gd name="T77" fmla="*/ 4 h 435"/>
                <a:gd name="T78" fmla="*/ 35 w 1652"/>
                <a:gd name="T79" fmla="*/ 7 h 435"/>
                <a:gd name="T80" fmla="*/ 39 w 1652"/>
                <a:gd name="T81" fmla="*/ 4 h 435"/>
                <a:gd name="T82" fmla="*/ 45 w 1652"/>
                <a:gd name="T83" fmla="*/ 0 h 435"/>
                <a:gd name="T84" fmla="*/ 53 w 1652"/>
                <a:gd name="T85" fmla="*/ 1 h 435"/>
                <a:gd name="T86" fmla="*/ 62 w 1652"/>
                <a:gd name="T87" fmla="*/ 3 h 435"/>
                <a:gd name="T88" fmla="*/ 71 w 1652"/>
                <a:gd name="T89" fmla="*/ 4 h 435"/>
                <a:gd name="T90" fmla="*/ 80 w 1652"/>
                <a:gd name="T91" fmla="*/ 4 h 435"/>
                <a:gd name="T92" fmla="*/ 88 w 1652"/>
                <a:gd name="T93" fmla="*/ 4 h 435"/>
                <a:gd name="T94" fmla="*/ 97 w 1652"/>
                <a:gd name="T95" fmla="*/ 6 h 435"/>
                <a:gd name="T96" fmla="*/ 106 w 1652"/>
                <a:gd name="T97" fmla="*/ 6 h 435"/>
                <a:gd name="T98" fmla="*/ 114 w 1652"/>
                <a:gd name="T99" fmla="*/ 6 h 435"/>
                <a:gd name="T100" fmla="*/ 123 w 1652"/>
                <a:gd name="T101" fmla="*/ 6 h 435"/>
                <a:gd name="T102" fmla="*/ 132 w 1652"/>
                <a:gd name="T103" fmla="*/ 6 h 435"/>
                <a:gd name="T104" fmla="*/ 140 w 1652"/>
                <a:gd name="T105" fmla="*/ 4 h 435"/>
                <a:gd name="T106" fmla="*/ 150 w 1652"/>
                <a:gd name="T107" fmla="*/ 4 h 435"/>
                <a:gd name="T108" fmla="*/ 158 w 1652"/>
                <a:gd name="T109" fmla="*/ 3 h 435"/>
                <a:gd name="T110" fmla="*/ 168 w 1652"/>
                <a:gd name="T111" fmla="*/ 3 h 435"/>
                <a:gd name="T112" fmla="*/ 177 w 1652"/>
                <a:gd name="T113" fmla="*/ 1 h 435"/>
                <a:gd name="T114" fmla="*/ 187 w 1652"/>
                <a:gd name="T115" fmla="*/ 1 h 4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652" h="435">
                  <a:moveTo>
                    <a:pt x="1307" y="9"/>
                  </a:moveTo>
                  <a:lnTo>
                    <a:pt x="1257" y="19"/>
                  </a:lnTo>
                  <a:lnTo>
                    <a:pt x="1215" y="29"/>
                  </a:lnTo>
                  <a:lnTo>
                    <a:pt x="1165" y="40"/>
                  </a:lnTo>
                  <a:lnTo>
                    <a:pt x="1125" y="50"/>
                  </a:lnTo>
                  <a:lnTo>
                    <a:pt x="1074" y="60"/>
                  </a:lnTo>
                  <a:lnTo>
                    <a:pt x="1024" y="70"/>
                  </a:lnTo>
                  <a:lnTo>
                    <a:pt x="973" y="80"/>
                  </a:lnTo>
                  <a:lnTo>
                    <a:pt x="932" y="101"/>
                  </a:lnTo>
                  <a:lnTo>
                    <a:pt x="973" y="111"/>
                  </a:lnTo>
                  <a:lnTo>
                    <a:pt x="1024" y="120"/>
                  </a:lnTo>
                  <a:lnTo>
                    <a:pt x="1064" y="131"/>
                  </a:lnTo>
                  <a:lnTo>
                    <a:pt x="1104" y="151"/>
                  </a:lnTo>
                  <a:lnTo>
                    <a:pt x="1155" y="162"/>
                  </a:lnTo>
                  <a:lnTo>
                    <a:pt x="1196" y="181"/>
                  </a:lnTo>
                  <a:lnTo>
                    <a:pt x="1236" y="191"/>
                  </a:lnTo>
                  <a:lnTo>
                    <a:pt x="1287" y="202"/>
                  </a:lnTo>
                  <a:lnTo>
                    <a:pt x="1327" y="222"/>
                  </a:lnTo>
                  <a:lnTo>
                    <a:pt x="1368" y="232"/>
                  </a:lnTo>
                  <a:lnTo>
                    <a:pt x="1408" y="252"/>
                  </a:lnTo>
                  <a:lnTo>
                    <a:pt x="1459" y="263"/>
                  </a:lnTo>
                  <a:lnTo>
                    <a:pt x="1499" y="283"/>
                  </a:lnTo>
                  <a:lnTo>
                    <a:pt x="1550" y="303"/>
                  </a:lnTo>
                  <a:lnTo>
                    <a:pt x="1591" y="324"/>
                  </a:lnTo>
                  <a:lnTo>
                    <a:pt x="1631" y="343"/>
                  </a:lnTo>
                  <a:lnTo>
                    <a:pt x="1621" y="343"/>
                  </a:lnTo>
                  <a:lnTo>
                    <a:pt x="1602" y="364"/>
                  </a:lnTo>
                  <a:lnTo>
                    <a:pt x="1652" y="435"/>
                  </a:lnTo>
                  <a:lnTo>
                    <a:pt x="1611" y="414"/>
                  </a:lnTo>
                  <a:lnTo>
                    <a:pt x="1571" y="404"/>
                  </a:lnTo>
                  <a:lnTo>
                    <a:pt x="1541" y="384"/>
                  </a:lnTo>
                  <a:lnTo>
                    <a:pt x="1499" y="374"/>
                  </a:lnTo>
                  <a:lnTo>
                    <a:pt x="1459" y="353"/>
                  </a:lnTo>
                  <a:lnTo>
                    <a:pt x="1429" y="343"/>
                  </a:lnTo>
                  <a:lnTo>
                    <a:pt x="1388" y="334"/>
                  </a:lnTo>
                  <a:lnTo>
                    <a:pt x="1358" y="324"/>
                  </a:lnTo>
                  <a:lnTo>
                    <a:pt x="1307" y="303"/>
                  </a:lnTo>
                  <a:lnTo>
                    <a:pt x="1276" y="293"/>
                  </a:lnTo>
                  <a:lnTo>
                    <a:pt x="1236" y="283"/>
                  </a:lnTo>
                  <a:lnTo>
                    <a:pt x="1206" y="273"/>
                  </a:lnTo>
                  <a:lnTo>
                    <a:pt x="1155" y="252"/>
                  </a:lnTo>
                  <a:lnTo>
                    <a:pt x="1125" y="242"/>
                  </a:lnTo>
                  <a:lnTo>
                    <a:pt x="1084" y="232"/>
                  </a:lnTo>
                  <a:lnTo>
                    <a:pt x="1053" y="232"/>
                  </a:lnTo>
                  <a:lnTo>
                    <a:pt x="1003" y="212"/>
                  </a:lnTo>
                  <a:lnTo>
                    <a:pt x="963" y="202"/>
                  </a:lnTo>
                  <a:lnTo>
                    <a:pt x="922" y="191"/>
                  </a:lnTo>
                  <a:lnTo>
                    <a:pt x="891" y="191"/>
                  </a:lnTo>
                  <a:lnTo>
                    <a:pt x="851" y="181"/>
                  </a:lnTo>
                  <a:lnTo>
                    <a:pt x="811" y="172"/>
                  </a:lnTo>
                  <a:lnTo>
                    <a:pt x="770" y="162"/>
                  </a:lnTo>
                  <a:lnTo>
                    <a:pt x="729" y="162"/>
                  </a:lnTo>
                  <a:lnTo>
                    <a:pt x="689" y="151"/>
                  </a:lnTo>
                  <a:lnTo>
                    <a:pt x="649" y="141"/>
                  </a:lnTo>
                  <a:lnTo>
                    <a:pt x="608" y="131"/>
                  </a:lnTo>
                  <a:lnTo>
                    <a:pt x="567" y="131"/>
                  </a:lnTo>
                  <a:lnTo>
                    <a:pt x="527" y="120"/>
                  </a:lnTo>
                  <a:lnTo>
                    <a:pt x="486" y="120"/>
                  </a:lnTo>
                  <a:lnTo>
                    <a:pt x="446" y="111"/>
                  </a:lnTo>
                  <a:lnTo>
                    <a:pt x="416" y="111"/>
                  </a:lnTo>
                  <a:lnTo>
                    <a:pt x="355" y="111"/>
                  </a:lnTo>
                  <a:lnTo>
                    <a:pt x="304" y="120"/>
                  </a:lnTo>
                  <a:lnTo>
                    <a:pt x="273" y="120"/>
                  </a:lnTo>
                  <a:lnTo>
                    <a:pt x="254" y="120"/>
                  </a:lnTo>
                  <a:lnTo>
                    <a:pt x="223" y="120"/>
                  </a:lnTo>
                  <a:lnTo>
                    <a:pt x="202" y="131"/>
                  </a:lnTo>
                  <a:lnTo>
                    <a:pt x="172" y="120"/>
                  </a:lnTo>
                  <a:lnTo>
                    <a:pt x="142" y="120"/>
                  </a:lnTo>
                  <a:lnTo>
                    <a:pt x="111" y="120"/>
                  </a:lnTo>
                  <a:lnTo>
                    <a:pt x="90" y="111"/>
                  </a:lnTo>
                  <a:lnTo>
                    <a:pt x="40" y="101"/>
                  </a:lnTo>
                  <a:lnTo>
                    <a:pt x="0" y="70"/>
                  </a:lnTo>
                  <a:lnTo>
                    <a:pt x="10" y="29"/>
                  </a:lnTo>
                  <a:lnTo>
                    <a:pt x="31" y="19"/>
                  </a:lnTo>
                  <a:lnTo>
                    <a:pt x="40" y="9"/>
                  </a:lnTo>
                  <a:lnTo>
                    <a:pt x="61" y="9"/>
                  </a:lnTo>
                  <a:lnTo>
                    <a:pt x="101" y="9"/>
                  </a:lnTo>
                  <a:lnTo>
                    <a:pt x="142" y="29"/>
                  </a:lnTo>
                  <a:lnTo>
                    <a:pt x="193" y="40"/>
                  </a:lnTo>
                  <a:lnTo>
                    <a:pt x="243" y="50"/>
                  </a:lnTo>
                  <a:lnTo>
                    <a:pt x="254" y="40"/>
                  </a:lnTo>
                  <a:lnTo>
                    <a:pt x="273" y="29"/>
                  </a:lnTo>
                  <a:lnTo>
                    <a:pt x="294" y="19"/>
                  </a:lnTo>
                  <a:lnTo>
                    <a:pt x="313" y="0"/>
                  </a:lnTo>
                  <a:lnTo>
                    <a:pt x="344" y="0"/>
                  </a:lnTo>
                  <a:lnTo>
                    <a:pt x="374" y="9"/>
                  </a:lnTo>
                  <a:lnTo>
                    <a:pt x="405" y="9"/>
                  </a:lnTo>
                  <a:lnTo>
                    <a:pt x="435" y="19"/>
                  </a:lnTo>
                  <a:lnTo>
                    <a:pt x="466" y="19"/>
                  </a:lnTo>
                  <a:lnTo>
                    <a:pt x="496" y="29"/>
                  </a:lnTo>
                  <a:lnTo>
                    <a:pt x="527" y="29"/>
                  </a:lnTo>
                  <a:lnTo>
                    <a:pt x="557" y="29"/>
                  </a:lnTo>
                  <a:lnTo>
                    <a:pt x="588" y="29"/>
                  </a:lnTo>
                  <a:lnTo>
                    <a:pt x="618" y="29"/>
                  </a:lnTo>
                  <a:lnTo>
                    <a:pt x="649" y="29"/>
                  </a:lnTo>
                  <a:lnTo>
                    <a:pt x="679" y="40"/>
                  </a:lnTo>
                  <a:lnTo>
                    <a:pt x="709" y="40"/>
                  </a:lnTo>
                  <a:lnTo>
                    <a:pt x="740" y="40"/>
                  </a:lnTo>
                  <a:lnTo>
                    <a:pt x="770" y="40"/>
                  </a:lnTo>
                  <a:lnTo>
                    <a:pt x="801" y="40"/>
                  </a:lnTo>
                  <a:lnTo>
                    <a:pt x="830" y="40"/>
                  </a:lnTo>
                  <a:lnTo>
                    <a:pt x="862" y="40"/>
                  </a:lnTo>
                  <a:lnTo>
                    <a:pt x="891" y="40"/>
                  </a:lnTo>
                  <a:lnTo>
                    <a:pt x="922" y="40"/>
                  </a:lnTo>
                  <a:lnTo>
                    <a:pt x="952" y="29"/>
                  </a:lnTo>
                  <a:lnTo>
                    <a:pt x="983" y="29"/>
                  </a:lnTo>
                  <a:lnTo>
                    <a:pt x="1013" y="29"/>
                  </a:lnTo>
                  <a:lnTo>
                    <a:pt x="1053" y="29"/>
                  </a:lnTo>
                  <a:lnTo>
                    <a:pt x="1074" y="29"/>
                  </a:lnTo>
                  <a:lnTo>
                    <a:pt x="1104" y="19"/>
                  </a:lnTo>
                  <a:lnTo>
                    <a:pt x="1145" y="19"/>
                  </a:lnTo>
                  <a:lnTo>
                    <a:pt x="1175" y="19"/>
                  </a:lnTo>
                  <a:lnTo>
                    <a:pt x="1206" y="19"/>
                  </a:lnTo>
                  <a:lnTo>
                    <a:pt x="1236" y="9"/>
                  </a:lnTo>
                  <a:lnTo>
                    <a:pt x="1276" y="9"/>
                  </a:lnTo>
                  <a:lnTo>
                    <a:pt x="1307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" name="Freeform 394"/>
            <p:cNvSpPr>
              <a:spLocks/>
            </p:cNvSpPr>
            <p:nvPr/>
          </p:nvSpPr>
          <p:spPr bwMode="auto">
            <a:xfrm>
              <a:off x="2145" y="2700"/>
              <a:ext cx="236" cy="62"/>
            </a:xfrm>
            <a:custGeom>
              <a:avLst/>
              <a:gdLst>
                <a:gd name="T0" fmla="*/ 180 w 1652"/>
                <a:gd name="T1" fmla="*/ 3 h 435"/>
                <a:gd name="T2" fmla="*/ 166 w 1652"/>
                <a:gd name="T3" fmla="*/ 6 h 435"/>
                <a:gd name="T4" fmla="*/ 153 w 1652"/>
                <a:gd name="T5" fmla="*/ 9 h 435"/>
                <a:gd name="T6" fmla="*/ 139 w 1652"/>
                <a:gd name="T7" fmla="*/ 11 h 435"/>
                <a:gd name="T8" fmla="*/ 139 w 1652"/>
                <a:gd name="T9" fmla="*/ 16 h 435"/>
                <a:gd name="T10" fmla="*/ 152 w 1652"/>
                <a:gd name="T11" fmla="*/ 19 h 435"/>
                <a:gd name="T12" fmla="*/ 165 w 1652"/>
                <a:gd name="T13" fmla="*/ 23 h 435"/>
                <a:gd name="T14" fmla="*/ 177 w 1652"/>
                <a:gd name="T15" fmla="*/ 27 h 435"/>
                <a:gd name="T16" fmla="*/ 190 w 1652"/>
                <a:gd name="T17" fmla="*/ 32 h 435"/>
                <a:gd name="T18" fmla="*/ 201 w 1652"/>
                <a:gd name="T19" fmla="*/ 36 h 435"/>
                <a:gd name="T20" fmla="*/ 214 w 1652"/>
                <a:gd name="T21" fmla="*/ 40 h 435"/>
                <a:gd name="T22" fmla="*/ 227 w 1652"/>
                <a:gd name="T23" fmla="*/ 46 h 435"/>
                <a:gd name="T24" fmla="*/ 232 w 1652"/>
                <a:gd name="T25" fmla="*/ 49 h 435"/>
                <a:gd name="T26" fmla="*/ 236 w 1652"/>
                <a:gd name="T27" fmla="*/ 62 h 435"/>
                <a:gd name="T28" fmla="*/ 224 w 1652"/>
                <a:gd name="T29" fmla="*/ 58 h 435"/>
                <a:gd name="T30" fmla="*/ 214 w 1652"/>
                <a:gd name="T31" fmla="*/ 53 h 435"/>
                <a:gd name="T32" fmla="*/ 204 w 1652"/>
                <a:gd name="T33" fmla="*/ 49 h 435"/>
                <a:gd name="T34" fmla="*/ 194 w 1652"/>
                <a:gd name="T35" fmla="*/ 46 h 435"/>
                <a:gd name="T36" fmla="*/ 182 w 1652"/>
                <a:gd name="T37" fmla="*/ 42 h 435"/>
                <a:gd name="T38" fmla="*/ 172 w 1652"/>
                <a:gd name="T39" fmla="*/ 39 h 435"/>
                <a:gd name="T40" fmla="*/ 161 w 1652"/>
                <a:gd name="T41" fmla="*/ 34 h 435"/>
                <a:gd name="T42" fmla="*/ 150 w 1652"/>
                <a:gd name="T43" fmla="*/ 33 h 435"/>
                <a:gd name="T44" fmla="*/ 138 w 1652"/>
                <a:gd name="T45" fmla="*/ 29 h 435"/>
                <a:gd name="T46" fmla="*/ 127 w 1652"/>
                <a:gd name="T47" fmla="*/ 27 h 435"/>
                <a:gd name="T48" fmla="*/ 116 w 1652"/>
                <a:gd name="T49" fmla="*/ 25 h 435"/>
                <a:gd name="T50" fmla="*/ 104 w 1652"/>
                <a:gd name="T51" fmla="*/ 23 h 435"/>
                <a:gd name="T52" fmla="*/ 93 w 1652"/>
                <a:gd name="T53" fmla="*/ 20 h 435"/>
                <a:gd name="T54" fmla="*/ 81 w 1652"/>
                <a:gd name="T55" fmla="*/ 19 h 435"/>
                <a:gd name="T56" fmla="*/ 69 w 1652"/>
                <a:gd name="T57" fmla="*/ 17 h 435"/>
                <a:gd name="T58" fmla="*/ 59 w 1652"/>
                <a:gd name="T59" fmla="*/ 16 h 435"/>
                <a:gd name="T60" fmla="*/ 43 w 1652"/>
                <a:gd name="T61" fmla="*/ 17 h 435"/>
                <a:gd name="T62" fmla="*/ 36 w 1652"/>
                <a:gd name="T63" fmla="*/ 17 h 435"/>
                <a:gd name="T64" fmla="*/ 29 w 1652"/>
                <a:gd name="T65" fmla="*/ 19 h 435"/>
                <a:gd name="T66" fmla="*/ 20 w 1652"/>
                <a:gd name="T67" fmla="*/ 17 h 435"/>
                <a:gd name="T68" fmla="*/ 13 w 1652"/>
                <a:gd name="T69" fmla="*/ 16 h 435"/>
                <a:gd name="T70" fmla="*/ 0 w 1652"/>
                <a:gd name="T71" fmla="*/ 10 h 435"/>
                <a:gd name="T72" fmla="*/ 4 w 1652"/>
                <a:gd name="T73" fmla="*/ 3 h 435"/>
                <a:gd name="T74" fmla="*/ 9 w 1652"/>
                <a:gd name="T75" fmla="*/ 1 h 435"/>
                <a:gd name="T76" fmla="*/ 20 w 1652"/>
                <a:gd name="T77" fmla="*/ 4 h 435"/>
                <a:gd name="T78" fmla="*/ 35 w 1652"/>
                <a:gd name="T79" fmla="*/ 7 h 435"/>
                <a:gd name="T80" fmla="*/ 39 w 1652"/>
                <a:gd name="T81" fmla="*/ 4 h 435"/>
                <a:gd name="T82" fmla="*/ 45 w 1652"/>
                <a:gd name="T83" fmla="*/ 0 h 435"/>
                <a:gd name="T84" fmla="*/ 53 w 1652"/>
                <a:gd name="T85" fmla="*/ 1 h 435"/>
                <a:gd name="T86" fmla="*/ 62 w 1652"/>
                <a:gd name="T87" fmla="*/ 3 h 435"/>
                <a:gd name="T88" fmla="*/ 71 w 1652"/>
                <a:gd name="T89" fmla="*/ 4 h 435"/>
                <a:gd name="T90" fmla="*/ 80 w 1652"/>
                <a:gd name="T91" fmla="*/ 4 h 435"/>
                <a:gd name="T92" fmla="*/ 88 w 1652"/>
                <a:gd name="T93" fmla="*/ 4 h 435"/>
                <a:gd name="T94" fmla="*/ 97 w 1652"/>
                <a:gd name="T95" fmla="*/ 6 h 435"/>
                <a:gd name="T96" fmla="*/ 106 w 1652"/>
                <a:gd name="T97" fmla="*/ 6 h 435"/>
                <a:gd name="T98" fmla="*/ 114 w 1652"/>
                <a:gd name="T99" fmla="*/ 6 h 435"/>
                <a:gd name="T100" fmla="*/ 123 w 1652"/>
                <a:gd name="T101" fmla="*/ 6 h 435"/>
                <a:gd name="T102" fmla="*/ 132 w 1652"/>
                <a:gd name="T103" fmla="*/ 6 h 435"/>
                <a:gd name="T104" fmla="*/ 140 w 1652"/>
                <a:gd name="T105" fmla="*/ 4 h 435"/>
                <a:gd name="T106" fmla="*/ 150 w 1652"/>
                <a:gd name="T107" fmla="*/ 4 h 435"/>
                <a:gd name="T108" fmla="*/ 158 w 1652"/>
                <a:gd name="T109" fmla="*/ 3 h 435"/>
                <a:gd name="T110" fmla="*/ 168 w 1652"/>
                <a:gd name="T111" fmla="*/ 3 h 435"/>
                <a:gd name="T112" fmla="*/ 177 w 1652"/>
                <a:gd name="T113" fmla="*/ 1 h 435"/>
                <a:gd name="T114" fmla="*/ 187 w 1652"/>
                <a:gd name="T115" fmla="*/ 1 h 4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652" h="435">
                  <a:moveTo>
                    <a:pt x="1307" y="9"/>
                  </a:moveTo>
                  <a:lnTo>
                    <a:pt x="1257" y="19"/>
                  </a:lnTo>
                  <a:lnTo>
                    <a:pt x="1215" y="29"/>
                  </a:lnTo>
                  <a:lnTo>
                    <a:pt x="1165" y="40"/>
                  </a:lnTo>
                  <a:lnTo>
                    <a:pt x="1125" y="50"/>
                  </a:lnTo>
                  <a:lnTo>
                    <a:pt x="1074" y="60"/>
                  </a:lnTo>
                  <a:lnTo>
                    <a:pt x="1024" y="70"/>
                  </a:lnTo>
                  <a:lnTo>
                    <a:pt x="973" y="80"/>
                  </a:lnTo>
                  <a:lnTo>
                    <a:pt x="932" y="101"/>
                  </a:lnTo>
                  <a:lnTo>
                    <a:pt x="973" y="111"/>
                  </a:lnTo>
                  <a:lnTo>
                    <a:pt x="1024" y="120"/>
                  </a:lnTo>
                  <a:lnTo>
                    <a:pt x="1064" y="131"/>
                  </a:lnTo>
                  <a:lnTo>
                    <a:pt x="1104" y="151"/>
                  </a:lnTo>
                  <a:lnTo>
                    <a:pt x="1155" y="162"/>
                  </a:lnTo>
                  <a:lnTo>
                    <a:pt x="1196" y="181"/>
                  </a:lnTo>
                  <a:lnTo>
                    <a:pt x="1236" y="191"/>
                  </a:lnTo>
                  <a:lnTo>
                    <a:pt x="1287" y="202"/>
                  </a:lnTo>
                  <a:lnTo>
                    <a:pt x="1327" y="222"/>
                  </a:lnTo>
                  <a:lnTo>
                    <a:pt x="1368" y="232"/>
                  </a:lnTo>
                  <a:lnTo>
                    <a:pt x="1408" y="252"/>
                  </a:lnTo>
                  <a:lnTo>
                    <a:pt x="1459" y="263"/>
                  </a:lnTo>
                  <a:lnTo>
                    <a:pt x="1499" y="283"/>
                  </a:lnTo>
                  <a:lnTo>
                    <a:pt x="1550" y="303"/>
                  </a:lnTo>
                  <a:lnTo>
                    <a:pt x="1591" y="324"/>
                  </a:lnTo>
                  <a:lnTo>
                    <a:pt x="1631" y="343"/>
                  </a:lnTo>
                  <a:lnTo>
                    <a:pt x="1621" y="343"/>
                  </a:lnTo>
                  <a:lnTo>
                    <a:pt x="1602" y="364"/>
                  </a:lnTo>
                  <a:lnTo>
                    <a:pt x="1652" y="435"/>
                  </a:lnTo>
                  <a:lnTo>
                    <a:pt x="1611" y="414"/>
                  </a:lnTo>
                  <a:lnTo>
                    <a:pt x="1571" y="404"/>
                  </a:lnTo>
                  <a:lnTo>
                    <a:pt x="1541" y="384"/>
                  </a:lnTo>
                  <a:lnTo>
                    <a:pt x="1499" y="374"/>
                  </a:lnTo>
                  <a:lnTo>
                    <a:pt x="1459" y="353"/>
                  </a:lnTo>
                  <a:lnTo>
                    <a:pt x="1429" y="343"/>
                  </a:lnTo>
                  <a:lnTo>
                    <a:pt x="1388" y="334"/>
                  </a:lnTo>
                  <a:lnTo>
                    <a:pt x="1358" y="324"/>
                  </a:lnTo>
                  <a:lnTo>
                    <a:pt x="1307" y="303"/>
                  </a:lnTo>
                  <a:lnTo>
                    <a:pt x="1276" y="293"/>
                  </a:lnTo>
                  <a:lnTo>
                    <a:pt x="1236" y="283"/>
                  </a:lnTo>
                  <a:lnTo>
                    <a:pt x="1206" y="273"/>
                  </a:lnTo>
                  <a:lnTo>
                    <a:pt x="1155" y="252"/>
                  </a:lnTo>
                  <a:lnTo>
                    <a:pt x="1125" y="242"/>
                  </a:lnTo>
                  <a:lnTo>
                    <a:pt x="1084" y="232"/>
                  </a:lnTo>
                  <a:lnTo>
                    <a:pt x="1053" y="232"/>
                  </a:lnTo>
                  <a:lnTo>
                    <a:pt x="1003" y="212"/>
                  </a:lnTo>
                  <a:lnTo>
                    <a:pt x="963" y="202"/>
                  </a:lnTo>
                  <a:lnTo>
                    <a:pt x="922" y="191"/>
                  </a:lnTo>
                  <a:lnTo>
                    <a:pt x="891" y="191"/>
                  </a:lnTo>
                  <a:lnTo>
                    <a:pt x="851" y="181"/>
                  </a:lnTo>
                  <a:lnTo>
                    <a:pt x="811" y="172"/>
                  </a:lnTo>
                  <a:lnTo>
                    <a:pt x="770" y="162"/>
                  </a:lnTo>
                  <a:lnTo>
                    <a:pt x="729" y="162"/>
                  </a:lnTo>
                  <a:lnTo>
                    <a:pt x="689" y="151"/>
                  </a:lnTo>
                  <a:lnTo>
                    <a:pt x="649" y="141"/>
                  </a:lnTo>
                  <a:lnTo>
                    <a:pt x="608" y="131"/>
                  </a:lnTo>
                  <a:lnTo>
                    <a:pt x="567" y="131"/>
                  </a:lnTo>
                  <a:lnTo>
                    <a:pt x="527" y="120"/>
                  </a:lnTo>
                  <a:lnTo>
                    <a:pt x="486" y="120"/>
                  </a:lnTo>
                  <a:lnTo>
                    <a:pt x="446" y="111"/>
                  </a:lnTo>
                  <a:lnTo>
                    <a:pt x="416" y="111"/>
                  </a:lnTo>
                  <a:lnTo>
                    <a:pt x="355" y="111"/>
                  </a:lnTo>
                  <a:lnTo>
                    <a:pt x="304" y="120"/>
                  </a:lnTo>
                  <a:lnTo>
                    <a:pt x="273" y="120"/>
                  </a:lnTo>
                  <a:lnTo>
                    <a:pt x="254" y="120"/>
                  </a:lnTo>
                  <a:lnTo>
                    <a:pt x="223" y="120"/>
                  </a:lnTo>
                  <a:lnTo>
                    <a:pt x="202" y="131"/>
                  </a:lnTo>
                  <a:lnTo>
                    <a:pt x="172" y="120"/>
                  </a:lnTo>
                  <a:lnTo>
                    <a:pt x="142" y="120"/>
                  </a:lnTo>
                  <a:lnTo>
                    <a:pt x="111" y="120"/>
                  </a:lnTo>
                  <a:lnTo>
                    <a:pt x="90" y="111"/>
                  </a:lnTo>
                  <a:lnTo>
                    <a:pt x="40" y="101"/>
                  </a:lnTo>
                  <a:lnTo>
                    <a:pt x="0" y="70"/>
                  </a:lnTo>
                  <a:lnTo>
                    <a:pt x="10" y="29"/>
                  </a:lnTo>
                  <a:lnTo>
                    <a:pt x="31" y="19"/>
                  </a:lnTo>
                  <a:lnTo>
                    <a:pt x="40" y="9"/>
                  </a:lnTo>
                  <a:lnTo>
                    <a:pt x="61" y="9"/>
                  </a:lnTo>
                  <a:lnTo>
                    <a:pt x="101" y="9"/>
                  </a:lnTo>
                  <a:lnTo>
                    <a:pt x="142" y="29"/>
                  </a:lnTo>
                  <a:lnTo>
                    <a:pt x="193" y="40"/>
                  </a:lnTo>
                  <a:lnTo>
                    <a:pt x="243" y="50"/>
                  </a:lnTo>
                  <a:lnTo>
                    <a:pt x="254" y="40"/>
                  </a:lnTo>
                  <a:lnTo>
                    <a:pt x="273" y="29"/>
                  </a:lnTo>
                  <a:lnTo>
                    <a:pt x="294" y="19"/>
                  </a:lnTo>
                  <a:lnTo>
                    <a:pt x="313" y="0"/>
                  </a:lnTo>
                  <a:lnTo>
                    <a:pt x="344" y="0"/>
                  </a:lnTo>
                  <a:lnTo>
                    <a:pt x="374" y="9"/>
                  </a:lnTo>
                  <a:lnTo>
                    <a:pt x="405" y="9"/>
                  </a:lnTo>
                  <a:lnTo>
                    <a:pt x="435" y="19"/>
                  </a:lnTo>
                  <a:lnTo>
                    <a:pt x="466" y="19"/>
                  </a:lnTo>
                  <a:lnTo>
                    <a:pt x="496" y="29"/>
                  </a:lnTo>
                  <a:lnTo>
                    <a:pt x="527" y="29"/>
                  </a:lnTo>
                  <a:lnTo>
                    <a:pt x="557" y="29"/>
                  </a:lnTo>
                  <a:lnTo>
                    <a:pt x="588" y="29"/>
                  </a:lnTo>
                  <a:lnTo>
                    <a:pt x="618" y="29"/>
                  </a:lnTo>
                  <a:lnTo>
                    <a:pt x="649" y="29"/>
                  </a:lnTo>
                  <a:lnTo>
                    <a:pt x="679" y="40"/>
                  </a:lnTo>
                  <a:lnTo>
                    <a:pt x="709" y="40"/>
                  </a:lnTo>
                  <a:lnTo>
                    <a:pt x="740" y="40"/>
                  </a:lnTo>
                  <a:lnTo>
                    <a:pt x="770" y="40"/>
                  </a:lnTo>
                  <a:lnTo>
                    <a:pt x="801" y="40"/>
                  </a:lnTo>
                  <a:lnTo>
                    <a:pt x="830" y="40"/>
                  </a:lnTo>
                  <a:lnTo>
                    <a:pt x="862" y="40"/>
                  </a:lnTo>
                  <a:lnTo>
                    <a:pt x="891" y="40"/>
                  </a:lnTo>
                  <a:lnTo>
                    <a:pt x="922" y="40"/>
                  </a:lnTo>
                  <a:lnTo>
                    <a:pt x="952" y="29"/>
                  </a:lnTo>
                  <a:lnTo>
                    <a:pt x="983" y="29"/>
                  </a:lnTo>
                  <a:lnTo>
                    <a:pt x="1013" y="29"/>
                  </a:lnTo>
                  <a:lnTo>
                    <a:pt x="1053" y="29"/>
                  </a:lnTo>
                  <a:lnTo>
                    <a:pt x="1074" y="29"/>
                  </a:lnTo>
                  <a:lnTo>
                    <a:pt x="1104" y="19"/>
                  </a:lnTo>
                  <a:lnTo>
                    <a:pt x="1145" y="19"/>
                  </a:lnTo>
                  <a:lnTo>
                    <a:pt x="1175" y="19"/>
                  </a:lnTo>
                  <a:lnTo>
                    <a:pt x="1206" y="19"/>
                  </a:lnTo>
                  <a:lnTo>
                    <a:pt x="1236" y="9"/>
                  </a:lnTo>
                  <a:lnTo>
                    <a:pt x="1276" y="9"/>
                  </a:lnTo>
                  <a:lnTo>
                    <a:pt x="1307" y="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" name="Freeform 395"/>
            <p:cNvSpPr>
              <a:spLocks/>
            </p:cNvSpPr>
            <p:nvPr/>
          </p:nvSpPr>
          <p:spPr bwMode="auto">
            <a:xfrm>
              <a:off x="1694" y="2706"/>
              <a:ext cx="150" cy="69"/>
            </a:xfrm>
            <a:custGeom>
              <a:avLst/>
              <a:gdLst>
                <a:gd name="T0" fmla="*/ 134 w 1055"/>
                <a:gd name="T1" fmla="*/ 11 h 486"/>
                <a:gd name="T2" fmla="*/ 134 w 1055"/>
                <a:gd name="T3" fmla="*/ 20 h 486"/>
                <a:gd name="T4" fmla="*/ 138 w 1055"/>
                <a:gd name="T5" fmla="*/ 29 h 486"/>
                <a:gd name="T6" fmla="*/ 143 w 1055"/>
                <a:gd name="T7" fmla="*/ 39 h 486"/>
                <a:gd name="T8" fmla="*/ 147 w 1055"/>
                <a:gd name="T9" fmla="*/ 47 h 486"/>
                <a:gd name="T10" fmla="*/ 150 w 1055"/>
                <a:gd name="T11" fmla="*/ 55 h 486"/>
                <a:gd name="T12" fmla="*/ 149 w 1055"/>
                <a:gd name="T13" fmla="*/ 62 h 486"/>
                <a:gd name="T14" fmla="*/ 141 w 1055"/>
                <a:gd name="T15" fmla="*/ 67 h 486"/>
                <a:gd name="T16" fmla="*/ 131 w 1055"/>
                <a:gd name="T17" fmla="*/ 67 h 486"/>
                <a:gd name="T18" fmla="*/ 123 w 1055"/>
                <a:gd name="T19" fmla="*/ 67 h 486"/>
                <a:gd name="T20" fmla="*/ 114 w 1055"/>
                <a:gd name="T21" fmla="*/ 66 h 486"/>
                <a:gd name="T22" fmla="*/ 105 w 1055"/>
                <a:gd name="T23" fmla="*/ 65 h 486"/>
                <a:gd name="T24" fmla="*/ 97 w 1055"/>
                <a:gd name="T25" fmla="*/ 63 h 486"/>
                <a:gd name="T26" fmla="*/ 88 w 1055"/>
                <a:gd name="T27" fmla="*/ 60 h 486"/>
                <a:gd name="T28" fmla="*/ 79 w 1055"/>
                <a:gd name="T29" fmla="*/ 59 h 486"/>
                <a:gd name="T30" fmla="*/ 71 w 1055"/>
                <a:gd name="T31" fmla="*/ 56 h 486"/>
                <a:gd name="T32" fmla="*/ 62 w 1055"/>
                <a:gd name="T33" fmla="*/ 53 h 486"/>
                <a:gd name="T34" fmla="*/ 53 w 1055"/>
                <a:gd name="T35" fmla="*/ 50 h 486"/>
                <a:gd name="T36" fmla="*/ 45 w 1055"/>
                <a:gd name="T37" fmla="*/ 49 h 486"/>
                <a:gd name="T38" fmla="*/ 36 w 1055"/>
                <a:gd name="T39" fmla="*/ 46 h 486"/>
                <a:gd name="T40" fmla="*/ 27 w 1055"/>
                <a:gd name="T41" fmla="*/ 44 h 486"/>
                <a:gd name="T42" fmla="*/ 20 w 1055"/>
                <a:gd name="T43" fmla="*/ 43 h 486"/>
                <a:gd name="T44" fmla="*/ 12 w 1055"/>
                <a:gd name="T45" fmla="*/ 42 h 486"/>
                <a:gd name="T46" fmla="*/ 3 w 1055"/>
                <a:gd name="T47" fmla="*/ 42 h 486"/>
                <a:gd name="T48" fmla="*/ 2 w 1055"/>
                <a:gd name="T49" fmla="*/ 35 h 486"/>
                <a:gd name="T50" fmla="*/ 7 w 1055"/>
                <a:gd name="T51" fmla="*/ 23 h 486"/>
                <a:gd name="T52" fmla="*/ 19 w 1055"/>
                <a:gd name="T53" fmla="*/ 14 h 486"/>
                <a:gd name="T54" fmla="*/ 30 w 1055"/>
                <a:gd name="T55" fmla="*/ 4 h 486"/>
                <a:gd name="T56" fmla="*/ 40 w 1055"/>
                <a:gd name="T57" fmla="*/ 1 h 486"/>
                <a:gd name="T58" fmla="*/ 53 w 1055"/>
                <a:gd name="T59" fmla="*/ 6 h 486"/>
                <a:gd name="T60" fmla="*/ 66 w 1055"/>
                <a:gd name="T61" fmla="*/ 11 h 486"/>
                <a:gd name="T62" fmla="*/ 79 w 1055"/>
                <a:gd name="T63" fmla="*/ 16 h 486"/>
                <a:gd name="T64" fmla="*/ 92 w 1055"/>
                <a:gd name="T65" fmla="*/ 19 h 486"/>
                <a:gd name="T66" fmla="*/ 105 w 1055"/>
                <a:gd name="T67" fmla="*/ 19 h 486"/>
                <a:gd name="T68" fmla="*/ 118 w 1055"/>
                <a:gd name="T69" fmla="*/ 16 h 486"/>
                <a:gd name="T70" fmla="*/ 130 w 1055"/>
                <a:gd name="T71" fmla="*/ 10 h 48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5" h="486">
                  <a:moveTo>
                    <a:pt x="953" y="50"/>
                  </a:moveTo>
                  <a:lnTo>
                    <a:pt x="944" y="80"/>
                  </a:lnTo>
                  <a:lnTo>
                    <a:pt x="944" y="111"/>
                  </a:lnTo>
                  <a:lnTo>
                    <a:pt x="944" y="141"/>
                  </a:lnTo>
                  <a:lnTo>
                    <a:pt x="963" y="172"/>
                  </a:lnTo>
                  <a:lnTo>
                    <a:pt x="974" y="202"/>
                  </a:lnTo>
                  <a:lnTo>
                    <a:pt x="994" y="243"/>
                  </a:lnTo>
                  <a:lnTo>
                    <a:pt x="1005" y="273"/>
                  </a:lnTo>
                  <a:lnTo>
                    <a:pt x="1024" y="313"/>
                  </a:lnTo>
                  <a:lnTo>
                    <a:pt x="1034" y="334"/>
                  </a:lnTo>
                  <a:lnTo>
                    <a:pt x="1045" y="364"/>
                  </a:lnTo>
                  <a:lnTo>
                    <a:pt x="1055" y="385"/>
                  </a:lnTo>
                  <a:lnTo>
                    <a:pt x="1055" y="415"/>
                  </a:lnTo>
                  <a:lnTo>
                    <a:pt x="1045" y="435"/>
                  </a:lnTo>
                  <a:lnTo>
                    <a:pt x="1024" y="456"/>
                  </a:lnTo>
                  <a:lnTo>
                    <a:pt x="994" y="475"/>
                  </a:lnTo>
                  <a:lnTo>
                    <a:pt x="953" y="486"/>
                  </a:lnTo>
                  <a:lnTo>
                    <a:pt x="923" y="475"/>
                  </a:lnTo>
                  <a:lnTo>
                    <a:pt x="893" y="475"/>
                  </a:lnTo>
                  <a:lnTo>
                    <a:pt x="862" y="475"/>
                  </a:lnTo>
                  <a:lnTo>
                    <a:pt x="832" y="475"/>
                  </a:lnTo>
                  <a:lnTo>
                    <a:pt x="801" y="466"/>
                  </a:lnTo>
                  <a:lnTo>
                    <a:pt x="771" y="466"/>
                  </a:lnTo>
                  <a:lnTo>
                    <a:pt x="740" y="456"/>
                  </a:lnTo>
                  <a:lnTo>
                    <a:pt x="710" y="456"/>
                  </a:lnTo>
                  <a:lnTo>
                    <a:pt x="679" y="446"/>
                  </a:lnTo>
                  <a:lnTo>
                    <a:pt x="650" y="435"/>
                  </a:lnTo>
                  <a:lnTo>
                    <a:pt x="618" y="425"/>
                  </a:lnTo>
                  <a:lnTo>
                    <a:pt x="589" y="425"/>
                  </a:lnTo>
                  <a:lnTo>
                    <a:pt x="559" y="415"/>
                  </a:lnTo>
                  <a:lnTo>
                    <a:pt x="528" y="405"/>
                  </a:lnTo>
                  <a:lnTo>
                    <a:pt x="498" y="395"/>
                  </a:lnTo>
                  <a:lnTo>
                    <a:pt x="467" y="395"/>
                  </a:lnTo>
                  <a:lnTo>
                    <a:pt x="437" y="374"/>
                  </a:lnTo>
                  <a:lnTo>
                    <a:pt x="406" y="374"/>
                  </a:lnTo>
                  <a:lnTo>
                    <a:pt x="376" y="355"/>
                  </a:lnTo>
                  <a:lnTo>
                    <a:pt x="345" y="355"/>
                  </a:lnTo>
                  <a:lnTo>
                    <a:pt x="315" y="344"/>
                  </a:lnTo>
                  <a:lnTo>
                    <a:pt x="284" y="334"/>
                  </a:lnTo>
                  <a:lnTo>
                    <a:pt x="254" y="324"/>
                  </a:lnTo>
                  <a:lnTo>
                    <a:pt x="223" y="324"/>
                  </a:lnTo>
                  <a:lnTo>
                    <a:pt x="193" y="313"/>
                  </a:lnTo>
                  <a:lnTo>
                    <a:pt x="173" y="313"/>
                  </a:lnTo>
                  <a:lnTo>
                    <a:pt x="143" y="303"/>
                  </a:lnTo>
                  <a:lnTo>
                    <a:pt x="112" y="303"/>
                  </a:lnTo>
                  <a:lnTo>
                    <a:pt x="82" y="294"/>
                  </a:lnTo>
                  <a:lnTo>
                    <a:pt x="52" y="294"/>
                  </a:lnTo>
                  <a:lnTo>
                    <a:pt x="21" y="294"/>
                  </a:lnTo>
                  <a:lnTo>
                    <a:pt x="0" y="294"/>
                  </a:lnTo>
                  <a:lnTo>
                    <a:pt x="11" y="243"/>
                  </a:lnTo>
                  <a:lnTo>
                    <a:pt x="21" y="202"/>
                  </a:lnTo>
                  <a:lnTo>
                    <a:pt x="52" y="162"/>
                  </a:lnTo>
                  <a:lnTo>
                    <a:pt x="92" y="141"/>
                  </a:lnTo>
                  <a:lnTo>
                    <a:pt x="132" y="101"/>
                  </a:lnTo>
                  <a:lnTo>
                    <a:pt x="183" y="71"/>
                  </a:lnTo>
                  <a:lnTo>
                    <a:pt x="214" y="30"/>
                  </a:lnTo>
                  <a:lnTo>
                    <a:pt x="254" y="0"/>
                  </a:lnTo>
                  <a:lnTo>
                    <a:pt x="284" y="10"/>
                  </a:lnTo>
                  <a:lnTo>
                    <a:pt x="336" y="30"/>
                  </a:lnTo>
                  <a:lnTo>
                    <a:pt x="376" y="40"/>
                  </a:lnTo>
                  <a:lnTo>
                    <a:pt x="416" y="61"/>
                  </a:lnTo>
                  <a:lnTo>
                    <a:pt x="467" y="80"/>
                  </a:lnTo>
                  <a:lnTo>
                    <a:pt x="507" y="91"/>
                  </a:lnTo>
                  <a:lnTo>
                    <a:pt x="559" y="111"/>
                  </a:lnTo>
                  <a:lnTo>
                    <a:pt x="609" y="122"/>
                  </a:lnTo>
                  <a:lnTo>
                    <a:pt x="650" y="132"/>
                  </a:lnTo>
                  <a:lnTo>
                    <a:pt x="690" y="132"/>
                  </a:lnTo>
                  <a:lnTo>
                    <a:pt x="740" y="132"/>
                  </a:lnTo>
                  <a:lnTo>
                    <a:pt x="791" y="132"/>
                  </a:lnTo>
                  <a:lnTo>
                    <a:pt x="832" y="111"/>
                  </a:lnTo>
                  <a:lnTo>
                    <a:pt x="872" y="101"/>
                  </a:lnTo>
                  <a:lnTo>
                    <a:pt x="913" y="71"/>
                  </a:lnTo>
                  <a:lnTo>
                    <a:pt x="953" y="50"/>
                  </a:lnTo>
                  <a:close/>
                </a:path>
              </a:pathLst>
            </a:custGeom>
            <a:solidFill>
              <a:srgbClr val="669933"/>
            </a:solidFill>
            <a:ln w="0">
              <a:solidFill>
                <a:srgbClr val="6699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" name="Freeform 396"/>
            <p:cNvSpPr>
              <a:spLocks/>
            </p:cNvSpPr>
            <p:nvPr/>
          </p:nvSpPr>
          <p:spPr bwMode="auto">
            <a:xfrm>
              <a:off x="1694" y="2706"/>
              <a:ext cx="150" cy="69"/>
            </a:xfrm>
            <a:custGeom>
              <a:avLst/>
              <a:gdLst>
                <a:gd name="T0" fmla="*/ 134 w 1055"/>
                <a:gd name="T1" fmla="*/ 11 h 486"/>
                <a:gd name="T2" fmla="*/ 134 w 1055"/>
                <a:gd name="T3" fmla="*/ 20 h 486"/>
                <a:gd name="T4" fmla="*/ 138 w 1055"/>
                <a:gd name="T5" fmla="*/ 29 h 486"/>
                <a:gd name="T6" fmla="*/ 143 w 1055"/>
                <a:gd name="T7" fmla="*/ 39 h 486"/>
                <a:gd name="T8" fmla="*/ 147 w 1055"/>
                <a:gd name="T9" fmla="*/ 47 h 486"/>
                <a:gd name="T10" fmla="*/ 150 w 1055"/>
                <a:gd name="T11" fmla="*/ 55 h 486"/>
                <a:gd name="T12" fmla="*/ 149 w 1055"/>
                <a:gd name="T13" fmla="*/ 62 h 486"/>
                <a:gd name="T14" fmla="*/ 141 w 1055"/>
                <a:gd name="T15" fmla="*/ 67 h 486"/>
                <a:gd name="T16" fmla="*/ 131 w 1055"/>
                <a:gd name="T17" fmla="*/ 67 h 486"/>
                <a:gd name="T18" fmla="*/ 123 w 1055"/>
                <a:gd name="T19" fmla="*/ 67 h 486"/>
                <a:gd name="T20" fmla="*/ 114 w 1055"/>
                <a:gd name="T21" fmla="*/ 66 h 486"/>
                <a:gd name="T22" fmla="*/ 105 w 1055"/>
                <a:gd name="T23" fmla="*/ 65 h 486"/>
                <a:gd name="T24" fmla="*/ 97 w 1055"/>
                <a:gd name="T25" fmla="*/ 63 h 486"/>
                <a:gd name="T26" fmla="*/ 88 w 1055"/>
                <a:gd name="T27" fmla="*/ 60 h 486"/>
                <a:gd name="T28" fmla="*/ 79 w 1055"/>
                <a:gd name="T29" fmla="*/ 59 h 486"/>
                <a:gd name="T30" fmla="*/ 71 w 1055"/>
                <a:gd name="T31" fmla="*/ 56 h 486"/>
                <a:gd name="T32" fmla="*/ 62 w 1055"/>
                <a:gd name="T33" fmla="*/ 53 h 486"/>
                <a:gd name="T34" fmla="*/ 53 w 1055"/>
                <a:gd name="T35" fmla="*/ 50 h 486"/>
                <a:gd name="T36" fmla="*/ 45 w 1055"/>
                <a:gd name="T37" fmla="*/ 49 h 486"/>
                <a:gd name="T38" fmla="*/ 36 w 1055"/>
                <a:gd name="T39" fmla="*/ 46 h 486"/>
                <a:gd name="T40" fmla="*/ 27 w 1055"/>
                <a:gd name="T41" fmla="*/ 44 h 486"/>
                <a:gd name="T42" fmla="*/ 20 w 1055"/>
                <a:gd name="T43" fmla="*/ 43 h 486"/>
                <a:gd name="T44" fmla="*/ 12 w 1055"/>
                <a:gd name="T45" fmla="*/ 42 h 486"/>
                <a:gd name="T46" fmla="*/ 3 w 1055"/>
                <a:gd name="T47" fmla="*/ 42 h 486"/>
                <a:gd name="T48" fmla="*/ 2 w 1055"/>
                <a:gd name="T49" fmla="*/ 35 h 486"/>
                <a:gd name="T50" fmla="*/ 7 w 1055"/>
                <a:gd name="T51" fmla="*/ 23 h 486"/>
                <a:gd name="T52" fmla="*/ 19 w 1055"/>
                <a:gd name="T53" fmla="*/ 14 h 486"/>
                <a:gd name="T54" fmla="*/ 30 w 1055"/>
                <a:gd name="T55" fmla="*/ 4 h 486"/>
                <a:gd name="T56" fmla="*/ 40 w 1055"/>
                <a:gd name="T57" fmla="*/ 1 h 486"/>
                <a:gd name="T58" fmla="*/ 53 w 1055"/>
                <a:gd name="T59" fmla="*/ 6 h 486"/>
                <a:gd name="T60" fmla="*/ 66 w 1055"/>
                <a:gd name="T61" fmla="*/ 11 h 486"/>
                <a:gd name="T62" fmla="*/ 79 w 1055"/>
                <a:gd name="T63" fmla="*/ 16 h 486"/>
                <a:gd name="T64" fmla="*/ 92 w 1055"/>
                <a:gd name="T65" fmla="*/ 19 h 486"/>
                <a:gd name="T66" fmla="*/ 105 w 1055"/>
                <a:gd name="T67" fmla="*/ 19 h 486"/>
                <a:gd name="T68" fmla="*/ 118 w 1055"/>
                <a:gd name="T69" fmla="*/ 16 h 486"/>
                <a:gd name="T70" fmla="*/ 130 w 1055"/>
                <a:gd name="T71" fmla="*/ 10 h 48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5" h="486">
                  <a:moveTo>
                    <a:pt x="953" y="50"/>
                  </a:moveTo>
                  <a:lnTo>
                    <a:pt x="944" y="80"/>
                  </a:lnTo>
                  <a:lnTo>
                    <a:pt x="944" y="111"/>
                  </a:lnTo>
                  <a:lnTo>
                    <a:pt x="944" y="141"/>
                  </a:lnTo>
                  <a:lnTo>
                    <a:pt x="963" y="172"/>
                  </a:lnTo>
                  <a:lnTo>
                    <a:pt x="974" y="202"/>
                  </a:lnTo>
                  <a:lnTo>
                    <a:pt x="994" y="243"/>
                  </a:lnTo>
                  <a:lnTo>
                    <a:pt x="1005" y="273"/>
                  </a:lnTo>
                  <a:lnTo>
                    <a:pt x="1024" y="313"/>
                  </a:lnTo>
                  <a:lnTo>
                    <a:pt x="1034" y="334"/>
                  </a:lnTo>
                  <a:lnTo>
                    <a:pt x="1045" y="364"/>
                  </a:lnTo>
                  <a:lnTo>
                    <a:pt x="1055" y="385"/>
                  </a:lnTo>
                  <a:lnTo>
                    <a:pt x="1055" y="415"/>
                  </a:lnTo>
                  <a:lnTo>
                    <a:pt x="1045" y="435"/>
                  </a:lnTo>
                  <a:lnTo>
                    <a:pt x="1024" y="456"/>
                  </a:lnTo>
                  <a:lnTo>
                    <a:pt x="994" y="475"/>
                  </a:lnTo>
                  <a:lnTo>
                    <a:pt x="953" y="486"/>
                  </a:lnTo>
                  <a:lnTo>
                    <a:pt x="923" y="475"/>
                  </a:lnTo>
                  <a:lnTo>
                    <a:pt x="893" y="475"/>
                  </a:lnTo>
                  <a:lnTo>
                    <a:pt x="862" y="475"/>
                  </a:lnTo>
                  <a:lnTo>
                    <a:pt x="832" y="475"/>
                  </a:lnTo>
                  <a:lnTo>
                    <a:pt x="801" y="466"/>
                  </a:lnTo>
                  <a:lnTo>
                    <a:pt x="771" y="466"/>
                  </a:lnTo>
                  <a:lnTo>
                    <a:pt x="740" y="456"/>
                  </a:lnTo>
                  <a:lnTo>
                    <a:pt x="710" y="456"/>
                  </a:lnTo>
                  <a:lnTo>
                    <a:pt x="679" y="446"/>
                  </a:lnTo>
                  <a:lnTo>
                    <a:pt x="650" y="435"/>
                  </a:lnTo>
                  <a:lnTo>
                    <a:pt x="618" y="425"/>
                  </a:lnTo>
                  <a:lnTo>
                    <a:pt x="589" y="425"/>
                  </a:lnTo>
                  <a:lnTo>
                    <a:pt x="559" y="415"/>
                  </a:lnTo>
                  <a:lnTo>
                    <a:pt x="528" y="405"/>
                  </a:lnTo>
                  <a:lnTo>
                    <a:pt x="498" y="395"/>
                  </a:lnTo>
                  <a:lnTo>
                    <a:pt x="467" y="395"/>
                  </a:lnTo>
                  <a:lnTo>
                    <a:pt x="437" y="374"/>
                  </a:lnTo>
                  <a:lnTo>
                    <a:pt x="406" y="374"/>
                  </a:lnTo>
                  <a:lnTo>
                    <a:pt x="376" y="355"/>
                  </a:lnTo>
                  <a:lnTo>
                    <a:pt x="345" y="355"/>
                  </a:lnTo>
                  <a:lnTo>
                    <a:pt x="315" y="344"/>
                  </a:lnTo>
                  <a:lnTo>
                    <a:pt x="284" y="334"/>
                  </a:lnTo>
                  <a:lnTo>
                    <a:pt x="254" y="324"/>
                  </a:lnTo>
                  <a:lnTo>
                    <a:pt x="223" y="324"/>
                  </a:lnTo>
                  <a:lnTo>
                    <a:pt x="193" y="313"/>
                  </a:lnTo>
                  <a:lnTo>
                    <a:pt x="173" y="313"/>
                  </a:lnTo>
                  <a:lnTo>
                    <a:pt x="143" y="303"/>
                  </a:lnTo>
                  <a:lnTo>
                    <a:pt x="112" y="303"/>
                  </a:lnTo>
                  <a:lnTo>
                    <a:pt x="82" y="294"/>
                  </a:lnTo>
                  <a:lnTo>
                    <a:pt x="52" y="294"/>
                  </a:lnTo>
                  <a:lnTo>
                    <a:pt x="21" y="294"/>
                  </a:lnTo>
                  <a:lnTo>
                    <a:pt x="0" y="294"/>
                  </a:lnTo>
                  <a:lnTo>
                    <a:pt x="11" y="243"/>
                  </a:lnTo>
                  <a:lnTo>
                    <a:pt x="21" y="202"/>
                  </a:lnTo>
                  <a:lnTo>
                    <a:pt x="52" y="162"/>
                  </a:lnTo>
                  <a:lnTo>
                    <a:pt x="92" y="141"/>
                  </a:lnTo>
                  <a:lnTo>
                    <a:pt x="132" y="101"/>
                  </a:lnTo>
                  <a:lnTo>
                    <a:pt x="183" y="71"/>
                  </a:lnTo>
                  <a:lnTo>
                    <a:pt x="214" y="30"/>
                  </a:lnTo>
                  <a:lnTo>
                    <a:pt x="254" y="0"/>
                  </a:lnTo>
                  <a:lnTo>
                    <a:pt x="284" y="10"/>
                  </a:lnTo>
                  <a:lnTo>
                    <a:pt x="336" y="30"/>
                  </a:lnTo>
                  <a:lnTo>
                    <a:pt x="376" y="40"/>
                  </a:lnTo>
                  <a:lnTo>
                    <a:pt x="416" y="61"/>
                  </a:lnTo>
                  <a:lnTo>
                    <a:pt x="467" y="80"/>
                  </a:lnTo>
                  <a:lnTo>
                    <a:pt x="507" y="91"/>
                  </a:lnTo>
                  <a:lnTo>
                    <a:pt x="559" y="111"/>
                  </a:lnTo>
                  <a:lnTo>
                    <a:pt x="609" y="122"/>
                  </a:lnTo>
                  <a:lnTo>
                    <a:pt x="650" y="132"/>
                  </a:lnTo>
                  <a:lnTo>
                    <a:pt x="690" y="132"/>
                  </a:lnTo>
                  <a:lnTo>
                    <a:pt x="740" y="132"/>
                  </a:lnTo>
                  <a:lnTo>
                    <a:pt x="791" y="132"/>
                  </a:lnTo>
                  <a:lnTo>
                    <a:pt x="832" y="111"/>
                  </a:lnTo>
                  <a:lnTo>
                    <a:pt x="872" y="101"/>
                  </a:lnTo>
                  <a:lnTo>
                    <a:pt x="913" y="71"/>
                  </a:lnTo>
                  <a:lnTo>
                    <a:pt x="953" y="50"/>
                  </a:lnTo>
                </a:path>
              </a:pathLst>
            </a:custGeom>
            <a:noFill/>
            <a:ln w="0">
              <a:solidFill>
                <a:srgbClr val="66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" name="Freeform 397"/>
            <p:cNvSpPr>
              <a:spLocks/>
            </p:cNvSpPr>
            <p:nvPr/>
          </p:nvSpPr>
          <p:spPr bwMode="auto">
            <a:xfrm>
              <a:off x="2478" y="2719"/>
              <a:ext cx="148" cy="30"/>
            </a:xfrm>
            <a:custGeom>
              <a:avLst/>
              <a:gdLst>
                <a:gd name="T0" fmla="*/ 144 w 1033"/>
                <a:gd name="T1" fmla="*/ 1 h 212"/>
                <a:gd name="T2" fmla="*/ 137 w 1033"/>
                <a:gd name="T3" fmla="*/ 4 h 212"/>
                <a:gd name="T4" fmla="*/ 126 w 1033"/>
                <a:gd name="T5" fmla="*/ 8 h 212"/>
                <a:gd name="T6" fmla="*/ 119 w 1033"/>
                <a:gd name="T7" fmla="*/ 10 h 212"/>
                <a:gd name="T8" fmla="*/ 109 w 1033"/>
                <a:gd name="T9" fmla="*/ 13 h 212"/>
                <a:gd name="T10" fmla="*/ 100 w 1033"/>
                <a:gd name="T11" fmla="*/ 14 h 212"/>
                <a:gd name="T12" fmla="*/ 91 w 1033"/>
                <a:gd name="T13" fmla="*/ 17 h 212"/>
                <a:gd name="T14" fmla="*/ 81 w 1033"/>
                <a:gd name="T15" fmla="*/ 19 h 212"/>
                <a:gd name="T16" fmla="*/ 72 w 1033"/>
                <a:gd name="T17" fmla="*/ 20 h 212"/>
                <a:gd name="T18" fmla="*/ 62 w 1033"/>
                <a:gd name="T19" fmla="*/ 22 h 212"/>
                <a:gd name="T20" fmla="*/ 54 w 1033"/>
                <a:gd name="T21" fmla="*/ 23 h 212"/>
                <a:gd name="T22" fmla="*/ 44 w 1033"/>
                <a:gd name="T23" fmla="*/ 24 h 212"/>
                <a:gd name="T24" fmla="*/ 35 w 1033"/>
                <a:gd name="T25" fmla="*/ 24 h 212"/>
                <a:gd name="T26" fmla="*/ 24 w 1033"/>
                <a:gd name="T27" fmla="*/ 26 h 212"/>
                <a:gd name="T28" fmla="*/ 16 w 1033"/>
                <a:gd name="T29" fmla="*/ 27 h 212"/>
                <a:gd name="T30" fmla="*/ 7 w 1033"/>
                <a:gd name="T31" fmla="*/ 29 h 212"/>
                <a:gd name="T32" fmla="*/ 0 w 1033"/>
                <a:gd name="T33" fmla="*/ 26 h 212"/>
                <a:gd name="T34" fmla="*/ 7 w 1033"/>
                <a:gd name="T35" fmla="*/ 13 h 212"/>
                <a:gd name="T36" fmla="*/ 16 w 1033"/>
                <a:gd name="T37" fmla="*/ 13 h 212"/>
                <a:gd name="T38" fmla="*/ 24 w 1033"/>
                <a:gd name="T39" fmla="*/ 13 h 212"/>
                <a:gd name="T40" fmla="*/ 32 w 1033"/>
                <a:gd name="T41" fmla="*/ 11 h 212"/>
                <a:gd name="T42" fmla="*/ 42 w 1033"/>
                <a:gd name="T43" fmla="*/ 11 h 212"/>
                <a:gd name="T44" fmla="*/ 49 w 1033"/>
                <a:gd name="T45" fmla="*/ 11 h 212"/>
                <a:gd name="T46" fmla="*/ 59 w 1033"/>
                <a:gd name="T47" fmla="*/ 10 h 212"/>
                <a:gd name="T48" fmla="*/ 68 w 1033"/>
                <a:gd name="T49" fmla="*/ 10 h 212"/>
                <a:gd name="T50" fmla="*/ 78 w 1033"/>
                <a:gd name="T51" fmla="*/ 10 h 212"/>
                <a:gd name="T52" fmla="*/ 87 w 1033"/>
                <a:gd name="T53" fmla="*/ 8 h 212"/>
                <a:gd name="T54" fmla="*/ 96 w 1033"/>
                <a:gd name="T55" fmla="*/ 8 h 212"/>
                <a:gd name="T56" fmla="*/ 104 w 1033"/>
                <a:gd name="T57" fmla="*/ 7 h 212"/>
                <a:gd name="T58" fmla="*/ 115 w 1033"/>
                <a:gd name="T59" fmla="*/ 6 h 212"/>
                <a:gd name="T60" fmla="*/ 122 w 1033"/>
                <a:gd name="T61" fmla="*/ 4 h 212"/>
                <a:gd name="T62" fmla="*/ 132 w 1033"/>
                <a:gd name="T63" fmla="*/ 3 h 212"/>
                <a:gd name="T64" fmla="*/ 141 w 1033"/>
                <a:gd name="T65" fmla="*/ 1 h 212"/>
                <a:gd name="T66" fmla="*/ 148 w 1033"/>
                <a:gd name="T67" fmla="*/ 0 h 21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33" h="212">
                  <a:moveTo>
                    <a:pt x="1033" y="0"/>
                  </a:moveTo>
                  <a:lnTo>
                    <a:pt x="1003" y="10"/>
                  </a:lnTo>
                  <a:lnTo>
                    <a:pt x="983" y="20"/>
                  </a:lnTo>
                  <a:lnTo>
                    <a:pt x="953" y="31"/>
                  </a:lnTo>
                  <a:lnTo>
                    <a:pt x="922" y="50"/>
                  </a:lnTo>
                  <a:lnTo>
                    <a:pt x="882" y="60"/>
                  </a:lnTo>
                  <a:lnTo>
                    <a:pt x="851" y="60"/>
                  </a:lnTo>
                  <a:lnTo>
                    <a:pt x="831" y="71"/>
                  </a:lnTo>
                  <a:lnTo>
                    <a:pt x="800" y="81"/>
                  </a:lnTo>
                  <a:lnTo>
                    <a:pt x="760" y="91"/>
                  </a:lnTo>
                  <a:lnTo>
                    <a:pt x="729" y="101"/>
                  </a:lnTo>
                  <a:lnTo>
                    <a:pt x="699" y="101"/>
                  </a:lnTo>
                  <a:lnTo>
                    <a:pt x="669" y="111"/>
                  </a:lnTo>
                  <a:lnTo>
                    <a:pt x="638" y="121"/>
                  </a:lnTo>
                  <a:lnTo>
                    <a:pt x="608" y="121"/>
                  </a:lnTo>
                  <a:lnTo>
                    <a:pt x="567" y="132"/>
                  </a:lnTo>
                  <a:lnTo>
                    <a:pt x="537" y="142"/>
                  </a:lnTo>
                  <a:lnTo>
                    <a:pt x="506" y="142"/>
                  </a:lnTo>
                  <a:lnTo>
                    <a:pt x="476" y="142"/>
                  </a:lnTo>
                  <a:lnTo>
                    <a:pt x="436" y="152"/>
                  </a:lnTo>
                  <a:lnTo>
                    <a:pt x="405" y="152"/>
                  </a:lnTo>
                  <a:lnTo>
                    <a:pt x="375" y="162"/>
                  </a:lnTo>
                  <a:lnTo>
                    <a:pt x="344" y="162"/>
                  </a:lnTo>
                  <a:lnTo>
                    <a:pt x="304" y="172"/>
                  </a:lnTo>
                  <a:lnTo>
                    <a:pt x="274" y="172"/>
                  </a:lnTo>
                  <a:lnTo>
                    <a:pt x="243" y="172"/>
                  </a:lnTo>
                  <a:lnTo>
                    <a:pt x="202" y="182"/>
                  </a:lnTo>
                  <a:lnTo>
                    <a:pt x="171" y="182"/>
                  </a:lnTo>
                  <a:lnTo>
                    <a:pt x="142" y="193"/>
                  </a:lnTo>
                  <a:lnTo>
                    <a:pt x="112" y="193"/>
                  </a:lnTo>
                  <a:lnTo>
                    <a:pt x="81" y="203"/>
                  </a:lnTo>
                  <a:lnTo>
                    <a:pt x="51" y="203"/>
                  </a:lnTo>
                  <a:lnTo>
                    <a:pt x="30" y="212"/>
                  </a:lnTo>
                  <a:lnTo>
                    <a:pt x="0" y="182"/>
                  </a:lnTo>
                  <a:lnTo>
                    <a:pt x="9" y="142"/>
                  </a:lnTo>
                  <a:lnTo>
                    <a:pt x="51" y="91"/>
                  </a:lnTo>
                  <a:lnTo>
                    <a:pt x="81" y="91"/>
                  </a:lnTo>
                  <a:lnTo>
                    <a:pt x="112" y="91"/>
                  </a:lnTo>
                  <a:lnTo>
                    <a:pt x="142" y="91"/>
                  </a:lnTo>
                  <a:lnTo>
                    <a:pt x="171" y="91"/>
                  </a:lnTo>
                  <a:lnTo>
                    <a:pt x="192" y="81"/>
                  </a:lnTo>
                  <a:lnTo>
                    <a:pt x="223" y="81"/>
                  </a:lnTo>
                  <a:lnTo>
                    <a:pt x="253" y="81"/>
                  </a:lnTo>
                  <a:lnTo>
                    <a:pt x="293" y="81"/>
                  </a:lnTo>
                  <a:lnTo>
                    <a:pt x="324" y="81"/>
                  </a:lnTo>
                  <a:lnTo>
                    <a:pt x="344" y="81"/>
                  </a:lnTo>
                  <a:lnTo>
                    <a:pt x="385" y="71"/>
                  </a:lnTo>
                  <a:lnTo>
                    <a:pt x="415" y="71"/>
                  </a:lnTo>
                  <a:lnTo>
                    <a:pt x="446" y="71"/>
                  </a:lnTo>
                  <a:lnTo>
                    <a:pt x="476" y="71"/>
                  </a:lnTo>
                  <a:lnTo>
                    <a:pt x="506" y="71"/>
                  </a:lnTo>
                  <a:lnTo>
                    <a:pt x="547" y="71"/>
                  </a:lnTo>
                  <a:lnTo>
                    <a:pt x="577" y="60"/>
                  </a:lnTo>
                  <a:lnTo>
                    <a:pt x="608" y="60"/>
                  </a:lnTo>
                  <a:lnTo>
                    <a:pt x="638" y="60"/>
                  </a:lnTo>
                  <a:lnTo>
                    <a:pt x="669" y="60"/>
                  </a:lnTo>
                  <a:lnTo>
                    <a:pt x="699" y="50"/>
                  </a:lnTo>
                  <a:lnTo>
                    <a:pt x="729" y="50"/>
                  </a:lnTo>
                  <a:lnTo>
                    <a:pt x="760" y="41"/>
                  </a:lnTo>
                  <a:lnTo>
                    <a:pt x="800" y="41"/>
                  </a:lnTo>
                  <a:lnTo>
                    <a:pt x="831" y="31"/>
                  </a:lnTo>
                  <a:lnTo>
                    <a:pt x="851" y="31"/>
                  </a:lnTo>
                  <a:lnTo>
                    <a:pt x="882" y="20"/>
                  </a:lnTo>
                  <a:lnTo>
                    <a:pt x="922" y="20"/>
                  </a:lnTo>
                  <a:lnTo>
                    <a:pt x="953" y="10"/>
                  </a:lnTo>
                  <a:lnTo>
                    <a:pt x="983" y="10"/>
                  </a:lnTo>
                  <a:lnTo>
                    <a:pt x="1003" y="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9" name="Freeform 398"/>
            <p:cNvSpPr>
              <a:spLocks/>
            </p:cNvSpPr>
            <p:nvPr/>
          </p:nvSpPr>
          <p:spPr bwMode="auto">
            <a:xfrm>
              <a:off x="2478" y="2719"/>
              <a:ext cx="148" cy="30"/>
            </a:xfrm>
            <a:custGeom>
              <a:avLst/>
              <a:gdLst>
                <a:gd name="T0" fmla="*/ 144 w 1033"/>
                <a:gd name="T1" fmla="*/ 1 h 212"/>
                <a:gd name="T2" fmla="*/ 137 w 1033"/>
                <a:gd name="T3" fmla="*/ 4 h 212"/>
                <a:gd name="T4" fmla="*/ 126 w 1033"/>
                <a:gd name="T5" fmla="*/ 8 h 212"/>
                <a:gd name="T6" fmla="*/ 119 w 1033"/>
                <a:gd name="T7" fmla="*/ 10 h 212"/>
                <a:gd name="T8" fmla="*/ 109 w 1033"/>
                <a:gd name="T9" fmla="*/ 13 h 212"/>
                <a:gd name="T10" fmla="*/ 100 w 1033"/>
                <a:gd name="T11" fmla="*/ 14 h 212"/>
                <a:gd name="T12" fmla="*/ 91 w 1033"/>
                <a:gd name="T13" fmla="*/ 17 h 212"/>
                <a:gd name="T14" fmla="*/ 81 w 1033"/>
                <a:gd name="T15" fmla="*/ 19 h 212"/>
                <a:gd name="T16" fmla="*/ 72 w 1033"/>
                <a:gd name="T17" fmla="*/ 20 h 212"/>
                <a:gd name="T18" fmla="*/ 62 w 1033"/>
                <a:gd name="T19" fmla="*/ 22 h 212"/>
                <a:gd name="T20" fmla="*/ 54 w 1033"/>
                <a:gd name="T21" fmla="*/ 23 h 212"/>
                <a:gd name="T22" fmla="*/ 44 w 1033"/>
                <a:gd name="T23" fmla="*/ 24 h 212"/>
                <a:gd name="T24" fmla="*/ 35 w 1033"/>
                <a:gd name="T25" fmla="*/ 24 h 212"/>
                <a:gd name="T26" fmla="*/ 24 w 1033"/>
                <a:gd name="T27" fmla="*/ 26 h 212"/>
                <a:gd name="T28" fmla="*/ 16 w 1033"/>
                <a:gd name="T29" fmla="*/ 27 h 212"/>
                <a:gd name="T30" fmla="*/ 7 w 1033"/>
                <a:gd name="T31" fmla="*/ 29 h 212"/>
                <a:gd name="T32" fmla="*/ 0 w 1033"/>
                <a:gd name="T33" fmla="*/ 26 h 212"/>
                <a:gd name="T34" fmla="*/ 7 w 1033"/>
                <a:gd name="T35" fmla="*/ 13 h 212"/>
                <a:gd name="T36" fmla="*/ 16 w 1033"/>
                <a:gd name="T37" fmla="*/ 13 h 212"/>
                <a:gd name="T38" fmla="*/ 24 w 1033"/>
                <a:gd name="T39" fmla="*/ 13 h 212"/>
                <a:gd name="T40" fmla="*/ 32 w 1033"/>
                <a:gd name="T41" fmla="*/ 11 h 212"/>
                <a:gd name="T42" fmla="*/ 42 w 1033"/>
                <a:gd name="T43" fmla="*/ 11 h 212"/>
                <a:gd name="T44" fmla="*/ 49 w 1033"/>
                <a:gd name="T45" fmla="*/ 11 h 212"/>
                <a:gd name="T46" fmla="*/ 59 w 1033"/>
                <a:gd name="T47" fmla="*/ 10 h 212"/>
                <a:gd name="T48" fmla="*/ 68 w 1033"/>
                <a:gd name="T49" fmla="*/ 10 h 212"/>
                <a:gd name="T50" fmla="*/ 78 w 1033"/>
                <a:gd name="T51" fmla="*/ 10 h 212"/>
                <a:gd name="T52" fmla="*/ 87 w 1033"/>
                <a:gd name="T53" fmla="*/ 8 h 212"/>
                <a:gd name="T54" fmla="*/ 96 w 1033"/>
                <a:gd name="T55" fmla="*/ 8 h 212"/>
                <a:gd name="T56" fmla="*/ 104 w 1033"/>
                <a:gd name="T57" fmla="*/ 7 h 212"/>
                <a:gd name="T58" fmla="*/ 115 w 1033"/>
                <a:gd name="T59" fmla="*/ 6 h 212"/>
                <a:gd name="T60" fmla="*/ 122 w 1033"/>
                <a:gd name="T61" fmla="*/ 4 h 212"/>
                <a:gd name="T62" fmla="*/ 132 w 1033"/>
                <a:gd name="T63" fmla="*/ 3 h 212"/>
                <a:gd name="T64" fmla="*/ 141 w 1033"/>
                <a:gd name="T65" fmla="*/ 1 h 212"/>
                <a:gd name="T66" fmla="*/ 148 w 1033"/>
                <a:gd name="T67" fmla="*/ 0 h 21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33" h="212">
                  <a:moveTo>
                    <a:pt x="1033" y="0"/>
                  </a:moveTo>
                  <a:lnTo>
                    <a:pt x="1003" y="10"/>
                  </a:lnTo>
                  <a:lnTo>
                    <a:pt x="983" y="20"/>
                  </a:lnTo>
                  <a:lnTo>
                    <a:pt x="953" y="31"/>
                  </a:lnTo>
                  <a:lnTo>
                    <a:pt x="922" y="50"/>
                  </a:lnTo>
                  <a:lnTo>
                    <a:pt x="882" y="60"/>
                  </a:lnTo>
                  <a:lnTo>
                    <a:pt x="851" y="60"/>
                  </a:lnTo>
                  <a:lnTo>
                    <a:pt x="831" y="71"/>
                  </a:lnTo>
                  <a:lnTo>
                    <a:pt x="800" y="81"/>
                  </a:lnTo>
                  <a:lnTo>
                    <a:pt x="760" y="91"/>
                  </a:lnTo>
                  <a:lnTo>
                    <a:pt x="729" y="101"/>
                  </a:lnTo>
                  <a:lnTo>
                    <a:pt x="699" y="101"/>
                  </a:lnTo>
                  <a:lnTo>
                    <a:pt x="669" y="111"/>
                  </a:lnTo>
                  <a:lnTo>
                    <a:pt x="638" y="121"/>
                  </a:lnTo>
                  <a:lnTo>
                    <a:pt x="608" y="121"/>
                  </a:lnTo>
                  <a:lnTo>
                    <a:pt x="567" y="132"/>
                  </a:lnTo>
                  <a:lnTo>
                    <a:pt x="537" y="142"/>
                  </a:lnTo>
                  <a:lnTo>
                    <a:pt x="506" y="142"/>
                  </a:lnTo>
                  <a:lnTo>
                    <a:pt x="476" y="142"/>
                  </a:lnTo>
                  <a:lnTo>
                    <a:pt x="436" y="152"/>
                  </a:lnTo>
                  <a:lnTo>
                    <a:pt x="405" y="152"/>
                  </a:lnTo>
                  <a:lnTo>
                    <a:pt x="375" y="162"/>
                  </a:lnTo>
                  <a:lnTo>
                    <a:pt x="344" y="162"/>
                  </a:lnTo>
                  <a:lnTo>
                    <a:pt x="304" y="172"/>
                  </a:lnTo>
                  <a:lnTo>
                    <a:pt x="274" y="172"/>
                  </a:lnTo>
                  <a:lnTo>
                    <a:pt x="243" y="172"/>
                  </a:lnTo>
                  <a:lnTo>
                    <a:pt x="202" y="182"/>
                  </a:lnTo>
                  <a:lnTo>
                    <a:pt x="171" y="182"/>
                  </a:lnTo>
                  <a:lnTo>
                    <a:pt x="142" y="193"/>
                  </a:lnTo>
                  <a:lnTo>
                    <a:pt x="112" y="193"/>
                  </a:lnTo>
                  <a:lnTo>
                    <a:pt x="81" y="203"/>
                  </a:lnTo>
                  <a:lnTo>
                    <a:pt x="51" y="203"/>
                  </a:lnTo>
                  <a:lnTo>
                    <a:pt x="30" y="212"/>
                  </a:lnTo>
                  <a:lnTo>
                    <a:pt x="0" y="182"/>
                  </a:lnTo>
                  <a:lnTo>
                    <a:pt x="9" y="142"/>
                  </a:lnTo>
                  <a:lnTo>
                    <a:pt x="51" y="91"/>
                  </a:lnTo>
                  <a:lnTo>
                    <a:pt x="81" y="91"/>
                  </a:lnTo>
                  <a:lnTo>
                    <a:pt x="112" y="91"/>
                  </a:lnTo>
                  <a:lnTo>
                    <a:pt x="142" y="91"/>
                  </a:lnTo>
                  <a:lnTo>
                    <a:pt x="171" y="91"/>
                  </a:lnTo>
                  <a:lnTo>
                    <a:pt x="192" y="81"/>
                  </a:lnTo>
                  <a:lnTo>
                    <a:pt x="223" y="81"/>
                  </a:lnTo>
                  <a:lnTo>
                    <a:pt x="253" y="81"/>
                  </a:lnTo>
                  <a:lnTo>
                    <a:pt x="293" y="81"/>
                  </a:lnTo>
                  <a:lnTo>
                    <a:pt x="324" y="81"/>
                  </a:lnTo>
                  <a:lnTo>
                    <a:pt x="344" y="81"/>
                  </a:lnTo>
                  <a:lnTo>
                    <a:pt x="385" y="71"/>
                  </a:lnTo>
                  <a:lnTo>
                    <a:pt x="415" y="71"/>
                  </a:lnTo>
                  <a:lnTo>
                    <a:pt x="446" y="71"/>
                  </a:lnTo>
                  <a:lnTo>
                    <a:pt x="476" y="71"/>
                  </a:lnTo>
                  <a:lnTo>
                    <a:pt x="506" y="71"/>
                  </a:lnTo>
                  <a:lnTo>
                    <a:pt x="547" y="71"/>
                  </a:lnTo>
                  <a:lnTo>
                    <a:pt x="577" y="60"/>
                  </a:lnTo>
                  <a:lnTo>
                    <a:pt x="608" y="60"/>
                  </a:lnTo>
                  <a:lnTo>
                    <a:pt x="638" y="60"/>
                  </a:lnTo>
                  <a:lnTo>
                    <a:pt x="669" y="60"/>
                  </a:lnTo>
                  <a:lnTo>
                    <a:pt x="699" y="50"/>
                  </a:lnTo>
                  <a:lnTo>
                    <a:pt x="729" y="50"/>
                  </a:lnTo>
                  <a:lnTo>
                    <a:pt x="760" y="41"/>
                  </a:lnTo>
                  <a:lnTo>
                    <a:pt x="800" y="41"/>
                  </a:lnTo>
                  <a:lnTo>
                    <a:pt x="831" y="31"/>
                  </a:lnTo>
                  <a:lnTo>
                    <a:pt x="851" y="31"/>
                  </a:lnTo>
                  <a:lnTo>
                    <a:pt x="882" y="20"/>
                  </a:lnTo>
                  <a:lnTo>
                    <a:pt x="922" y="20"/>
                  </a:lnTo>
                  <a:lnTo>
                    <a:pt x="953" y="10"/>
                  </a:lnTo>
                  <a:lnTo>
                    <a:pt x="983" y="10"/>
                  </a:lnTo>
                  <a:lnTo>
                    <a:pt x="1003" y="0"/>
                  </a:lnTo>
                  <a:lnTo>
                    <a:pt x="10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" name="Freeform 399"/>
            <p:cNvSpPr>
              <a:spLocks/>
            </p:cNvSpPr>
            <p:nvPr/>
          </p:nvSpPr>
          <p:spPr bwMode="auto">
            <a:xfrm>
              <a:off x="990" y="2749"/>
              <a:ext cx="156" cy="246"/>
            </a:xfrm>
            <a:custGeom>
              <a:avLst/>
              <a:gdLst>
                <a:gd name="T0" fmla="*/ 153 w 1095"/>
                <a:gd name="T1" fmla="*/ 61 h 1724"/>
                <a:gd name="T2" fmla="*/ 149 w 1095"/>
                <a:gd name="T3" fmla="*/ 69 h 1724"/>
                <a:gd name="T4" fmla="*/ 146 w 1095"/>
                <a:gd name="T5" fmla="*/ 80 h 1724"/>
                <a:gd name="T6" fmla="*/ 143 w 1095"/>
                <a:gd name="T7" fmla="*/ 90 h 1724"/>
                <a:gd name="T8" fmla="*/ 142 w 1095"/>
                <a:gd name="T9" fmla="*/ 100 h 1724"/>
                <a:gd name="T10" fmla="*/ 140 w 1095"/>
                <a:gd name="T11" fmla="*/ 110 h 1724"/>
                <a:gd name="T12" fmla="*/ 137 w 1095"/>
                <a:gd name="T13" fmla="*/ 119 h 1724"/>
                <a:gd name="T14" fmla="*/ 134 w 1095"/>
                <a:gd name="T15" fmla="*/ 129 h 1724"/>
                <a:gd name="T16" fmla="*/ 126 w 1095"/>
                <a:gd name="T17" fmla="*/ 133 h 1724"/>
                <a:gd name="T18" fmla="*/ 123 w 1095"/>
                <a:gd name="T19" fmla="*/ 127 h 1724"/>
                <a:gd name="T20" fmla="*/ 114 w 1095"/>
                <a:gd name="T21" fmla="*/ 130 h 1724"/>
                <a:gd name="T22" fmla="*/ 111 w 1095"/>
                <a:gd name="T23" fmla="*/ 142 h 1724"/>
                <a:gd name="T24" fmla="*/ 127 w 1095"/>
                <a:gd name="T25" fmla="*/ 156 h 1724"/>
                <a:gd name="T26" fmla="*/ 124 w 1095"/>
                <a:gd name="T27" fmla="*/ 166 h 1724"/>
                <a:gd name="T28" fmla="*/ 121 w 1095"/>
                <a:gd name="T29" fmla="*/ 178 h 1724"/>
                <a:gd name="T30" fmla="*/ 117 w 1095"/>
                <a:gd name="T31" fmla="*/ 188 h 1724"/>
                <a:gd name="T32" fmla="*/ 113 w 1095"/>
                <a:gd name="T33" fmla="*/ 200 h 1724"/>
                <a:gd name="T34" fmla="*/ 108 w 1095"/>
                <a:gd name="T35" fmla="*/ 210 h 1724"/>
                <a:gd name="T36" fmla="*/ 107 w 1095"/>
                <a:gd name="T37" fmla="*/ 221 h 1724"/>
                <a:gd name="T38" fmla="*/ 105 w 1095"/>
                <a:gd name="T39" fmla="*/ 233 h 1724"/>
                <a:gd name="T40" fmla="*/ 107 w 1095"/>
                <a:gd name="T41" fmla="*/ 246 h 1724"/>
                <a:gd name="T42" fmla="*/ 98 w 1095"/>
                <a:gd name="T43" fmla="*/ 243 h 1724"/>
                <a:gd name="T44" fmla="*/ 90 w 1095"/>
                <a:gd name="T45" fmla="*/ 240 h 1724"/>
                <a:gd name="T46" fmla="*/ 82 w 1095"/>
                <a:gd name="T47" fmla="*/ 237 h 1724"/>
                <a:gd name="T48" fmla="*/ 75 w 1095"/>
                <a:gd name="T49" fmla="*/ 234 h 1724"/>
                <a:gd name="T50" fmla="*/ 67 w 1095"/>
                <a:gd name="T51" fmla="*/ 232 h 1724"/>
                <a:gd name="T52" fmla="*/ 59 w 1095"/>
                <a:gd name="T53" fmla="*/ 227 h 1724"/>
                <a:gd name="T54" fmla="*/ 45 w 1095"/>
                <a:gd name="T55" fmla="*/ 221 h 1724"/>
                <a:gd name="T56" fmla="*/ 38 w 1095"/>
                <a:gd name="T57" fmla="*/ 217 h 1724"/>
                <a:gd name="T58" fmla="*/ 30 w 1095"/>
                <a:gd name="T59" fmla="*/ 213 h 1724"/>
                <a:gd name="T60" fmla="*/ 17 w 1095"/>
                <a:gd name="T61" fmla="*/ 202 h 1724"/>
                <a:gd name="T62" fmla="*/ 12 w 1095"/>
                <a:gd name="T63" fmla="*/ 197 h 1724"/>
                <a:gd name="T64" fmla="*/ 7 w 1095"/>
                <a:gd name="T65" fmla="*/ 189 h 1724"/>
                <a:gd name="T66" fmla="*/ 0 w 1095"/>
                <a:gd name="T67" fmla="*/ 176 h 1724"/>
                <a:gd name="T68" fmla="*/ 3 w 1095"/>
                <a:gd name="T69" fmla="*/ 136 h 1724"/>
                <a:gd name="T70" fmla="*/ 6 w 1095"/>
                <a:gd name="T71" fmla="*/ 127 h 1724"/>
                <a:gd name="T72" fmla="*/ 10 w 1095"/>
                <a:gd name="T73" fmla="*/ 119 h 1724"/>
                <a:gd name="T74" fmla="*/ 15 w 1095"/>
                <a:gd name="T75" fmla="*/ 110 h 1724"/>
                <a:gd name="T76" fmla="*/ 17 w 1095"/>
                <a:gd name="T77" fmla="*/ 101 h 1724"/>
                <a:gd name="T78" fmla="*/ 22 w 1095"/>
                <a:gd name="T79" fmla="*/ 93 h 1724"/>
                <a:gd name="T80" fmla="*/ 26 w 1095"/>
                <a:gd name="T81" fmla="*/ 84 h 1724"/>
                <a:gd name="T82" fmla="*/ 30 w 1095"/>
                <a:gd name="T83" fmla="*/ 75 h 1724"/>
                <a:gd name="T84" fmla="*/ 35 w 1095"/>
                <a:gd name="T85" fmla="*/ 67 h 1724"/>
                <a:gd name="T86" fmla="*/ 38 w 1095"/>
                <a:gd name="T87" fmla="*/ 58 h 1724"/>
                <a:gd name="T88" fmla="*/ 42 w 1095"/>
                <a:gd name="T89" fmla="*/ 48 h 1724"/>
                <a:gd name="T90" fmla="*/ 46 w 1095"/>
                <a:gd name="T91" fmla="*/ 41 h 1724"/>
                <a:gd name="T92" fmla="*/ 49 w 1095"/>
                <a:gd name="T93" fmla="*/ 31 h 1724"/>
                <a:gd name="T94" fmla="*/ 52 w 1095"/>
                <a:gd name="T95" fmla="*/ 22 h 1724"/>
                <a:gd name="T96" fmla="*/ 56 w 1095"/>
                <a:gd name="T97" fmla="*/ 13 h 1724"/>
                <a:gd name="T98" fmla="*/ 59 w 1095"/>
                <a:gd name="T99" fmla="*/ 4 h 1724"/>
                <a:gd name="T100" fmla="*/ 65 w 1095"/>
                <a:gd name="T101" fmla="*/ 4 h 1724"/>
                <a:gd name="T102" fmla="*/ 77 w 1095"/>
                <a:gd name="T103" fmla="*/ 15 h 1724"/>
                <a:gd name="T104" fmla="*/ 88 w 1095"/>
                <a:gd name="T105" fmla="*/ 22 h 1724"/>
                <a:gd name="T106" fmla="*/ 101 w 1095"/>
                <a:gd name="T107" fmla="*/ 29 h 1724"/>
                <a:gd name="T108" fmla="*/ 113 w 1095"/>
                <a:gd name="T109" fmla="*/ 35 h 1724"/>
                <a:gd name="T110" fmla="*/ 126 w 1095"/>
                <a:gd name="T111" fmla="*/ 41 h 1724"/>
                <a:gd name="T112" fmla="*/ 137 w 1095"/>
                <a:gd name="T113" fmla="*/ 46 h 1724"/>
                <a:gd name="T114" fmla="*/ 150 w 1095"/>
                <a:gd name="T115" fmla="*/ 52 h 172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95" h="1724">
                  <a:moveTo>
                    <a:pt x="1095" y="395"/>
                  </a:moveTo>
                  <a:lnTo>
                    <a:pt x="1075" y="426"/>
                  </a:lnTo>
                  <a:lnTo>
                    <a:pt x="1064" y="456"/>
                  </a:lnTo>
                  <a:lnTo>
                    <a:pt x="1045" y="487"/>
                  </a:lnTo>
                  <a:lnTo>
                    <a:pt x="1034" y="517"/>
                  </a:lnTo>
                  <a:lnTo>
                    <a:pt x="1024" y="559"/>
                  </a:lnTo>
                  <a:lnTo>
                    <a:pt x="1014" y="588"/>
                  </a:lnTo>
                  <a:lnTo>
                    <a:pt x="1003" y="629"/>
                  </a:lnTo>
                  <a:lnTo>
                    <a:pt x="1003" y="660"/>
                  </a:lnTo>
                  <a:lnTo>
                    <a:pt x="994" y="700"/>
                  </a:lnTo>
                  <a:lnTo>
                    <a:pt x="984" y="730"/>
                  </a:lnTo>
                  <a:lnTo>
                    <a:pt x="984" y="771"/>
                  </a:lnTo>
                  <a:lnTo>
                    <a:pt x="973" y="811"/>
                  </a:lnTo>
                  <a:lnTo>
                    <a:pt x="963" y="832"/>
                  </a:lnTo>
                  <a:lnTo>
                    <a:pt x="953" y="872"/>
                  </a:lnTo>
                  <a:lnTo>
                    <a:pt x="944" y="902"/>
                  </a:lnTo>
                  <a:lnTo>
                    <a:pt x="933" y="943"/>
                  </a:lnTo>
                  <a:lnTo>
                    <a:pt x="883" y="933"/>
                  </a:lnTo>
                  <a:lnTo>
                    <a:pt x="892" y="912"/>
                  </a:lnTo>
                  <a:lnTo>
                    <a:pt x="862" y="893"/>
                  </a:lnTo>
                  <a:lnTo>
                    <a:pt x="831" y="883"/>
                  </a:lnTo>
                  <a:lnTo>
                    <a:pt x="801" y="912"/>
                  </a:lnTo>
                  <a:lnTo>
                    <a:pt x="791" y="963"/>
                  </a:lnTo>
                  <a:lnTo>
                    <a:pt x="780" y="994"/>
                  </a:lnTo>
                  <a:lnTo>
                    <a:pt x="771" y="1034"/>
                  </a:lnTo>
                  <a:lnTo>
                    <a:pt x="892" y="1095"/>
                  </a:lnTo>
                  <a:lnTo>
                    <a:pt x="883" y="1125"/>
                  </a:lnTo>
                  <a:lnTo>
                    <a:pt x="872" y="1166"/>
                  </a:lnTo>
                  <a:lnTo>
                    <a:pt x="862" y="1207"/>
                  </a:lnTo>
                  <a:lnTo>
                    <a:pt x="852" y="1247"/>
                  </a:lnTo>
                  <a:lnTo>
                    <a:pt x="831" y="1278"/>
                  </a:lnTo>
                  <a:lnTo>
                    <a:pt x="822" y="1318"/>
                  </a:lnTo>
                  <a:lnTo>
                    <a:pt x="801" y="1358"/>
                  </a:lnTo>
                  <a:lnTo>
                    <a:pt x="791" y="1400"/>
                  </a:lnTo>
                  <a:lnTo>
                    <a:pt x="780" y="1440"/>
                  </a:lnTo>
                  <a:lnTo>
                    <a:pt x="761" y="1470"/>
                  </a:lnTo>
                  <a:lnTo>
                    <a:pt x="750" y="1511"/>
                  </a:lnTo>
                  <a:lnTo>
                    <a:pt x="750" y="1551"/>
                  </a:lnTo>
                  <a:lnTo>
                    <a:pt x="740" y="1592"/>
                  </a:lnTo>
                  <a:lnTo>
                    <a:pt x="740" y="1632"/>
                  </a:lnTo>
                  <a:lnTo>
                    <a:pt x="740" y="1682"/>
                  </a:lnTo>
                  <a:lnTo>
                    <a:pt x="750" y="1724"/>
                  </a:lnTo>
                  <a:lnTo>
                    <a:pt x="719" y="1713"/>
                  </a:lnTo>
                  <a:lnTo>
                    <a:pt x="690" y="1703"/>
                  </a:lnTo>
                  <a:lnTo>
                    <a:pt x="660" y="1693"/>
                  </a:lnTo>
                  <a:lnTo>
                    <a:pt x="629" y="1682"/>
                  </a:lnTo>
                  <a:lnTo>
                    <a:pt x="599" y="1663"/>
                  </a:lnTo>
                  <a:lnTo>
                    <a:pt x="578" y="1663"/>
                  </a:lnTo>
                  <a:lnTo>
                    <a:pt x="548" y="1642"/>
                  </a:lnTo>
                  <a:lnTo>
                    <a:pt x="528" y="1642"/>
                  </a:lnTo>
                  <a:lnTo>
                    <a:pt x="497" y="1623"/>
                  </a:lnTo>
                  <a:lnTo>
                    <a:pt x="467" y="1623"/>
                  </a:lnTo>
                  <a:lnTo>
                    <a:pt x="437" y="1602"/>
                  </a:lnTo>
                  <a:lnTo>
                    <a:pt x="416" y="1592"/>
                  </a:lnTo>
                  <a:lnTo>
                    <a:pt x="366" y="1571"/>
                  </a:lnTo>
                  <a:lnTo>
                    <a:pt x="315" y="1551"/>
                  </a:lnTo>
                  <a:lnTo>
                    <a:pt x="284" y="1531"/>
                  </a:lnTo>
                  <a:lnTo>
                    <a:pt x="264" y="1520"/>
                  </a:lnTo>
                  <a:lnTo>
                    <a:pt x="233" y="1501"/>
                  </a:lnTo>
                  <a:lnTo>
                    <a:pt x="214" y="1490"/>
                  </a:lnTo>
                  <a:lnTo>
                    <a:pt x="162" y="1459"/>
                  </a:lnTo>
                  <a:lnTo>
                    <a:pt x="122" y="1419"/>
                  </a:lnTo>
                  <a:lnTo>
                    <a:pt x="102" y="1400"/>
                  </a:lnTo>
                  <a:lnTo>
                    <a:pt x="82" y="1379"/>
                  </a:lnTo>
                  <a:lnTo>
                    <a:pt x="71" y="1348"/>
                  </a:lnTo>
                  <a:lnTo>
                    <a:pt x="51" y="1328"/>
                  </a:lnTo>
                  <a:lnTo>
                    <a:pt x="21" y="1288"/>
                  </a:lnTo>
                  <a:lnTo>
                    <a:pt x="0" y="1236"/>
                  </a:lnTo>
                  <a:lnTo>
                    <a:pt x="10" y="984"/>
                  </a:lnTo>
                  <a:lnTo>
                    <a:pt x="21" y="953"/>
                  </a:lnTo>
                  <a:lnTo>
                    <a:pt x="31" y="923"/>
                  </a:lnTo>
                  <a:lnTo>
                    <a:pt x="41" y="893"/>
                  </a:lnTo>
                  <a:lnTo>
                    <a:pt x="61" y="862"/>
                  </a:lnTo>
                  <a:lnTo>
                    <a:pt x="71" y="832"/>
                  </a:lnTo>
                  <a:lnTo>
                    <a:pt x="92" y="801"/>
                  </a:lnTo>
                  <a:lnTo>
                    <a:pt x="102" y="771"/>
                  </a:lnTo>
                  <a:lnTo>
                    <a:pt x="112" y="740"/>
                  </a:lnTo>
                  <a:lnTo>
                    <a:pt x="122" y="710"/>
                  </a:lnTo>
                  <a:lnTo>
                    <a:pt x="143" y="679"/>
                  </a:lnTo>
                  <a:lnTo>
                    <a:pt x="153" y="649"/>
                  </a:lnTo>
                  <a:lnTo>
                    <a:pt x="172" y="618"/>
                  </a:lnTo>
                  <a:lnTo>
                    <a:pt x="183" y="588"/>
                  </a:lnTo>
                  <a:lnTo>
                    <a:pt x="203" y="559"/>
                  </a:lnTo>
                  <a:lnTo>
                    <a:pt x="214" y="528"/>
                  </a:lnTo>
                  <a:lnTo>
                    <a:pt x="233" y="498"/>
                  </a:lnTo>
                  <a:lnTo>
                    <a:pt x="244" y="467"/>
                  </a:lnTo>
                  <a:lnTo>
                    <a:pt x="254" y="437"/>
                  </a:lnTo>
                  <a:lnTo>
                    <a:pt x="264" y="406"/>
                  </a:lnTo>
                  <a:lnTo>
                    <a:pt x="284" y="376"/>
                  </a:lnTo>
                  <a:lnTo>
                    <a:pt x="294" y="336"/>
                  </a:lnTo>
                  <a:lnTo>
                    <a:pt x="305" y="315"/>
                  </a:lnTo>
                  <a:lnTo>
                    <a:pt x="325" y="284"/>
                  </a:lnTo>
                  <a:lnTo>
                    <a:pt x="334" y="254"/>
                  </a:lnTo>
                  <a:lnTo>
                    <a:pt x="345" y="214"/>
                  </a:lnTo>
                  <a:lnTo>
                    <a:pt x="355" y="183"/>
                  </a:lnTo>
                  <a:lnTo>
                    <a:pt x="366" y="153"/>
                  </a:lnTo>
                  <a:lnTo>
                    <a:pt x="385" y="122"/>
                  </a:lnTo>
                  <a:lnTo>
                    <a:pt x="395" y="92"/>
                  </a:lnTo>
                  <a:lnTo>
                    <a:pt x="406" y="61"/>
                  </a:lnTo>
                  <a:lnTo>
                    <a:pt x="416" y="31"/>
                  </a:lnTo>
                  <a:lnTo>
                    <a:pt x="426" y="0"/>
                  </a:lnTo>
                  <a:lnTo>
                    <a:pt x="456" y="31"/>
                  </a:lnTo>
                  <a:lnTo>
                    <a:pt x="497" y="71"/>
                  </a:lnTo>
                  <a:lnTo>
                    <a:pt x="538" y="102"/>
                  </a:lnTo>
                  <a:lnTo>
                    <a:pt x="588" y="132"/>
                  </a:lnTo>
                  <a:lnTo>
                    <a:pt x="618" y="153"/>
                  </a:lnTo>
                  <a:lnTo>
                    <a:pt x="669" y="172"/>
                  </a:lnTo>
                  <a:lnTo>
                    <a:pt x="710" y="203"/>
                  </a:lnTo>
                  <a:lnTo>
                    <a:pt x="750" y="224"/>
                  </a:lnTo>
                  <a:lnTo>
                    <a:pt x="791" y="244"/>
                  </a:lnTo>
                  <a:lnTo>
                    <a:pt x="841" y="264"/>
                  </a:lnTo>
                  <a:lnTo>
                    <a:pt x="883" y="284"/>
                  </a:lnTo>
                  <a:lnTo>
                    <a:pt x="923" y="305"/>
                  </a:lnTo>
                  <a:lnTo>
                    <a:pt x="963" y="325"/>
                  </a:lnTo>
                  <a:lnTo>
                    <a:pt x="1014" y="345"/>
                  </a:lnTo>
                  <a:lnTo>
                    <a:pt x="1055" y="365"/>
                  </a:lnTo>
                  <a:lnTo>
                    <a:pt x="1095" y="395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" name="Freeform 400"/>
            <p:cNvSpPr>
              <a:spLocks/>
            </p:cNvSpPr>
            <p:nvPr/>
          </p:nvSpPr>
          <p:spPr bwMode="auto">
            <a:xfrm>
              <a:off x="990" y="2749"/>
              <a:ext cx="156" cy="246"/>
            </a:xfrm>
            <a:custGeom>
              <a:avLst/>
              <a:gdLst>
                <a:gd name="T0" fmla="*/ 153 w 1095"/>
                <a:gd name="T1" fmla="*/ 61 h 1724"/>
                <a:gd name="T2" fmla="*/ 149 w 1095"/>
                <a:gd name="T3" fmla="*/ 69 h 1724"/>
                <a:gd name="T4" fmla="*/ 146 w 1095"/>
                <a:gd name="T5" fmla="*/ 80 h 1724"/>
                <a:gd name="T6" fmla="*/ 143 w 1095"/>
                <a:gd name="T7" fmla="*/ 90 h 1724"/>
                <a:gd name="T8" fmla="*/ 142 w 1095"/>
                <a:gd name="T9" fmla="*/ 100 h 1724"/>
                <a:gd name="T10" fmla="*/ 140 w 1095"/>
                <a:gd name="T11" fmla="*/ 110 h 1724"/>
                <a:gd name="T12" fmla="*/ 137 w 1095"/>
                <a:gd name="T13" fmla="*/ 119 h 1724"/>
                <a:gd name="T14" fmla="*/ 134 w 1095"/>
                <a:gd name="T15" fmla="*/ 129 h 1724"/>
                <a:gd name="T16" fmla="*/ 126 w 1095"/>
                <a:gd name="T17" fmla="*/ 133 h 1724"/>
                <a:gd name="T18" fmla="*/ 123 w 1095"/>
                <a:gd name="T19" fmla="*/ 127 h 1724"/>
                <a:gd name="T20" fmla="*/ 114 w 1095"/>
                <a:gd name="T21" fmla="*/ 130 h 1724"/>
                <a:gd name="T22" fmla="*/ 111 w 1095"/>
                <a:gd name="T23" fmla="*/ 142 h 1724"/>
                <a:gd name="T24" fmla="*/ 127 w 1095"/>
                <a:gd name="T25" fmla="*/ 156 h 1724"/>
                <a:gd name="T26" fmla="*/ 124 w 1095"/>
                <a:gd name="T27" fmla="*/ 166 h 1724"/>
                <a:gd name="T28" fmla="*/ 121 w 1095"/>
                <a:gd name="T29" fmla="*/ 178 h 1724"/>
                <a:gd name="T30" fmla="*/ 117 w 1095"/>
                <a:gd name="T31" fmla="*/ 188 h 1724"/>
                <a:gd name="T32" fmla="*/ 113 w 1095"/>
                <a:gd name="T33" fmla="*/ 200 h 1724"/>
                <a:gd name="T34" fmla="*/ 108 w 1095"/>
                <a:gd name="T35" fmla="*/ 210 h 1724"/>
                <a:gd name="T36" fmla="*/ 107 w 1095"/>
                <a:gd name="T37" fmla="*/ 221 h 1724"/>
                <a:gd name="T38" fmla="*/ 105 w 1095"/>
                <a:gd name="T39" fmla="*/ 233 h 1724"/>
                <a:gd name="T40" fmla="*/ 107 w 1095"/>
                <a:gd name="T41" fmla="*/ 246 h 1724"/>
                <a:gd name="T42" fmla="*/ 98 w 1095"/>
                <a:gd name="T43" fmla="*/ 243 h 1724"/>
                <a:gd name="T44" fmla="*/ 90 w 1095"/>
                <a:gd name="T45" fmla="*/ 240 h 1724"/>
                <a:gd name="T46" fmla="*/ 82 w 1095"/>
                <a:gd name="T47" fmla="*/ 237 h 1724"/>
                <a:gd name="T48" fmla="*/ 75 w 1095"/>
                <a:gd name="T49" fmla="*/ 234 h 1724"/>
                <a:gd name="T50" fmla="*/ 67 w 1095"/>
                <a:gd name="T51" fmla="*/ 232 h 1724"/>
                <a:gd name="T52" fmla="*/ 59 w 1095"/>
                <a:gd name="T53" fmla="*/ 227 h 1724"/>
                <a:gd name="T54" fmla="*/ 45 w 1095"/>
                <a:gd name="T55" fmla="*/ 221 h 1724"/>
                <a:gd name="T56" fmla="*/ 38 w 1095"/>
                <a:gd name="T57" fmla="*/ 217 h 1724"/>
                <a:gd name="T58" fmla="*/ 30 w 1095"/>
                <a:gd name="T59" fmla="*/ 213 h 1724"/>
                <a:gd name="T60" fmla="*/ 17 w 1095"/>
                <a:gd name="T61" fmla="*/ 202 h 1724"/>
                <a:gd name="T62" fmla="*/ 12 w 1095"/>
                <a:gd name="T63" fmla="*/ 197 h 1724"/>
                <a:gd name="T64" fmla="*/ 7 w 1095"/>
                <a:gd name="T65" fmla="*/ 189 h 1724"/>
                <a:gd name="T66" fmla="*/ 0 w 1095"/>
                <a:gd name="T67" fmla="*/ 176 h 1724"/>
                <a:gd name="T68" fmla="*/ 3 w 1095"/>
                <a:gd name="T69" fmla="*/ 136 h 1724"/>
                <a:gd name="T70" fmla="*/ 6 w 1095"/>
                <a:gd name="T71" fmla="*/ 127 h 1724"/>
                <a:gd name="T72" fmla="*/ 10 w 1095"/>
                <a:gd name="T73" fmla="*/ 119 h 1724"/>
                <a:gd name="T74" fmla="*/ 15 w 1095"/>
                <a:gd name="T75" fmla="*/ 110 h 1724"/>
                <a:gd name="T76" fmla="*/ 17 w 1095"/>
                <a:gd name="T77" fmla="*/ 101 h 1724"/>
                <a:gd name="T78" fmla="*/ 22 w 1095"/>
                <a:gd name="T79" fmla="*/ 93 h 1724"/>
                <a:gd name="T80" fmla="*/ 26 w 1095"/>
                <a:gd name="T81" fmla="*/ 84 h 1724"/>
                <a:gd name="T82" fmla="*/ 30 w 1095"/>
                <a:gd name="T83" fmla="*/ 75 h 1724"/>
                <a:gd name="T84" fmla="*/ 35 w 1095"/>
                <a:gd name="T85" fmla="*/ 67 h 1724"/>
                <a:gd name="T86" fmla="*/ 38 w 1095"/>
                <a:gd name="T87" fmla="*/ 58 h 1724"/>
                <a:gd name="T88" fmla="*/ 42 w 1095"/>
                <a:gd name="T89" fmla="*/ 48 h 1724"/>
                <a:gd name="T90" fmla="*/ 46 w 1095"/>
                <a:gd name="T91" fmla="*/ 41 h 1724"/>
                <a:gd name="T92" fmla="*/ 49 w 1095"/>
                <a:gd name="T93" fmla="*/ 31 h 1724"/>
                <a:gd name="T94" fmla="*/ 52 w 1095"/>
                <a:gd name="T95" fmla="*/ 22 h 1724"/>
                <a:gd name="T96" fmla="*/ 56 w 1095"/>
                <a:gd name="T97" fmla="*/ 13 h 1724"/>
                <a:gd name="T98" fmla="*/ 59 w 1095"/>
                <a:gd name="T99" fmla="*/ 4 h 1724"/>
                <a:gd name="T100" fmla="*/ 65 w 1095"/>
                <a:gd name="T101" fmla="*/ 4 h 1724"/>
                <a:gd name="T102" fmla="*/ 77 w 1095"/>
                <a:gd name="T103" fmla="*/ 15 h 1724"/>
                <a:gd name="T104" fmla="*/ 88 w 1095"/>
                <a:gd name="T105" fmla="*/ 22 h 1724"/>
                <a:gd name="T106" fmla="*/ 101 w 1095"/>
                <a:gd name="T107" fmla="*/ 29 h 1724"/>
                <a:gd name="T108" fmla="*/ 113 w 1095"/>
                <a:gd name="T109" fmla="*/ 35 h 1724"/>
                <a:gd name="T110" fmla="*/ 126 w 1095"/>
                <a:gd name="T111" fmla="*/ 41 h 1724"/>
                <a:gd name="T112" fmla="*/ 137 w 1095"/>
                <a:gd name="T113" fmla="*/ 46 h 1724"/>
                <a:gd name="T114" fmla="*/ 150 w 1095"/>
                <a:gd name="T115" fmla="*/ 52 h 172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95" h="1724">
                  <a:moveTo>
                    <a:pt x="1095" y="395"/>
                  </a:moveTo>
                  <a:lnTo>
                    <a:pt x="1075" y="426"/>
                  </a:lnTo>
                  <a:lnTo>
                    <a:pt x="1064" y="456"/>
                  </a:lnTo>
                  <a:lnTo>
                    <a:pt x="1045" y="487"/>
                  </a:lnTo>
                  <a:lnTo>
                    <a:pt x="1034" y="517"/>
                  </a:lnTo>
                  <a:lnTo>
                    <a:pt x="1024" y="559"/>
                  </a:lnTo>
                  <a:lnTo>
                    <a:pt x="1014" y="588"/>
                  </a:lnTo>
                  <a:lnTo>
                    <a:pt x="1003" y="629"/>
                  </a:lnTo>
                  <a:lnTo>
                    <a:pt x="1003" y="660"/>
                  </a:lnTo>
                  <a:lnTo>
                    <a:pt x="994" y="700"/>
                  </a:lnTo>
                  <a:lnTo>
                    <a:pt x="984" y="730"/>
                  </a:lnTo>
                  <a:lnTo>
                    <a:pt x="984" y="771"/>
                  </a:lnTo>
                  <a:lnTo>
                    <a:pt x="973" y="811"/>
                  </a:lnTo>
                  <a:lnTo>
                    <a:pt x="963" y="832"/>
                  </a:lnTo>
                  <a:lnTo>
                    <a:pt x="953" y="872"/>
                  </a:lnTo>
                  <a:lnTo>
                    <a:pt x="944" y="902"/>
                  </a:lnTo>
                  <a:lnTo>
                    <a:pt x="933" y="943"/>
                  </a:lnTo>
                  <a:lnTo>
                    <a:pt x="883" y="933"/>
                  </a:lnTo>
                  <a:lnTo>
                    <a:pt x="892" y="912"/>
                  </a:lnTo>
                  <a:lnTo>
                    <a:pt x="862" y="893"/>
                  </a:lnTo>
                  <a:lnTo>
                    <a:pt x="831" y="883"/>
                  </a:lnTo>
                  <a:lnTo>
                    <a:pt x="801" y="912"/>
                  </a:lnTo>
                  <a:lnTo>
                    <a:pt x="791" y="963"/>
                  </a:lnTo>
                  <a:lnTo>
                    <a:pt x="780" y="994"/>
                  </a:lnTo>
                  <a:lnTo>
                    <a:pt x="771" y="1034"/>
                  </a:lnTo>
                  <a:lnTo>
                    <a:pt x="892" y="1095"/>
                  </a:lnTo>
                  <a:lnTo>
                    <a:pt x="883" y="1125"/>
                  </a:lnTo>
                  <a:lnTo>
                    <a:pt x="872" y="1166"/>
                  </a:lnTo>
                  <a:lnTo>
                    <a:pt x="862" y="1207"/>
                  </a:lnTo>
                  <a:lnTo>
                    <a:pt x="852" y="1247"/>
                  </a:lnTo>
                  <a:lnTo>
                    <a:pt x="831" y="1278"/>
                  </a:lnTo>
                  <a:lnTo>
                    <a:pt x="822" y="1318"/>
                  </a:lnTo>
                  <a:lnTo>
                    <a:pt x="801" y="1358"/>
                  </a:lnTo>
                  <a:lnTo>
                    <a:pt x="791" y="1400"/>
                  </a:lnTo>
                  <a:lnTo>
                    <a:pt x="780" y="1440"/>
                  </a:lnTo>
                  <a:lnTo>
                    <a:pt x="761" y="1470"/>
                  </a:lnTo>
                  <a:lnTo>
                    <a:pt x="750" y="1511"/>
                  </a:lnTo>
                  <a:lnTo>
                    <a:pt x="750" y="1551"/>
                  </a:lnTo>
                  <a:lnTo>
                    <a:pt x="740" y="1592"/>
                  </a:lnTo>
                  <a:lnTo>
                    <a:pt x="740" y="1632"/>
                  </a:lnTo>
                  <a:lnTo>
                    <a:pt x="740" y="1682"/>
                  </a:lnTo>
                  <a:lnTo>
                    <a:pt x="750" y="1724"/>
                  </a:lnTo>
                  <a:lnTo>
                    <a:pt x="719" y="1713"/>
                  </a:lnTo>
                  <a:lnTo>
                    <a:pt x="690" y="1703"/>
                  </a:lnTo>
                  <a:lnTo>
                    <a:pt x="660" y="1693"/>
                  </a:lnTo>
                  <a:lnTo>
                    <a:pt x="629" y="1682"/>
                  </a:lnTo>
                  <a:lnTo>
                    <a:pt x="599" y="1663"/>
                  </a:lnTo>
                  <a:lnTo>
                    <a:pt x="578" y="1663"/>
                  </a:lnTo>
                  <a:lnTo>
                    <a:pt x="548" y="1642"/>
                  </a:lnTo>
                  <a:lnTo>
                    <a:pt x="528" y="1642"/>
                  </a:lnTo>
                  <a:lnTo>
                    <a:pt x="497" y="1623"/>
                  </a:lnTo>
                  <a:lnTo>
                    <a:pt x="467" y="1623"/>
                  </a:lnTo>
                  <a:lnTo>
                    <a:pt x="437" y="1602"/>
                  </a:lnTo>
                  <a:lnTo>
                    <a:pt x="416" y="1592"/>
                  </a:lnTo>
                  <a:lnTo>
                    <a:pt x="366" y="1571"/>
                  </a:lnTo>
                  <a:lnTo>
                    <a:pt x="315" y="1551"/>
                  </a:lnTo>
                  <a:lnTo>
                    <a:pt x="284" y="1531"/>
                  </a:lnTo>
                  <a:lnTo>
                    <a:pt x="264" y="1520"/>
                  </a:lnTo>
                  <a:lnTo>
                    <a:pt x="233" y="1501"/>
                  </a:lnTo>
                  <a:lnTo>
                    <a:pt x="214" y="1490"/>
                  </a:lnTo>
                  <a:lnTo>
                    <a:pt x="162" y="1459"/>
                  </a:lnTo>
                  <a:lnTo>
                    <a:pt x="122" y="1419"/>
                  </a:lnTo>
                  <a:lnTo>
                    <a:pt x="102" y="1400"/>
                  </a:lnTo>
                  <a:lnTo>
                    <a:pt x="82" y="1379"/>
                  </a:lnTo>
                  <a:lnTo>
                    <a:pt x="71" y="1348"/>
                  </a:lnTo>
                  <a:lnTo>
                    <a:pt x="51" y="1328"/>
                  </a:lnTo>
                  <a:lnTo>
                    <a:pt x="21" y="1288"/>
                  </a:lnTo>
                  <a:lnTo>
                    <a:pt x="0" y="1236"/>
                  </a:lnTo>
                  <a:lnTo>
                    <a:pt x="10" y="984"/>
                  </a:lnTo>
                  <a:lnTo>
                    <a:pt x="21" y="953"/>
                  </a:lnTo>
                  <a:lnTo>
                    <a:pt x="31" y="923"/>
                  </a:lnTo>
                  <a:lnTo>
                    <a:pt x="41" y="893"/>
                  </a:lnTo>
                  <a:lnTo>
                    <a:pt x="61" y="862"/>
                  </a:lnTo>
                  <a:lnTo>
                    <a:pt x="71" y="832"/>
                  </a:lnTo>
                  <a:lnTo>
                    <a:pt x="92" y="801"/>
                  </a:lnTo>
                  <a:lnTo>
                    <a:pt x="102" y="771"/>
                  </a:lnTo>
                  <a:lnTo>
                    <a:pt x="112" y="740"/>
                  </a:lnTo>
                  <a:lnTo>
                    <a:pt x="122" y="710"/>
                  </a:lnTo>
                  <a:lnTo>
                    <a:pt x="143" y="679"/>
                  </a:lnTo>
                  <a:lnTo>
                    <a:pt x="153" y="649"/>
                  </a:lnTo>
                  <a:lnTo>
                    <a:pt x="172" y="618"/>
                  </a:lnTo>
                  <a:lnTo>
                    <a:pt x="183" y="588"/>
                  </a:lnTo>
                  <a:lnTo>
                    <a:pt x="203" y="559"/>
                  </a:lnTo>
                  <a:lnTo>
                    <a:pt x="214" y="528"/>
                  </a:lnTo>
                  <a:lnTo>
                    <a:pt x="233" y="498"/>
                  </a:lnTo>
                  <a:lnTo>
                    <a:pt x="244" y="467"/>
                  </a:lnTo>
                  <a:lnTo>
                    <a:pt x="254" y="437"/>
                  </a:lnTo>
                  <a:lnTo>
                    <a:pt x="264" y="406"/>
                  </a:lnTo>
                  <a:lnTo>
                    <a:pt x="284" y="376"/>
                  </a:lnTo>
                  <a:lnTo>
                    <a:pt x="294" y="336"/>
                  </a:lnTo>
                  <a:lnTo>
                    <a:pt x="305" y="315"/>
                  </a:lnTo>
                  <a:lnTo>
                    <a:pt x="325" y="284"/>
                  </a:lnTo>
                  <a:lnTo>
                    <a:pt x="334" y="254"/>
                  </a:lnTo>
                  <a:lnTo>
                    <a:pt x="345" y="214"/>
                  </a:lnTo>
                  <a:lnTo>
                    <a:pt x="355" y="183"/>
                  </a:lnTo>
                  <a:lnTo>
                    <a:pt x="366" y="153"/>
                  </a:lnTo>
                  <a:lnTo>
                    <a:pt x="385" y="122"/>
                  </a:lnTo>
                  <a:lnTo>
                    <a:pt x="395" y="92"/>
                  </a:lnTo>
                  <a:lnTo>
                    <a:pt x="406" y="61"/>
                  </a:lnTo>
                  <a:lnTo>
                    <a:pt x="416" y="31"/>
                  </a:lnTo>
                  <a:lnTo>
                    <a:pt x="426" y="0"/>
                  </a:lnTo>
                  <a:lnTo>
                    <a:pt x="456" y="31"/>
                  </a:lnTo>
                  <a:lnTo>
                    <a:pt x="497" y="71"/>
                  </a:lnTo>
                  <a:lnTo>
                    <a:pt x="538" y="102"/>
                  </a:lnTo>
                  <a:lnTo>
                    <a:pt x="588" y="132"/>
                  </a:lnTo>
                  <a:lnTo>
                    <a:pt x="618" y="153"/>
                  </a:lnTo>
                  <a:lnTo>
                    <a:pt x="669" y="172"/>
                  </a:lnTo>
                  <a:lnTo>
                    <a:pt x="710" y="203"/>
                  </a:lnTo>
                  <a:lnTo>
                    <a:pt x="750" y="224"/>
                  </a:lnTo>
                  <a:lnTo>
                    <a:pt x="791" y="244"/>
                  </a:lnTo>
                  <a:lnTo>
                    <a:pt x="841" y="264"/>
                  </a:lnTo>
                  <a:lnTo>
                    <a:pt x="883" y="284"/>
                  </a:lnTo>
                  <a:lnTo>
                    <a:pt x="923" y="305"/>
                  </a:lnTo>
                  <a:lnTo>
                    <a:pt x="963" y="325"/>
                  </a:lnTo>
                  <a:lnTo>
                    <a:pt x="1014" y="345"/>
                  </a:lnTo>
                  <a:lnTo>
                    <a:pt x="1055" y="365"/>
                  </a:lnTo>
                  <a:lnTo>
                    <a:pt x="1095" y="395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2" name="Freeform 401"/>
            <p:cNvSpPr>
              <a:spLocks/>
            </p:cNvSpPr>
            <p:nvPr/>
          </p:nvSpPr>
          <p:spPr bwMode="auto">
            <a:xfrm>
              <a:off x="1116" y="3046"/>
              <a:ext cx="618" cy="291"/>
            </a:xfrm>
            <a:custGeom>
              <a:avLst/>
              <a:gdLst>
                <a:gd name="T0" fmla="*/ 437 w 4326"/>
                <a:gd name="T1" fmla="*/ 71 h 2037"/>
                <a:gd name="T2" fmla="*/ 486 w 4326"/>
                <a:gd name="T3" fmla="*/ 55 h 2037"/>
                <a:gd name="T4" fmla="*/ 609 w 4326"/>
                <a:gd name="T5" fmla="*/ 20 h 2037"/>
                <a:gd name="T6" fmla="*/ 611 w 4326"/>
                <a:gd name="T7" fmla="*/ 65 h 2037"/>
                <a:gd name="T8" fmla="*/ 615 w 4326"/>
                <a:gd name="T9" fmla="*/ 113 h 2037"/>
                <a:gd name="T10" fmla="*/ 618 w 4326"/>
                <a:gd name="T11" fmla="*/ 161 h 2037"/>
                <a:gd name="T12" fmla="*/ 617 w 4326"/>
                <a:gd name="T13" fmla="*/ 208 h 2037"/>
                <a:gd name="T14" fmla="*/ 596 w 4326"/>
                <a:gd name="T15" fmla="*/ 243 h 2037"/>
                <a:gd name="T16" fmla="*/ 560 w 4326"/>
                <a:gd name="T17" fmla="*/ 261 h 2037"/>
                <a:gd name="T18" fmla="*/ 518 w 4326"/>
                <a:gd name="T19" fmla="*/ 269 h 2037"/>
                <a:gd name="T20" fmla="*/ 473 w 4326"/>
                <a:gd name="T21" fmla="*/ 274 h 2037"/>
                <a:gd name="T22" fmla="*/ 436 w 4326"/>
                <a:gd name="T23" fmla="*/ 278 h 2037"/>
                <a:gd name="T24" fmla="*/ 405 w 4326"/>
                <a:gd name="T25" fmla="*/ 278 h 2037"/>
                <a:gd name="T26" fmla="*/ 376 w 4326"/>
                <a:gd name="T27" fmla="*/ 279 h 2037"/>
                <a:gd name="T28" fmla="*/ 347 w 4326"/>
                <a:gd name="T29" fmla="*/ 278 h 2037"/>
                <a:gd name="T30" fmla="*/ 311 w 4326"/>
                <a:gd name="T31" fmla="*/ 274 h 2037"/>
                <a:gd name="T32" fmla="*/ 311 w 4326"/>
                <a:gd name="T33" fmla="*/ 236 h 2037"/>
                <a:gd name="T34" fmla="*/ 340 w 4326"/>
                <a:gd name="T35" fmla="*/ 233 h 2037"/>
                <a:gd name="T36" fmla="*/ 356 w 4326"/>
                <a:gd name="T37" fmla="*/ 216 h 2037"/>
                <a:gd name="T38" fmla="*/ 330 w 4326"/>
                <a:gd name="T39" fmla="*/ 214 h 2037"/>
                <a:gd name="T40" fmla="*/ 320 w 4326"/>
                <a:gd name="T41" fmla="*/ 201 h 2037"/>
                <a:gd name="T42" fmla="*/ 352 w 4326"/>
                <a:gd name="T43" fmla="*/ 207 h 2037"/>
                <a:gd name="T44" fmla="*/ 370 w 4326"/>
                <a:gd name="T45" fmla="*/ 190 h 2037"/>
                <a:gd name="T46" fmla="*/ 339 w 4326"/>
                <a:gd name="T47" fmla="*/ 185 h 2037"/>
                <a:gd name="T48" fmla="*/ 318 w 4326"/>
                <a:gd name="T49" fmla="*/ 190 h 2037"/>
                <a:gd name="T50" fmla="*/ 292 w 4326"/>
                <a:gd name="T51" fmla="*/ 198 h 2037"/>
                <a:gd name="T52" fmla="*/ 246 w 4326"/>
                <a:gd name="T53" fmla="*/ 190 h 2037"/>
                <a:gd name="T54" fmla="*/ 230 w 4326"/>
                <a:gd name="T55" fmla="*/ 201 h 2037"/>
                <a:gd name="T56" fmla="*/ 258 w 4326"/>
                <a:gd name="T57" fmla="*/ 210 h 2037"/>
                <a:gd name="T58" fmla="*/ 284 w 4326"/>
                <a:gd name="T59" fmla="*/ 217 h 2037"/>
                <a:gd name="T60" fmla="*/ 269 w 4326"/>
                <a:gd name="T61" fmla="*/ 233 h 2037"/>
                <a:gd name="T62" fmla="*/ 278 w 4326"/>
                <a:gd name="T63" fmla="*/ 252 h 2037"/>
                <a:gd name="T64" fmla="*/ 297 w 4326"/>
                <a:gd name="T65" fmla="*/ 246 h 2037"/>
                <a:gd name="T66" fmla="*/ 291 w 4326"/>
                <a:gd name="T67" fmla="*/ 281 h 2037"/>
                <a:gd name="T68" fmla="*/ 253 w 4326"/>
                <a:gd name="T69" fmla="*/ 290 h 2037"/>
                <a:gd name="T70" fmla="*/ 224 w 4326"/>
                <a:gd name="T71" fmla="*/ 290 h 2037"/>
                <a:gd name="T72" fmla="*/ 195 w 4326"/>
                <a:gd name="T73" fmla="*/ 288 h 2037"/>
                <a:gd name="T74" fmla="*/ 166 w 4326"/>
                <a:gd name="T75" fmla="*/ 282 h 2037"/>
                <a:gd name="T76" fmla="*/ 139 w 4326"/>
                <a:gd name="T77" fmla="*/ 278 h 2037"/>
                <a:gd name="T78" fmla="*/ 110 w 4326"/>
                <a:gd name="T79" fmla="*/ 269 h 2037"/>
                <a:gd name="T80" fmla="*/ 82 w 4326"/>
                <a:gd name="T81" fmla="*/ 261 h 2037"/>
                <a:gd name="T82" fmla="*/ 45 w 4326"/>
                <a:gd name="T83" fmla="*/ 246 h 2037"/>
                <a:gd name="T84" fmla="*/ 11 w 4326"/>
                <a:gd name="T85" fmla="*/ 190 h 2037"/>
                <a:gd name="T86" fmla="*/ 9 w 4326"/>
                <a:gd name="T87" fmla="*/ 143 h 2037"/>
                <a:gd name="T88" fmla="*/ 6 w 4326"/>
                <a:gd name="T89" fmla="*/ 97 h 2037"/>
                <a:gd name="T90" fmla="*/ 3 w 4326"/>
                <a:gd name="T91" fmla="*/ 52 h 2037"/>
                <a:gd name="T92" fmla="*/ 0 w 4326"/>
                <a:gd name="T93" fmla="*/ 6 h 2037"/>
                <a:gd name="T94" fmla="*/ 32 w 4326"/>
                <a:gd name="T95" fmla="*/ 15 h 2037"/>
                <a:gd name="T96" fmla="*/ 72 w 4326"/>
                <a:gd name="T97" fmla="*/ 32 h 2037"/>
                <a:gd name="T98" fmla="*/ 114 w 4326"/>
                <a:gd name="T99" fmla="*/ 48 h 2037"/>
                <a:gd name="T100" fmla="*/ 158 w 4326"/>
                <a:gd name="T101" fmla="*/ 61 h 2037"/>
                <a:gd name="T102" fmla="*/ 201 w 4326"/>
                <a:gd name="T103" fmla="*/ 72 h 2037"/>
                <a:gd name="T104" fmla="*/ 245 w 4326"/>
                <a:gd name="T105" fmla="*/ 78 h 2037"/>
                <a:gd name="T106" fmla="*/ 289 w 4326"/>
                <a:gd name="T107" fmla="*/ 83 h 2037"/>
                <a:gd name="T108" fmla="*/ 334 w 4326"/>
                <a:gd name="T109" fmla="*/ 83 h 2037"/>
                <a:gd name="T110" fmla="*/ 381 w 4326"/>
                <a:gd name="T111" fmla="*/ 80 h 20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326" h="2037">
                  <a:moveTo>
                    <a:pt x="2755" y="548"/>
                  </a:moveTo>
                  <a:lnTo>
                    <a:pt x="2807" y="537"/>
                  </a:lnTo>
                  <a:lnTo>
                    <a:pt x="2858" y="527"/>
                  </a:lnTo>
                  <a:lnTo>
                    <a:pt x="2908" y="517"/>
                  </a:lnTo>
                  <a:lnTo>
                    <a:pt x="2959" y="517"/>
                  </a:lnTo>
                  <a:lnTo>
                    <a:pt x="3009" y="506"/>
                  </a:lnTo>
                  <a:lnTo>
                    <a:pt x="3060" y="497"/>
                  </a:lnTo>
                  <a:lnTo>
                    <a:pt x="3110" y="487"/>
                  </a:lnTo>
                  <a:lnTo>
                    <a:pt x="3161" y="476"/>
                  </a:lnTo>
                  <a:lnTo>
                    <a:pt x="3211" y="456"/>
                  </a:lnTo>
                  <a:lnTo>
                    <a:pt x="3262" y="436"/>
                  </a:lnTo>
                  <a:lnTo>
                    <a:pt x="3303" y="426"/>
                  </a:lnTo>
                  <a:lnTo>
                    <a:pt x="3364" y="405"/>
                  </a:lnTo>
                  <a:lnTo>
                    <a:pt x="3404" y="386"/>
                  </a:lnTo>
                  <a:lnTo>
                    <a:pt x="3455" y="365"/>
                  </a:lnTo>
                  <a:lnTo>
                    <a:pt x="3506" y="355"/>
                  </a:lnTo>
                  <a:lnTo>
                    <a:pt x="3567" y="334"/>
                  </a:lnTo>
                  <a:lnTo>
                    <a:pt x="4265" y="10"/>
                  </a:lnTo>
                  <a:lnTo>
                    <a:pt x="4265" y="51"/>
                  </a:lnTo>
                  <a:lnTo>
                    <a:pt x="4265" y="91"/>
                  </a:lnTo>
                  <a:lnTo>
                    <a:pt x="4265" y="142"/>
                  </a:lnTo>
                  <a:lnTo>
                    <a:pt x="4265" y="182"/>
                  </a:lnTo>
                  <a:lnTo>
                    <a:pt x="4265" y="222"/>
                  </a:lnTo>
                  <a:lnTo>
                    <a:pt x="4265" y="274"/>
                  </a:lnTo>
                  <a:lnTo>
                    <a:pt x="4276" y="314"/>
                  </a:lnTo>
                  <a:lnTo>
                    <a:pt x="4276" y="365"/>
                  </a:lnTo>
                  <a:lnTo>
                    <a:pt x="4276" y="405"/>
                  </a:lnTo>
                  <a:lnTo>
                    <a:pt x="4276" y="456"/>
                  </a:lnTo>
                  <a:lnTo>
                    <a:pt x="4286" y="506"/>
                  </a:lnTo>
                  <a:lnTo>
                    <a:pt x="4286" y="548"/>
                  </a:lnTo>
                  <a:lnTo>
                    <a:pt x="4286" y="598"/>
                  </a:lnTo>
                  <a:lnTo>
                    <a:pt x="4296" y="649"/>
                  </a:lnTo>
                  <a:lnTo>
                    <a:pt x="4296" y="689"/>
                  </a:lnTo>
                  <a:lnTo>
                    <a:pt x="4307" y="740"/>
                  </a:lnTo>
                  <a:lnTo>
                    <a:pt x="4307" y="790"/>
                  </a:lnTo>
                  <a:lnTo>
                    <a:pt x="4307" y="841"/>
                  </a:lnTo>
                  <a:lnTo>
                    <a:pt x="4307" y="882"/>
                  </a:lnTo>
                  <a:lnTo>
                    <a:pt x="4317" y="933"/>
                  </a:lnTo>
                  <a:lnTo>
                    <a:pt x="4317" y="973"/>
                  </a:lnTo>
                  <a:lnTo>
                    <a:pt x="4317" y="1023"/>
                  </a:lnTo>
                  <a:lnTo>
                    <a:pt x="4317" y="1074"/>
                  </a:lnTo>
                  <a:lnTo>
                    <a:pt x="4326" y="1124"/>
                  </a:lnTo>
                  <a:lnTo>
                    <a:pt x="4317" y="1166"/>
                  </a:lnTo>
                  <a:lnTo>
                    <a:pt x="4317" y="1216"/>
                  </a:lnTo>
                  <a:lnTo>
                    <a:pt x="4317" y="1267"/>
                  </a:lnTo>
                  <a:lnTo>
                    <a:pt x="4317" y="1318"/>
                  </a:lnTo>
                  <a:lnTo>
                    <a:pt x="4317" y="1358"/>
                  </a:lnTo>
                  <a:lnTo>
                    <a:pt x="4317" y="1408"/>
                  </a:lnTo>
                  <a:lnTo>
                    <a:pt x="4317" y="1459"/>
                  </a:lnTo>
                  <a:lnTo>
                    <a:pt x="4317" y="1500"/>
                  </a:lnTo>
                  <a:lnTo>
                    <a:pt x="4296" y="1540"/>
                  </a:lnTo>
                  <a:lnTo>
                    <a:pt x="4276" y="1581"/>
                  </a:lnTo>
                  <a:lnTo>
                    <a:pt x="4246" y="1612"/>
                  </a:lnTo>
                  <a:lnTo>
                    <a:pt x="4225" y="1642"/>
                  </a:lnTo>
                  <a:lnTo>
                    <a:pt x="4205" y="1673"/>
                  </a:lnTo>
                  <a:lnTo>
                    <a:pt x="4174" y="1702"/>
                  </a:lnTo>
                  <a:lnTo>
                    <a:pt x="4145" y="1732"/>
                  </a:lnTo>
                  <a:lnTo>
                    <a:pt x="4114" y="1753"/>
                  </a:lnTo>
                  <a:lnTo>
                    <a:pt x="4073" y="1774"/>
                  </a:lnTo>
                  <a:lnTo>
                    <a:pt x="4042" y="1793"/>
                  </a:lnTo>
                  <a:lnTo>
                    <a:pt x="4002" y="1804"/>
                  </a:lnTo>
                  <a:lnTo>
                    <a:pt x="3962" y="1814"/>
                  </a:lnTo>
                  <a:lnTo>
                    <a:pt x="3922" y="1824"/>
                  </a:lnTo>
                  <a:lnTo>
                    <a:pt x="3891" y="1845"/>
                  </a:lnTo>
                  <a:lnTo>
                    <a:pt x="3850" y="1854"/>
                  </a:lnTo>
                  <a:lnTo>
                    <a:pt x="3810" y="1864"/>
                  </a:lnTo>
                  <a:lnTo>
                    <a:pt x="3760" y="1875"/>
                  </a:lnTo>
                  <a:lnTo>
                    <a:pt x="3718" y="1875"/>
                  </a:lnTo>
                  <a:lnTo>
                    <a:pt x="3678" y="1885"/>
                  </a:lnTo>
                  <a:lnTo>
                    <a:pt x="3627" y="1885"/>
                  </a:lnTo>
                  <a:lnTo>
                    <a:pt x="3587" y="1896"/>
                  </a:lnTo>
                  <a:lnTo>
                    <a:pt x="3546" y="1896"/>
                  </a:lnTo>
                  <a:lnTo>
                    <a:pt x="3495" y="1905"/>
                  </a:lnTo>
                  <a:lnTo>
                    <a:pt x="3455" y="1905"/>
                  </a:lnTo>
                  <a:lnTo>
                    <a:pt x="3404" y="1905"/>
                  </a:lnTo>
                  <a:lnTo>
                    <a:pt x="3364" y="1915"/>
                  </a:lnTo>
                  <a:lnTo>
                    <a:pt x="3313" y="1915"/>
                  </a:lnTo>
                  <a:lnTo>
                    <a:pt x="3272" y="1915"/>
                  </a:lnTo>
                  <a:lnTo>
                    <a:pt x="3232" y="1915"/>
                  </a:lnTo>
                  <a:lnTo>
                    <a:pt x="3182" y="1925"/>
                  </a:lnTo>
                  <a:lnTo>
                    <a:pt x="3141" y="1936"/>
                  </a:lnTo>
                  <a:lnTo>
                    <a:pt x="3100" y="1946"/>
                  </a:lnTo>
                  <a:lnTo>
                    <a:pt x="3080" y="1946"/>
                  </a:lnTo>
                  <a:lnTo>
                    <a:pt x="3049" y="1946"/>
                  </a:lnTo>
                  <a:lnTo>
                    <a:pt x="3020" y="1946"/>
                  </a:lnTo>
                  <a:lnTo>
                    <a:pt x="2989" y="1946"/>
                  </a:lnTo>
                  <a:lnTo>
                    <a:pt x="2959" y="1946"/>
                  </a:lnTo>
                  <a:lnTo>
                    <a:pt x="2928" y="1946"/>
                  </a:lnTo>
                  <a:lnTo>
                    <a:pt x="2898" y="1946"/>
                  </a:lnTo>
                  <a:lnTo>
                    <a:pt x="2867" y="1946"/>
                  </a:lnTo>
                  <a:lnTo>
                    <a:pt x="2837" y="1946"/>
                  </a:lnTo>
                  <a:lnTo>
                    <a:pt x="2807" y="1946"/>
                  </a:lnTo>
                  <a:lnTo>
                    <a:pt x="2776" y="1946"/>
                  </a:lnTo>
                  <a:lnTo>
                    <a:pt x="2755" y="1956"/>
                  </a:lnTo>
                  <a:lnTo>
                    <a:pt x="2725" y="1956"/>
                  </a:lnTo>
                  <a:lnTo>
                    <a:pt x="2695" y="1956"/>
                  </a:lnTo>
                  <a:lnTo>
                    <a:pt x="2664" y="1956"/>
                  </a:lnTo>
                  <a:lnTo>
                    <a:pt x="2635" y="1956"/>
                  </a:lnTo>
                  <a:lnTo>
                    <a:pt x="2604" y="1956"/>
                  </a:lnTo>
                  <a:lnTo>
                    <a:pt x="2574" y="1956"/>
                  </a:lnTo>
                  <a:lnTo>
                    <a:pt x="2543" y="1956"/>
                  </a:lnTo>
                  <a:lnTo>
                    <a:pt x="2513" y="1956"/>
                  </a:lnTo>
                  <a:lnTo>
                    <a:pt x="2482" y="1946"/>
                  </a:lnTo>
                  <a:lnTo>
                    <a:pt x="2452" y="1946"/>
                  </a:lnTo>
                  <a:lnTo>
                    <a:pt x="2431" y="1946"/>
                  </a:lnTo>
                  <a:lnTo>
                    <a:pt x="2401" y="1946"/>
                  </a:lnTo>
                  <a:lnTo>
                    <a:pt x="2370" y="1946"/>
                  </a:lnTo>
                  <a:lnTo>
                    <a:pt x="2340" y="1936"/>
                  </a:lnTo>
                  <a:lnTo>
                    <a:pt x="2309" y="1936"/>
                  </a:lnTo>
                  <a:lnTo>
                    <a:pt x="2279" y="1936"/>
                  </a:lnTo>
                  <a:lnTo>
                    <a:pt x="2229" y="1925"/>
                  </a:lnTo>
                  <a:lnTo>
                    <a:pt x="2178" y="1915"/>
                  </a:lnTo>
                  <a:lnTo>
                    <a:pt x="2189" y="1875"/>
                  </a:lnTo>
                  <a:lnTo>
                    <a:pt x="2198" y="1835"/>
                  </a:lnTo>
                  <a:lnTo>
                    <a:pt x="2198" y="1804"/>
                  </a:lnTo>
                  <a:lnTo>
                    <a:pt x="2198" y="1774"/>
                  </a:lnTo>
                  <a:lnTo>
                    <a:pt x="2189" y="1732"/>
                  </a:lnTo>
                  <a:lnTo>
                    <a:pt x="2189" y="1692"/>
                  </a:lnTo>
                  <a:lnTo>
                    <a:pt x="2178" y="1652"/>
                  </a:lnTo>
                  <a:lnTo>
                    <a:pt x="2178" y="1621"/>
                  </a:lnTo>
                  <a:lnTo>
                    <a:pt x="2198" y="1612"/>
                  </a:lnTo>
                  <a:lnTo>
                    <a:pt x="2229" y="1612"/>
                  </a:lnTo>
                  <a:lnTo>
                    <a:pt x="2259" y="1621"/>
                  </a:lnTo>
                  <a:lnTo>
                    <a:pt x="2290" y="1621"/>
                  </a:lnTo>
                  <a:lnTo>
                    <a:pt x="2330" y="1631"/>
                  </a:lnTo>
                  <a:lnTo>
                    <a:pt x="2381" y="1631"/>
                  </a:lnTo>
                  <a:lnTo>
                    <a:pt x="2421" y="1631"/>
                  </a:lnTo>
                  <a:lnTo>
                    <a:pt x="2462" y="1612"/>
                  </a:lnTo>
                  <a:lnTo>
                    <a:pt x="2471" y="1591"/>
                  </a:lnTo>
                  <a:lnTo>
                    <a:pt x="2492" y="1581"/>
                  </a:lnTo>
                  <a:lnTo>
                    <a:pt x="2502" y="1561"/>
                  </a:lnTo>
                  <a:lnTo>
                    <a:pt x="2523" y="1530"/>
                  </a:lnTo>
                  <a:lnTo>
                    <a:pt x="2492" y="1509"/>
                  </a:lnTo>
                  <a:lnTo>
                    <a:pt x="2462" y="1509"/>
                  </a:lnTo>
                  <a:lnTo>
                    <a:pt x="2442" y="1500"/>
                  </a:lnTo>
                  <a:lnTo>
                    <a:pt x="2421" y="1509"/>
                  </a:lnTo>
                  <a:lnTo>
                    <a:pt x="2391" y="1509"/>
                  </a:lnTo>
                  <a:lnTo>
                    <a:pt x="2370" y="1509"/>
                  </a:lnTo>
                  <a:lnTo>
                    <a:pt x="2340" y="1509"/>
                  </a:lnTo>
                  <a:lnTo>
                    <a:pt x="2309" y="1500"/>
                  </a:lnTo>
                  <a:lnTo>
                    <a:pt x="2269" y="1490"/>
                  </a:lnTo>
                  <a:lnTo>
                    <a:pt x="2219" y="1480"/>
                  </a:lnTo>
                  <a:lnTo>
                    <a:pt x="2178" y="1469"/>
                  </a:lnTo>
                  <a:lnTo>
                    <a:pt x="2147" y="1429"/>
                  </a:lnTo>
                  <a:lnTo>
                    <a:pt x="2178" y="1419"/>
                  </a:lnTo>
                  <a:lnTo>
                    <a:pt x="2208" y="1408"/>
                  </a:lnTo>
                  <a:lnTo>
                    <a:pt x="2239" y="1408"/>
                  </a:lnTo>
                  <a:lnTo>
                    <a:pt x="2279" y="1419"/>
                  </a:lnTo>
                  <a:lnTo>
                    <a:pt x="2300" y="1419"/>
                  </a:lnTo>
                  <a:lnTo>
                    <a:pt x="2340" y="1429"/>
                  </a:lnTo>
                  <a:lnTo>
                    <a:pt x="2370" y="1439"/>
                  </a:lnTo>
                  <a:lnTo>
                    <a:pt x="2412" y="1450"/>
                  </a:lnTo>
                  <a:lnTo>
                    <a:pt x="2442" y="1450"/>
                  </a:lnTo>
                  <a:lnTo>
                    <a:pt x="2462" y="1450"/>
                  </a:lnTo>
                  <a:lnTo>
                    <a:pt x="2492" y="1450"/>
                  </a:lnTo>
                  <a:lnTo>
                    <a:pt x="2523" y="1450"/>
                  </a:lnTo>
                  <a:lnTo>
                    <a:pt x="2553" y="1429"/>
                  </a:lnTo>
                  <a:lnTo>
                    <a:pt x="2574" y="1419"/>
                  </a:lnTo>
                  <a:lnTo>
                    <a:pt x="2593" y="1389"/>
                  </a:lnTo>
                  <a:lnTo>
                    <a:pt x="2614" y="1358"/>
                  </a:lnTo>
                  <a:lnTo>
                    <a:pt x="2593" y="1328"/>
                  </a:lnTo>
                  <a:lnTo>
                    <a:pt x="2563" y="1318"/>
                  </a:lnTo>
                  <a:lnTo>
                    <a:pt x="2532" y="1307"/>
                  </a:lnTo>
                  <a:lnTo>
                    <a:pt x="2502" y="1307"/>
                  </a:lnTo>
                  <a:lnTo>
                    <a:pt x="2462" y="1307"/>
                  </a:lnTo>
                  <a:lnTo>
                    <a:pt x="2431" y="1307"/>
                  </a:lnTo>
                  <a:lnTo>
                    <a:pt x="2401" y="1307"/>
                  </a:lnTo>
                  <a:lnTo>
                    <a:pt x="2370" y="1297"/>
                  </a:lnTo>
                  <a:lnTo>
                    <a:pt x="2360" y="1267"/>
                  </a:lnTo>
                  <a:lnTo>
                    <a:pt x="2330" y="1267"/>
                  </a:lnTo>
                  <a:lnTo>
                    <a:pt x="2290" y="1267"/>
                  </a:lnTo>
                  <a:lnTo>
                    <a:pt x="2279" y="1277"/>
                  </a:lnTo>
                  <a:lnTo>
                    <a:pt x="2269" y="1307"/>
                  </a:lnTo>
                  <a:lnTo>
                    <a:pt x="2259" y="1328"/>
                  </a:lnTo>
                  <a:lnTo>
                    <a:pt x="2229" y="1328"/>
                  </a:lnTo>
                  <a:lnTo>
                    <a:pt x="2198" y="1338"/>
                  </a:lnTo>
                  <a:lnTo>
                    <a:pt x="2168" y="1338"/>
                  </a:lnTo>
                  <a:lnTo>
                    <a:pt x="2137" y="1347"/>
                  </a:lnTo>
                  <a:lnTo>
                    <a:pt x="2117" y="1347"/>
                  </a:lnTo>
                  <a:lnTo>
                    <a:pt x="2086" y="1358"/>
                  </a:lnTo>
                  <a:lnTo>
                    <a:pt x="2067" y="1368"/>
                  </a:lnTo>
                  <a:lnTo>
                    <a:pt x="2046" y="1389"/>
                  </a:lnTo>
                  <a:lnTo>
                    <a:pt x="1996" y="1389"/>
                  </a:lnTo>
                  <a:lnTo>
                    <a:pt x="1955" y="1389"/>
                  </a:lnTo>
                  <a:lnTo>
                    <a:pt x="1905" y="1378"/>
                  </a:lnTo>
                  <a:lnTo>
                    <a:pt x="1854" y="1368"/>
                  </a:lnTo>
                  <a:lnTo>
                    <a:pt x="1813" y="1358"/>
                  </a:lnTo>
                  <a:lnTo>
                    <a:pt x="1773" y="1338"/>
                  </a:lnTo>
                  <a:lnTo>
                    <a:pt x="1722" y="1328"/>
                  </a:lnTo>
                  <a:lnTo>
                    <a:pt x="1682" y="1318"/>
                  </a:lnTo>
                  <a:lnTo>
                    <a:pt x="1651" y="1318"/>
                  </a:lnTo>
                  <a:lnTo>
                    <a:pt x="1641" y="1328"/>
                  </a:lnTo>
                  <a:lnTo>
                    <a:pt x="1621" y="1338"/>
                  </a:lnTo>
                  <a:lnTo>
                    <a:pt x="1611" y="1368"/>
                  </a:lnTo>
                  <a:lnTo>
                    <a:pt x="1600" y="1389"/>
                  </a:lnTo>
                  <a:lnTo>
                    <a:pt x="1611" y="1408"/>
                  </a:lnTo>
                  <a:lnTo>
                    <a:pt x="1611" y="1429"/>
                  </a:lnTo>
                  <a:lnTo>
                    <a:pt x="1621" y="1450"/>
                  </a:lnTo>
                  <a:lnTo>
                    <a:pt x="1641" y="1459"/>
                  </a:lnTo>
                  <a:lnTo>
                    <a:pt x="1691" y="1469"/>
                  </a:lnTo>
                  <a:lnTo>
                    <a:pt x="1722" y="1469"/>
                  </a:lnTo>
                  <a:lnTo>
                    <a:pt x="1762" y="1469"/>
                  </a:lnTo>
                  <a:lnTo>
                    <a:pt x="1803" y="1469"/>
                  </a:lnTo>
                  <a:lnTo>
                    <a:pt x="1823" y="1480"/>
                  </a:lnTo>
                  <a:lnTo>
                    <a:pt x="1844" y="1490"/>
                  </a:lnTo>
                  <a:lnTo>
                    <a:pt x="1874" y="1490"/>
                  </a:lnTo>
                  <a:lnTo>
                    <a:pt x="1905" y="1500"/>
                  </a:lnTo>
                  <a:lnTo>
                    <a:pt x="1935" y="1500"/>
                  </a:lnTo>
                  <a:lnTo>
                    <a:pt x="1966" y="1509"/>
                  </a:lnTo>
                  <a:lnTo>
                    <a:pt x="1985" y="1520"/>
                  </a:lnTo>
                  <a:lnTo>
                    <a:pt x="2016" y="1540"/>
                  </a:lnTo>
                  <a:lnTo>
                    <a:pt x="2036" y="1570"/>
                  </a:lnTo>
                  <a:lnTo>
                    <a:pt x="2006" y="1581"/>
                  </a:lnTo>
                  <a:lnTo>
                    <a:pt x="1975" y="1601"/>
                  </a:lnTo>
                  <a:lnTo>
                    <a:pt x="1955" y="1601"/>
                  </a:lnTo>
                  <a:lnTo>
                    <a:pt x="1924" y="1621"/>
                  </a:lnTo>
                  <a:lnTo>
                    <a:pt x="1884" y="1631"/>
                  </a:lnTo>
                  <a:lnTo>
                    <a:pt x="1864" y="1642"/>
                  </a:lnTo>
                  <a:lnTo>
                    <a:pt x="1854" y="1673"/>
                  </a:lnTo>
                  <a:lnTo>
                    <a:pt x="1864" y="1713"/>
                  </a:lnTo>
                  <a:lnTo>
                    <a:pt x="1874" y="1732"/>
                  </a:lnTo>
                  <a:lnTo>
                    <a:pt x="1895" y="1743"/>
                  </a:lnTo>
                  <a:lnTo>
                    <a:pt x="1914" y="1753"/>
                  </a:lnTo>
                  <a:lnTo>
                    <a:pt x="1945" y="1763"/>
                  </a:lnTo>
                  <a:lnTo>
                    <a:pt x="1966" y="1753"/>
                  </a:lnTo>
                  <a:lnTo>
                    <a:pt x="1985" y="1753"/>
                  </a:lnTo>
                  <a:lnTo>
                    <a:pt x="2006" y="1732"/>
                  </a:lnTo>
                  <a:lnTo>
                    <a:pt x="2036" y="1723"/>
                  </a:lnTo>
                  <a:lnTo>
                    <a:pt x="2057" y="1713"/>
                  </a:lnTo>
                  <a:lnTo>
                    <a:pt x="2077" y="1692"/>
                  </a:lnTo>
                  <a:lnTo>
                    <a:pt x="2077" y="1723"/>
                  </a:lnTo>
                  <a:lnTo>
                    <a:pt x="2077" y="1763"/>
                  </a:lnTo>
                  <a:lnTo>
                    <a:pt x="2077" y="1793"/>
                  </a:lnTo>
                  <a:lnTo>
                    <a:pt x="2077" y="1835"/>
                  </a:lnTo>
                  <a:lnTo>
                    <a:pt x="2067" y="1864"/>
                  </a:lnTo>
                  <a:lnTo>
                    <a:pt x="2057" y="1896"/>
                  </a:lnTo>
                  <a:lnTo>
                    <a:pt x="2046" y="1936"/>
                  </a:lnTo>
                  <a:lnTo>
                    <a:pt x="2036" y="1966"/>
                  </a:lnTo>
                  <a:lnTo>
                    <a:pt x="1945" y="2016"/>
                  </a:lnTo>
                  <a:lnTo>
                    <a:pt x="1914" y="2016"/>
                  </a:lnTo>
                  <a:lnTo>
                    <a:pt x="1884" y="2027"/>
                  </a:lnTo>
                  <a:lnTo>
                    <a:pt x="1854" y="2027"/>
                  </a:lnTo>
                  <a:lnTo>
                    <a:pt x="1823" y="2027"/>
                  </a:lnTo>
                  <a:lnTo>
                    <a:pt x="1803" y="2027"/>
                  </a:lnTo>
                  <a:lnTo>
                    <a:pt x="1773" y="2027"/>
                  </a:lnTo>
                  <a:lnTo>
                    <a:pt x="1742" y="2027"/>
                  </a:lnTo>
                  <a:lnTo>
                    <a:pt x="1712" y="2037"/>
                  </a:lnTo>
                  <a:lnTo>
                    <a:pt x="1682" y="2027"/>
                  </a:lnTo>
                  <a:lnTo>
                    <a:pt x="1651" y="2027"/>
                  </a:lnTo>
                  <a:lnTo>
                    <a:pt x="1630" y="2027"/>
                  </a:lnTo>
                  <a:lnTo>
                    <a:pt x="1600" y="2027"/>
                  </a:lnTo>
                  <a:lnTo>
                    <a:pt x="1570" y="2027"/>
                  </a:lnTo>
                  <a:lnTo>
                    <a:pt x="1539" y="2027"/>
                  </a:lnTo>
                  <a:lnTo>
                    <a:pt x="1510" y="2027"/>
                  </a:lnTo>
                  <a:lnTo>
                    <a:pt x="1479" y="2027"/>
                  </a:lnTo>
                  <a:lnTo>
                    <a:pt x="1459" y="2027"/>
                  </a:lnTo>
                  <a:lnTo>
                    <a:pt x="1428" y="2016"/>
                  </a:lnTo>
                  <a:lnTo>
                    <a:pt x="1398" y="2016"/>
                  </a:lnTo>
                  <a:lnTo>
                    <a:pt x="1367" y="2016"/>
                  </a:lnTo>
                  <a:lnTo>
                    <a:pt x="1337" y="2007"/>
                  </a:lnTo>
                  <a:lnTo>
                    <a:pt x="1306" y="2007"/>
                  </a:lnTo>
                  <a:lnTo>
                    <a:pt x="1276" y="1997"/>
                  </a:lnTo>
                  <a:lnTo>
                    <a:pt x="1256" y="1997"/>
                  </a:lnTo>
                  <a:lnTo>
                    <a:pt x="1226" y="1986"/>
                  </a:lnTo>
                  <a:lnTo>
                    <a:pt x="1195" y="1986"/>
                  </a:lnTo>
                  <a:lnTo>
                    <a:pt x="1165" y="1976"/>
                  </a:lnTo>
                  <a:lnTo>
                    <a:pt x="1144" y="1976"/>
                  </a:lnTo>
                  <a:lnTo>
                    <a:pt x="1114" y="1966"/>
                  </a:lnTo>
                  <a:lnTo>
                    <a:pt x="1083" y="1966"/>
                  </a:lnTo>
                  <a:lnTo>
                    <a:pt x="1053" y="1966"/>
                  </a:lnTo>
                  <a:lnTo>
                    <a:pt x="1022" y="1966"/>
                  </a:lnTo>
                  <a:lnTo>
                    <a:pt x="992" y="1956"/>
                  </a:lnTo>
                  <a:lnTo>
                    <a:pt x="972" y="1946"/>
                  </a:lnTo>
                  <a:lnTo>
                    <a:pt x="942" y="1936"/>
                  </a:lnTo>
                  <a:lnTo>
                    <a:pt x="911" y="1936"/>
                  </a:lnTo>
                  <a:lnTo>
                    <a:pt x="881" y="1925"/>
                  </a:lnTo>
                  <a:lnTo>
                    <a:pt x="850" y="1915"/>
                  </a:lnTo>
                  <a:lnTo>
                    <a:pt x="830" y="1905"/>
                  </a:lnTo>
                  <a:lnTo>
                    <a:pt x="799" y="1905"/>
                  </a:lnTo>
                  <a:lnTo>
                    <a:pt x="770" y="1885"/>
                  </a:lnTo>
                  <a:lnTo>
                    <a:pt x="739" y="1885"/>
                  </a:lnTo>
                  <a:lnTo>
                    <a:pt x="709" y="1864"/>
                  </a:lnTo>
                  <a:lnTo>
                    <a:pt x="688" y="1864"/>
                  </a:lnTo>
                  <a:lnTo>
                    <a:pt x="658" y="1854"/>
                  </a:lnTo>
                  <a:lnTo>
                    <a:pt x="637" y="1845"/>
                  </a:lnTo>
                  <a:lnTo>
                    <a:pt x="608" y="1835"/>
                  </a:lnTo>
                  <a:lnTo>
                    <a:pt x="576" y="1824"/>
                  </a:lnTo>
                  <a:lnTo>
                    <a:pt x="547" y="1814"/>
                  </a:lnTo>
                  <a:lnTo>
                    <a:pt x="516" y="1804"/>
                  </a:lnTo>
                  <a:lnTo>
                    <a:pt x="496" y="1793"/>
                  </a:lnTo>
                  <a:lnTo>
                    <a:pt x="475" y="1784"/>
                  </a:lnTo>
                  <a:lnTo>
                    <a:pt x="414" y="1763"/>
                  </a:lnTo>
                  <a:lnTo>
                    <a:pt x="364" y="1743"/>
                  </a:lnTo>
                  <a:lnTo>
                    <a:pt x="313" y="1723"/>
                  </a:lnTo>
                  <a:lnTo>
                    <a:pt x="263" y="1702"/>
                  </a:lnTo>
                  <a:lnTo>
                    <a:pt x="212" y="1682"/>
                  </a:lnTo>
                  <a:lnTo>
                    <a:pt x="172" y="1662"/>
                  </a:lnTo>
                  <a:lnTo>
                    <a:pt x="80" y="1480"/>
                  </a:lnTo>
                  <a:lnTo>
                    <a:pt x="80" y="1429"/>
                  </a:lnTo>
                  <a:lnTo>
                    <a:pt x="80" y="1378"/>
                  </a:lnTo>
                  <a:lnTo>
                    <a:pt x="80" y="1328"/>
                  </a:lnTo>
                  <a:lnTo>
                    <a:pt x="80" y="1287"/>
                  </a:lnTo>
                  <a:lnTo>
                    <a:pt x="70" y="1236"/>
                  </a:lnTo>
                  <a:lnTo>
                    <a:pt x="70" y="1185"/>
                  </a:lnTo>
                  <a:lnTo>
                    <a:pt x="70" y="1145"/>
                  </a:lnTo>
                  <a:lnTo>
                    <a:pt x="70" y="1095"/>
                  </a:lnTo>
                  <a:lnTo>
                    <a:pt x="61" y="1044"/>
                  </a:lnTo>
                  <a:lnTo>
                    <a:pt x="61" y="1004"/>
                  </a:lnTo>
                  <a:lnTo>
                    <a:pt x="50" y="952"/>
                  </a:lnTo>
                  <a:lnTo>
                    <a:pt x="50" y="912"/>
                  </a:lnTo>
                  <a:lnTo>
                    <a:pt x="50" y="861"/>
                  </a:lnTo>
                  <a:lnTo>
                    <a:pt x="50" y="821"/>
                  </a:lnTo>
                  <a:lnTo>
                    <a:pt x="40" y="780"/>
                  </a:lnTo>
                  <a:lnTo>
                    <a:pt x="40" y="729"/>
                  </a:lnTo>
                  <a:lnTo>
                    <a:pt x="40" y="679"/>
                  </a:lnTo>
                  <a:lnTo>
                    <a:pt x="30" y="638"/>
                  </a:lnTo>
                  <a:lnTo>
                    <a:pt x="30" y="598"/>
                  </a:lnTo>
                  <a:lnTo>
                    <a:pt x="30" y="548"/>
                  </a:lnTo>
                  <a:lnTo>
                    <a:pt x="30" y="506"/>
                  </a:lnTo>
                  <a:lnTo>
                    <a:pt x="19" y="456"/>
                  </a:lnTo>
                  <a:lnTo>
                    <a:pt x="19" y="416"/>
                  </a:lnTo>
                  <a:lnTo>
                    <a:pt x="19" y="365"/>
                  </a:lnTo>
                  <a:lnTo>
                    <a:pt x="9" y="325"/>
                  </a:lnTo>
                  <a:lnTo>
                    <a:pt x="9" y="274"/>
                  </a:lnTo>
                  <a:lnTo>
                    <a:pt x="0" y="222"/>
                  </a:lnTo>
                  <a:lnTo>
                    <a:pt x="0" y="182"/>
                  </a:lnTo>
                  <a:lnTo>
                    <a:pt x="0" y="132"/>
                  </a:lnTo>
                  <a:lnTo>
                    <a:pt x="0" y="9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30" y="10"/>
                  </a:lnTo>
                  <a:lnTo>
                    <a:pt x="70" y="31"/>
                  </a:lnTo>
                  <a:lnTo>
                    <a:pt x="111" y="51"/>
                  </a:lnTo>
                  <a:lnTo>
                    <a:pt x="151" y="71"/>
                  </a:lnTo>
                  <a:lnTo>
                    <a:pt x="181" y="81"/>
                  </a:lnTo>
                  <a:lnTo>
                    <a:pt x="223" y="102"/>
                  </a:lnTo>
                  <a:lnTo>
                    <a:pt x="263" y="121"/>
                  </a:lnTo>
                  <a:lnTo>
                    <a:pt x="303" y="142"/>
                  </a:lnTo>
                  <a:lnTo>
                    <a:pt x="343" y="163"/>
                  </a:lnTo>
                  <a:lnTo>
                    <a:pt x="385" y="182"/>
                  </a:lnTo>
                  <a:lnTo>
                    <a:pt x="425" y="193"/>
                  </a:lnTo>
                  <a:lnTo>
                    <a:pt x="465" y="213"/>
                  </a:lnTo>
                  <a:lnTo>
                    <a:pt x="506" y="222"/>
                  </a:lnTo>
                  <a:lnTo>
                    <a:pt x="547" y="243"/>
                  </a:lnTo>
                  <a:lnTo>
                    <a:pt x="587" y="264"/>
                  </a:lnTo>
                  <a:lnTo>
                    <a:pt x="637" y="283"/>
                  </a:lnTo>
                  <a:lnTo>
                    <a:pt x="668" y="294"/>
                  </a:lnTo>
                  <a:lnTo>
                    <a:pt x="719" y="304"/>
                  </a:lnTo>
                  <a:lnTo>
                    <a:pt x="759" y="325"/>
                  </a:lnTo>
                  <a:lnTo>
                    <a:pt x="799" y="334"/>
                  </a:lnTo>
                  <a:lnTo>
                    <a:pt x="841" y="355"/>
                  </a:lnTo>
                  <a:lnTo>
                    <a:pt x="881" y="365"/>
                  </a:lnTo>
                  <a:lnTo>
                    <a:pt x="932" y="375"/>
                  </a:lnTo>
                  <a:lnTo>
                    <a:pt x="972" y="395"/>
                  </a:lnTo>
                  <a:lnTo>
                    <a:pt x="1013" y="405"/>
                  </a:lnTo>
                  <a:lnTo>
                    <a:pt x="1053" y="416"/>
                  </a:lnTo>
                  <a:lnTo>
                    <a:pt x="1104" y="426"/>
                  </a:lnTo>
                  <a:lnTo>
                    <a:pt x="1144" y="436"/>
                  </a:lnTo>
                  <a:lnTo>
                    <a:pt x="1184" y="445"/>
                  </a:lnTo>
                  <a:lnTo>
                    <a:pt x="1236" y="466"/>
                  </a:lnTo>
                  <a:lnTo>
                    <a:pt x="1276" y="476"/>
                  </a:lnTo>
                  <a:lnTo>
                    <a:pt x="1317" y="487"/>
                  </a:lnTo>
                  <a:lnTo>
                    <a:pt x="1357" y="497"/>
                  </a:lnTo>
                  <a:lnTo>
                    <a:pt x="1407" y="506"/>
                  </a:lnTo>
                  <a:lnTo>
                    <a:pt x="1449" y="506"/>
                  </a:lnTo>
                  <a:lnTo>
                    <a:pt x="1489" y="517"/>
                  </a:lnTo>
                  <a:lnTo>
                    <a:pt x="1539" y="517"/>
                  </a:lnTo>
                  <a:lnTo>
                    <a:pt x="1580" y="527"/>
                  </a:lnTo>
                  <a:lnTo>
                    <a:pt x="1630" y="537"/>
                  </a:lnTo>
                  <a:lnTo>
                    <a:pt x="1672" y="548"/>
                  </a:lnTo>
                  <a:lnTo>
                    <a:pt x="1712" y="548"/>
                  </a:lnTo>
                  <a:lnTo>
                    <a:pt x="1762" y="557"/>
                  </a:lnTo>
                  <a:lnTo>
                    <a:pt x="1803" y="557"/>
                  </a:lnTo>
                  <a:lnTo>
                    <a:pt x="1844" y="567"/>
                  </a:lnTo>
                  <a:lnTo>
                    <a:pt x="1895" y="567"/>
                  </a:lnTo>
                  <a:lnTo>
                    <a:pt x="1935" y="567"/>
                  </a:lnTo>
                  <a:lnTo>
                    <a:pt x="1975" y="578"/>
                  </a:lnTo>
                  <a:lnTo>
                    <a:pt x="2026" y="578"/>
                  </a:lnTo>
                  <a:lnTo>
                    <a:pt x="2077" y="578"/>
                  </a:lnTo>
                  <a:lnTo>
                    <a:pt x="2117" y="578"/>
                  </a:lnTo>
                  <a:lnTo>
                    <a:pt x="2158" y="578"/>
                  </a:lnTo>
                  <a:lnTo>
                    <a:pt x="2208" y="578"/>
                  </a:lnTo>
                  <a:lnTo>
                    <a:pt x="2248" y="578"/>
                  </a:lnTo>
                  <a:lnTo>
                    <a:pt x="2290" y="578"/>
                  </a:lnTo>
                  <a:lnTo>
                    <a:pt x="2340" y="578"/>
                  </a:lnTo>
                  <a:lnTo>
                    <a:pt x="2391" y="578"/>
                  </a:lnTo>
                  <a:lnTo>
                    <a:pt x="2431" y="578"/>
                  </a:lnTo>
                  <a:lnTo>
                    <a:pt x="2471" y="567"/>
                  </a:lnTo>
                  <a:lnTo>
                    <a:pt x="2523" y="567"/>
                  </a:lnTo>
                  <a:lnTo>
                    <a:pt x="2574" y="567"/>
                  </a:lnTo>
                  <a:lnTo>
                    <a:pt x="2614" y="557"/>
                  </a:lnTo>
                  <a:lnTo>
                    <a:pt x="2664" y="557"/>
                  </a:lnTo>
                  <a:lnTo>
                    <a:pt x="2705" y="548"/>
                  </a:lnTo>
                  <a:lnTo>
                    <a:pt x="2755" y="548"/>
                  </a:lnTo>
                  <a:close/>
                </a:path>
              </a:pathLst>
            </a:custGeom>
            <a:solidFill>
              <a:srgbClr val="336666"/>
            </a:solidFill>
            <a:ln w="0">
              <a:solidFill>
                <a:srgbClr val="33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3" name="Freeform 402"/>
            <p:cNvSpPr>
              <a:spLocks/>
            </p:cNvSpPr>
            <p:nvPr/>
          </p:nvSpPr>
          <p:spPr bwMode="auto">
            <a:xfrm>
              <a:off x="1116" y="3046"/>
              <a:ext cx="618" cy="291"/>
            </a:xfrm>
            <a:custGeom>
              <a:avLst/>
              <a:gdLst>
                <a:gd name="T0" fmla="*/ 437 w 4326"/>
                <a:gd name="T1" fmla="*/ 71 h 2037"/>
                <a:gd name="T2" fmla="*/ 486 w 4326"/>
                <a:gd name="T3" fmla="*/ 55 h 2037"/>
                <a:gd name="T4" fmla="*/ 609 w 4326"/>
                <a:gd name="T5" fmla="*/ 20 h 2037"/>
                <a:gd name="T6" fmla="*/ 611 w 4326"/>
                <a:gd name="T7" fmla="*/ 65 h 2037"/>
                <a:gd name="T8" fmla="*/ 615 w 4326"/>
                <a:gd name="T9" fmla="*/ 113 h 2037"/>
                <a:gd name="T10" fmla="*/ 618 w 4326"/>
                <a:gd name="T11" fmla="*/ 161 h 2037"/>
                <a:gd name="T12" fmla="*/ 617 w 4326"/>
                <a:gd name="T13" fmla="*/ 208 h 2037"/>
                <a:gd name="T14" fmla="*/ 596 w 4326"/>
                <a:gd name="T15" fmla="*/ 243 h 2037"/>
                <a:gd name="T16" fmla="*/ 560 w 4326"/>
                <a:gd name="T17" fmla="*/ 261 h 2037"/>
                <a:gd name="T18" fmla="*/ 518 w 4326"/>
                <a:gd name="T19" fmla="*/ 269 h 2037"/>
                <a:gd name="T20" fmla="*/ 473 w 4326"/>
                <a:gd name="T21" fmla="*/ 274 h 2037"/>
                <a:gd name="T22" fmla="*/ 436 w 4326"/>
                <a:gd name="T23" fmla="*/ 278 h 2037"/>
                <a:gd name="T24" fmla="*/ 405 w 4326"/>
                <a:gd name="T25" fmla="*/ 278 h 2037"/>
                <a:gd name="T26" fmla="*/ 376 w 4326"/>
                <a:gd name="T27" fmla="*/ 279 h 2037"/>
                <a:gd name="T28" fmla="*/ 347 w 4326"/>
                <a:gd name="T29" fmla="*/ 278 h 2037"/>
                <a:gd name="T30" fmla="*/ 311 w 4326"/>
                <a:gd name="T31" fmla="*/ 274 h 2037"/>
                <a:gd name="T32" fmla="*/ 311 w 4326"/>
                <a:gd name="T33" fmla="*/ 236 h 2037"/>
                <a:gd name="T34" fmla="*/ 340 w 4326"/>
                <a:gd name="T35" fmla="*/ 233 h 2037"/>
                <a:gd name="T36" fmla="*/ 356 w 4326"/>
                <a:gd name="T37" fmla="*/ 216 h 2037"/>
                <a:gd name="T38" fmla="*/ 330 w 4326"/>
                <a:gd name="T39" fmla="*/ 214 h 2037"/>
                <a:gd name="T40" fmla="*/ 320 w 4326"/>
                <a:gd name="T41" fmla="*/ 201 h 2037"/>
                <a:gd name="T42" fmla="*/ 352 w 4326"/>
                <a:gd name="T43" fmla="*/ 207 h 2037"/>
                <a:gd name="T44" fmla="*/ 370 w 4326"/>
                <a:gd name="T45" fmla="*/ 190 h 2037"/>
                <a:gd name="T46" fmla="*/ 339 w 4326"/>
                <a:gd name="T47" fmla="*/ 185 h 2037"/>
                <a:gd name="T48" fmla="*/ 318 w 4326"/>
                <a:gd name="T49" fmla="*/ 190 h 2037"/>
                <a:gd name="T50" fmla="*/ 292 w 4326"/>
                <a:gd name="T51" fmla="*/ 198 h 2037"/>
                <a:gd name="T52" fmla="*/ 246 w 4326"/>
                <a:gd name="T53" fmla="*/ 190 h 2037"/>
                <a:gd name="T54" fmla="*/ 230 w 4326"/>
                <a:gd name="T55" fmla="*/ 201 h 2037"/>
                <a:gd name="T56" fmla="*/ 258 w 4326"/>
                <a:gd name="T57" fmla="*/ 210 h 2037"/>
                <a:gd name="T58" fmla="*/ 284 w 4326"/>
                <a:gd name="T59" fmla="*/ 217 h 2037"/>
                <a:gd name="T60" fmla="*/ 269 w 4326"/>
                <a:gd name="T61" fmla="*/ 233 h 2037"/>
                <a:gd name="T62" fmla="*/ 278 w 4326"/>
                <a:gd name="T63" fmla="*/ 252 h 2037"/>
                <a:gd name="T64" fmla="*/ 297 w 4326"/>
                <a:gd name="T65" fmla="*/ 246 h 2037"/>
                <a:gd name="T66" fmla="*/ 291 w 4326"/>
                <a:gd name="T67" fmla="*/ 281 h 2037"/>
                <a:gd name="T68" fmla="*/ 253 w 4326"/>
                <a:gd name="T69" fmla="*/ 290 h 2037"/>
                <a:gd name="T70" fmla="*/ 224 w 4326"/>
                <a:gd name="T71" fmla="*/ 290 h 2037"/>
                <a:gd name="T72" fmla="*/ 195 w 4326"/>
                <a:gd name="T73" fmla="*/ 288 h 2037"/>
                <a:gd name="T74" fmla="*/ 166 w 4326"/>
                <a:gd name="T75" fmla="*/ 282 h 2037"/>
                <a:gd name="T76" fmla="*/ 139 w 4326"/>
                <a:gd name="T77" fmla="*/ 278 h 2037"/>
                <a:gd name="T78" fmla="*/ 110 w 4326"/>
                <a:gd name="T79" fmla="*/ 269 h 2037"/>
                <a:gd name="T80" fmla="*/ 82 w 4326"/>
                <a:gd name="T81" fmla="*/ 261 h 2037"/>
                <a:gd name="T82" fmla="*/ 45 w 4326"/>
                <a:gd name="T83" fmla="*/ 246 h 2037"/>
                <a:gd name="T84" fmla="*/ 11 w 4326"/>
                <a:gd name="T85" fmla="*/ 190 h 2037"/>
                <a:gd name="T86" fmla="*/ 9 w 4326"/>
                <a:gd name="T87" fmla="*/ 143 h 2037"/>
                <a:gd name="T88" fmla="*/ 6 w 4326"/>
                <a:gd name="T89" fmla="*/ 97 h 2037"/>
                <a:gd name="T90" fmla="*/ 3 w 4326"/>
                <a:gd name="T91" fmla="*/ 52 h 2037"/>
                <a:gd name="T92" fmla="*/ 0 w 4326"/>
                <a:gd name="T93" fmla="*/ 6 h 2037"/>
                <a:gd name="T94" fmla="*/ 32 w 4326"/>
                <a:gd name="T95" fmla="*/ 15 h 2037"/>
                <a:gd name="T96" fmla="*/ 72 w 4326"/>
                <a:gd name="T97" fmla="*/ 32 h 2037"/>
                <a:gd name="T98" fmla="*/ 114 w 4326"/>
                <a:gd name="T99" fmla="*/ 48 h 2037"/>
                <a:gd name="T100" fmla="*/ 158 w 4326"/>
                <a:gd name="T101" fmla="*/ 61 h 2037"/>
                <a:gd name="T102" fmla="*/ 201 w 4326"/>
                <a:gd name="T103" fmla="*/ 72 h 2037"/>
                <a:gd name="T104" fmla="*/ 245 w 4326"/>
                <a:gd name="T105" fmla="*/ 78 h 2037"/>
                <a:gd name="T106" fmla="*/ 289 w 4326"/>
                <a:gd name="T107" fmla="*/ 83 h 2037"/>
                <a:gd name="T108" fmla="*/ 334 w 4326"/>
                <a:gd name="T109" fmla="*/ 83 h 2037"/>
                <a:gd name="T110" fmla="*/ 381 w 4326"/>
                <a:gd name="T111" fmla="*/ 80 h 20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326" h="2037">
                  <a:moveTo>
                    <a:pt x="2755" y="548"/>
                  </a:moveTo>
                  <a:lnTo>
                    <a:pt x="2807" y="537"/>
                  </a:lnTo>
                  <a:lnTo>
                    <a:pt x="2858" y="527"/>
                  </a:lnTo>
                  <a:lnTo>
                    <a:pt x="2908" y="517"/>
                  </a:lnTo>
                  <a:lnTo>
                    <a:pt x="2959" y="517"/>
                  </a:lnTo>
                  <a:lnTo>
                    <a:pt x="3009" y="506"/>
                  </a:lnTo>
                  <a:lnTo>
                    <a:pt x="3060" y="497"/>
                  </a:lnTo>
                  <a:lnTo>
                    <a:pt x="3110" y="487"/>
                  </a:lnTo>
                  <a:lnTo>
                    <a:pt x="3161" y="476"/>
                  </a:lnTo>
                  <a:lnTo>
                    <a:pt x="3211" y="456"/>
                  </a:lnTo>
                  <a:lnTo>
                    <a:pt x="3262" y="436"/>
                  </a:lnTo>
                  <a:lnTo>
                    <a:pt x="3303" y="426"/>
                  </a:lnTo>
                  <a:lnTo>
                    <a:pt x="3364" y="405"/>
                  </a:lnTo>
                  <a:lnTo>
                    <a:pt x="3404" y="386"/>
                  </a:lnTo>
                  <a:lnTo>
                    <a:pt x="3455" y="365"/>
                  </a:lnTo>
                  <a:lnTo>
                    <a:pt x="3506" y="355"/>
                  </a:lnTo>
                  <a:lnTo>
                    <a:pt x="3567" y="334"/>
                  </a:lnTo>
                  <a:lnTo>
                    <a:pt x="4265" y="10"/>
                  </a:lnTo>
                  <a:lnTo>
                    <a:pt x="4265" y="51"/>
                  </a:lnTo>
                  <a:lnTo>
                    <a:pt x="4265" y="91"/>
                  </a:lnTo>
                  <a:lnTo>
                    <a:pt x="4265" y="142"/>
                  </a:lnTo>
                  <a:lnTo>
                    <a:pt x="4265" y="182"/>
                  </a:lnTo>
                  <a:lnTo>
                    <a:pt x="4265" y="222"/>
                  </a:lnTo>
                  <a:lnTo>
                    <a:pt x="4265" y="274"/>
                  </a:lnTo>
                  <a:lnTo>
                    <a:pt x="4276" y="314"/>
                  </a:lnTo>
                  <a:lnTo>
                    <a:pt x="4276" y="365"/>
                  </a:lnTo>
                  <a:lnTo>
                    <a:pt x="4276" y="405"/>
                  </a:lnTo>
                  <a:lnTo>
                    <a:pt x="4276" y="456"/>
                  </a:lnTo>
                  <a:lnTo>
                    <a:pt x="4286" y="506"/>
                  </a:lnTo>
                  <a:lnTo>
                    <a:pt x="4286" y="548"/>
                  </a:lnTo>
                  <a:lnTo>
                    <a:pt x="4286" y="598"/>
                  </a:lnTo>
                  <a:lnTo>
                    <a:pt x="4296" y="649"/>
                  </a:lnTo>
                  <a:lnTo>
                    <a:pt x="4296" y="689"/>
                  </a:lnTo>
                  <a:lnTo>
                    <a:pt x="4307" y="740"/>
                  </a:lnTo>
                  <a:lnTo>
                    <a:pt x="4307" y="790"/>
                  </a:lnTo>
                  <a:lnTo>
                    <a:pt x="4307" y="841"/>
                  </a:lnTo>
                  <a:lnTo>
                    <a:pt x="4307" y="882"/>
                  </a:lnTo>
                  <a:lnTo>
                    <a:pt x="4317" y="933"/>
                  </a:lnTo>
                  <a:lnTo>
                    <a:pt x="4317" y="973"/>
                  </a:lnTo>
                  <a:lnTo>
                    <a:pt x="4317" y="1023"/>
                  </a:lnTo>
                  <a:lnTo>
                    <a:pt x="4317" y="1074"/>
                  </a:lnTo>
                  <a:lnTo>
                    <a:pt x="4326" y="1124"/>
                  </a:lnTo>
                  <a:lnTo>
                    <a:pt x="4317" y="1166"/>
                  </a:lnTo>
                  <a:lnTo>
                    <a:pt x="4317" y="1216"/>
                  </a:lnTo>
                  <a:lnTo>
                    <a:pt x="4317" y="1267"/>
                  </a:lnTo>
                  <a:lnTo>
                    <a:pt x="4317" y="1318"/>
                  </a:lnTo>
                  <a:lnTo>
                    <a:pt x="4317" y="1358"/>
                  </a:lnTo>
                  <a:lnTo>
                    <a:pt x="4317" y="1408"/>
                  </a:lnTo>
                  <a:lnTo>
                    <a:pt x="4317" y="1459"/>
                  </a:lnTo>
                  <a:lnTo>
                    <a:pt x="4317" y="1500"/>
                  </a:lnTo>
                  <a:lnTo>
                    <a:pt x="4296" y="1540"/>
                  </a:lnTo>
                  <a:lnTo>
                    <a:pt x="4276" y="1581"/>
                  </a:lnTo>
                  <a:lnTo>
                    <a:pt x="4246" y="1612"/>
                  </a:lnTo>
                  <a:lnTo>
                    <a:pt x="4225" y="1642"/>
                  </a:lnTo>
                  <a:lnTo>
                    <a:pt x="4205" y="1673"/>
                  </a:lnTo>
                  <a:lnTo>
                    <a:pt x="4174" y="1702"/>
                  </a:lnTo>
                  <a:lnTo>
                    <a:pt x="4145" y="1732"/>
                  </a:lnTo>
                  <a:lnTo>
                    <a:pt x="4114" y="1753"/>
                  </a:lnTo>
                  <a:lnTo>
                    <a:pt x="4073" y="1774"/>
                  </a:lnTo>
                  <a:lnTo>
                    <a:pt x="4042" y="1793"/>
                  </a:lnTo>
                  <a:lnTo>
                    <a:pt x="4002" y="1804"/>
                  </a:lnTo>
                  <a:lnTo>
                    <a:pt x="3962" y="1814"/>
                  </a:lnTo>
                  <a:lnTo>
                    <a:pt x="3922" y="1824"/>
                  </a:lnTo>
                  <a:lnTo>
                    <a:pt x="3891" y="1845"/>
                  </a:lnTo>
                  <a:lnTo>
                    <a:pt x="3850" y="1854"/>
                  </a:lnTo>
                  <a:lnTo>
                    <a:pt x="3810" y="1864"/>
                  </a:lnTo>
                  <a:lnTo>
                    <a:pt x="3760" y="1875"/>
                  </a:lnTo>
                  <a:lnTo>
                    <a:pt x="3718" y="1875"/>
                  </a:lnTo>
                  <a:lnTo>
                    <a:pt x="3678" y="1885"/>
                  </a:lnTo>
                  <a:lnTo>
                    <a:pt x="3627" y="1885"/>
                  </a:lnTo>
                  <a:lnTo>
                    <a:pt x="3587" y="1896"/>
                  </a:lnTo>
                  <a:lnTo>
                    <a:pt x="3546" y="1896"/>
                  </a:lnTo>
                  <a:lnTo>
                    <a:pt x="3495" y="1905"/>
                  </a:lnTo>
                  <a:lnTo>
                    <a:pt x="3455" y="1905"/>
                  </a:lnTo>
                  <a:lnTo>
                    <a:pt x="3404" y="1905"/>
                  </a:lnTo>
                  <a:lnTo>
                    <a:pt x="3364" y="1915"/>
                  </a:lnTo>
                  <a:lnTo>
                    <a:pt x="3313" y="1915"/>
                  </a:lnTo>
                  <a:lnTo>
                    <a:pt x="3272" y="1915"/>
                  </a:lnTo>
                  <a:lnTo>
                    <a:pt x="3232" y="1915"/>
                  </a:lnTo>
                  <a:lnTo>
                    <a:pt x="3182" y="1925"/>
                  </a:lnTo>
                  <a:lnTo>
                    <a:pt x="3141" y="1936"/>
                  </a:lnTo>
                  <a:lnTo>
                    <a:pt x="3100" y="1946"/>
                  </a:lnTo>
                  <a:lnTo>
                    <a:pt x="3080" y="1946"/>
                  </a:lnTo>
                  <a:lnTo>
                    <a:pt x="3049" y="1946"/>
                  </a:lnTo>
                  <a:lnTo>
                    <a:pt x="3020" y="1946"/>
                  </a:lnTo>
                  <a:lnTo>
                    <a:pt x="2989" y="1946"/>
                  </a:lnTo>
                  <a:lnTo>
                    <a:pt x="2959" y="1946"/>
                  </a:lnTo>
                  <a:lnTo>
                    <a:pt x="2928" y="1946"/>
                  </a:lnTo>
                  <a:lnTo>
                    <a:pt x="2898" y="1946"/>
                  </a:lnTo>
                  <a:lnTo>
                    <a:pt x="2867" y="1946"/>
                  </a:lnTo>
                  <a:lnTo>
                    <a:pt x="2837" y="1946"/>
                  </a:lnTo>
                  <a:lnTo>
                    <a:pt x="2807" y="1946"/>
                  </a:lnTo>
                  <a:lnTo>
                    <a:pt x="2776" y="1946"/>
                  </a:lnTo>
                  <a:lnTo>
                    <a:pt x="2755" y="1956"/>
                  </a:lnTo>
                  <a:lnTo>
                    <a:pt x="2725" y="1956"/>
                  </a:lnTo>
                  <a:lnTo>
                    <a:pt x="2695" y="1956"/>
                  </a:lnTo>
                  <a:lnTo>
                    <a:pt x="2664" y="1956"/>
                  </a:lnTo>
                  <a:lnTo>
                    <a:pt x="2635" y="1956"/>
                  </a:lnTo>
                  <a:lnTo>
                    <a:pt x="2604" y="1956"/>
                  </a:lnTo>
                  <a:lnTo>
                    <a:pt x="2574" y="1956"/>
                  </a:lnTo>
                  <a:lnTo>
                    <a:pt x="2543" y="1956"/>
                  </a:lnTo>
                  <a:lnTo>
                    <a:pt x="2513" y="1956"/>
                  </a:lnTo>
                  <a:lnTo>
                    <a:pt x="2482" y="1946"/>
                  </a:lnTo>
                  <a:lnTo>
                    <a:pt x="2452" y="1946"/>
                  </a:lnTo>
                  <a:lnTo>
                    <a:pt x="2431" y="1946"/>
                  </a:lnTo>
                  <a:lnTo>
                    <a:pt x="2401" y="1946"/>
                  </a:lnTo>
                  <a:lnTo>
                    <a:pt x="2370" y="1946"/>
                  </a:lnTo>
                  <a:lnTo>
                    <a:pt x="2340" y="1936"/>
                  </a:lnTo>
                  <a:lnTo>
                    <a:pt x="2309" y="1936"/>
                  </a:lnTo>
                  <a:lnTo>
                    <a:pt x="2279" y="1936"/>
                  </a:lnTo>
                  <a:lnTo>
                    <a:pt x="2229" y="1925"/>
                  </a:lnTo>
                  <a:lnTo>
                    <a:pt x="2178" y="1915"/>
                  </a:lnTo>
                  <a:lnTo>
                    <a:pt x="2189" y="1875"/>
                  </a:lnTo>
                  <a:lnTo>
                    <a:pt x="2198" y="1835"/>
                  </a:lnTo>
                  <a:lnTo>
                    <a:pt x="2198" y="1804"/>
                  </a:lnTo>
                  <a:lnTo>
                    <a:pt x="2198" y="1774"/>
                  </a:lnTo>
                  <a:lnTo>
                    <a:pt x="2189" y="1732"/>
                  </a:lnTo>
                  <a:lnTo>
                    <a:pt x="2189" y="1692"/>
                  </a:lnTo>
                  <a:lnTo>
                    <a:pt x="2178" y="1652"/>
                  </a:lnTo>
                  <a:lnTo>
                    <a:pt x="2178" y="1621"/>
                  </a:lnTo>
                  <a:lnTo>
                    <a:pt x="2198" y="1612"/>
                  </a:lnTo>
                  <a:lnTo>
                    <a:pt x="2229" y="1612"/>
                  </a:lnTo>
                  <a:lnTo>
                    <a:pt x="2259" y="1621"/>
                  </a:lnTo>
                  <a:lnTo>
                    <a:pt x="2290" y="1621"/>
                  </a:lnTo>
                  <a:lnTo>
                    <a:pt x="2330" y="1631"/>
                  </a:lnTo>
                  <a:lnTo>
                    <a:pt x="2381" y="1631"/>
                  </a:lnTo>
                  <a:lnTo>
                    <a:pt x="2421" y="1631"/>
                  </a:lnTo>
                  <a:lnTo>
                    <a:pt x="2462" y="1612"/>
                  </a:lnTo>
                  <a:lnTo>
                    <a:pt x="2471" y="1591"/>
                  </a:lnTo>
                  <a:lnTo>
                    <a:pt x="2492" y="1581"/>
                  </a:lnTo>
                  <a:lnTo>
                    <a:pt x="2502" y="1561"/>
                  </a:lnTo>
                  <a:lnTo>
                    <a:pt x="2523" y="1530"/>
                  </a:lnTo>
                  <a:lnTo>
                    <a:pt x="2492" y="1509"/>
                  </a:lnTo>
                  <a:lnTo>
                    <a:pt x="2462" y="1509"/>
                  </a:lnTo>
                  <a:lnTo>
                    <a:pt x="2442" y="1500"/>
                  </a:lnTo>
                  <a:lnTo>
                    <a:pt x="2421" y="1509"/>
                  </a:lnTo>
                  <a:lnTo>
                    <a:pt x="2391" y="1509"/>
                  </a:lnTo>
                  <a:lnTo>
                    <a:pt x="2370" y="1509"/>
                  </a:lnTo>
                  <a:lnTo>
                    <a:pt x="2340" y="1509"/>
                  </a:lnTo>
                  <a:lnTo>
                    <a:pt x="2309" y="1500"/>
                  </a:lnTo>
                  <a:lnTo>
                    <a:pt x="2269" y="1490"/>
                  </a:lnTo>
                  <a:lnTo>
                    <a:pt x="2219" y="1480"/>
                  </a:lnTo>
                  <a:lnTo>
                    <a:pt x="2178" y="1469"/>
                  </a:lnTo>
                  <a:lnTo>
                    <a:pt x="2147" y="1429"/>
                  </a:lnTo>
                  <a:lnTo>
                    <a:pt x="2178" y="1419"/>
                  </a:lnTo>
                  <a:lnTo>
                    <a:pt x="2208" y="1408"/>
                  </a:lnTo>
                  <a:lnTo>
                    <a:pt x="2239" y="1408"/>
                  </a:lnTo>
                  <a:lnTo>
                    <a:pt x="2279" y="1419"/>
                  </a:lnTo>
                  <a:lnTo>
                    <a:pt x="2300" y="1419"/>
                  </a:lnTo>
                  <a:lnTo>
                    <a:pt x="2340" y="1429"/>
                  </a:lnTo>
                  <a:lnTo>
                    <a:pt x="2370" y="1439"/>
                  </a:lnTo>
                  <a:lnTo>
                    <a:pt x="2412" y="1450"/>
                  </a:lnTo>
                  <a:lnTo>
                    <a:pt x="2442" y="1450"/>
                  </a:lnTo>
                  <a:lnTo>
                    <a:pt x="2462" y="1450"/>
                  </a:lnTo>
                  <a:lnTo>
                    <a:pt x="2492" y="1450"/>
                  </a:lnTo>
                  <a:lnTo>
                    <a:pt x="2523" y="1450"/>
                  </a:lnTo>
                  <a:lnTo>
                    <a:pt x="2553" y="1429"/>
                  </a:lnTo>
                  <a:lnTo>
                    <a:pt x="2574" y="1419"/>
                  </a:lnTo>
                  <a:lnTo>
                    <a:pt x="2593" y="1389"/>
                  </a:lnTo>
                  <a:lnTo>
                    <a:pt x="2614" y="1358"/>
                  </a:lnTo>
                  <a:lnTo>
                    <a:pt x="2593" y="1328"/>
                  </a:lnTo>
                  <a:lnTo>
                    <a:pt x="2563" y="1318"/>
                  </a:lnTo>
                  <a:lnTo>
                    <a:pt x="2532" y="1307"/>
                  </a:lnTo>
                  <a:lnTo>
                    <a:pt x="2502" y="1307"/>
                  </a:lnTo>
                  <a:lnTo>
                    <a:pt x="2462" y="1307"/>
                  </a:lnTo>
                  <a:lnTo>
                    <a:pt x="2431" y="1307"/>
                  </a:lnTo>
                  <a:lnTo>
                    <a:pt x="2401" y="1307"/>
                  </a:lnTo>
                  <a:lnTo>
                    <a:pt x="2370" y="1297"/>
                  </a:lnTo>
                  <a:lnTo>
                    <a:pt x="2360" y="1267"/>
                  </a:lnTo>
                  <a:lnTo>
                    <a:pt x="2330" y="1267"/>
                  </a:lnTo>
                  <a:lnTo>
                    <a:pt x="2290" y="1267"/>
                  </a:lnTo>
                  <a:lnTo>
                    <a:pt x="2279" y="1277"/>
                  </a:lnTo>
                  <a:lnTo>
                    <a:pt x="2269" y="1307"/>
                  </a:lnTo>
                  <a:lnTo>
                    <a:pt x="2259" y="1328"/>
                  </a:lnTo>
                  <a:lnTo>
                    <a:pt x="2229" y="1328"/>
                  </a:lnTo>
                  <a:lnTo>
                    <a:pt x="2198" y="1338"/>
                  </a:lnTo>
                  <a:lnTo>
                    <a:pt x="2168" y="1338"/>
                  </a:lnTo>
                  <a:lnTo>
                    <a:pt x="2137" y="1347"/>
                  </a:lnTo>
                  <a:lnTo>
                    <a:pt x="2117" y="1347"/>
                  </a:lnTo>
                  <a:lnTo>
                    <a:pt x="2086" y="1358"/>
                  </a:lnTo>
                  <a:lnTo>
                    <a:pt x="2067" y="1368"/>
                  </a:lnTo>
                  <a:lnTo>
                    <a:pt x="2046" y="1389"/>
                  </a:lnTo>
                  <a:lnTo>
                    <a:pt x="1996" y="1389"/>
                  </a:lnTo>
                  <a:lnTo>
                    <a:pt x="1955" y="1389"/>
                  </a:lnTo>
                  <a:lnTo>
                    <a:pt x="1905" y="1378"/>
                  </a:lnTo>
                  <a:lnTo>
                    <a:pt x="1854" y="1368"/>
                  </a:lnTo>
                  <a:lnTo>
                    <a:pt x="1813" y="1358"/>
                  </a:lnTo>
                  <a:lnTo>
                    <a:pt x="1773" y="1338"/>
                  </a:lnTo>
                  <a:lnTo>
                    <a:pt x="1722" y="1328"/>
                  </a:lnTo>
                  <a:lnTo>
                    <a:pt x="1682" y="1318"/>
                  </a:lnTo>
                  <a:lnTo>
                    <a:pt x="1651" y="1318"/>
                  </a:lnTo>
                  <a:lnTo>
                    <a:pt x="1641" y="1328"/>
                  </a:lnTo>
                  <a:lnTo>
                    <a:pt x="1621" y="1338"/>
                  </a:lnTo>
                  <a:lnTo>
                    <a:pt x="1611" y="1368"/>
                  </a:lnTo>
                  <a:lnTo>
                    <a:pt x="1600" y="1389"/>
                  </a:lnTo>
                  <a:lnTo>
                    <a:pt x="1611" y="1408"/>
                  </a:lnTo>
                  <a:lnTo>
                    <a:pt x="1611" y="1429"/>
                  </a:lnTo>
                  <a:lnTo>
                    <a:pt x="1621" y="1450"/>
                  </a:lnTo>
                  <a:lnTo>
                    <a:pt x="1641" y="1459"/>
                  </a:lnTo>
                  <a:lnTo>
                    <a:pt x="1691" y="1469"/>
                  </a:lnTo>
                  <a:lnTo>
                    <a:pt x="1722" y="1469"/>
                  </a:lnTo>
                  <a:lnTo>
                    <a:pt x="1762" y="1469"/>
                  </a:lnTo>
                  <a:lnTo>
                    <a:pt x="1803" y="1469"/>
                  </a:lnTo>
                  <a:lnTo>
                    <a:pt x="1823" y="1480"/>
                  </a:lnTo>
                  <a:lnTo>
                    <a:pt x="1844" y="1490"/>
                  </a:lnTo>
                  <a:lnTo>
                    <a:pt x="1874" y="1490"/>
                  </a:lnTo>
                  <a:lnTo>
                    <a:pt x="1905" y="1500"/>
                  </a:lnTo>
                  <a:lnTo>
                    <a:pt x="1935" y="1500"/>
                  </a:lnTo>
                  <a:lnTo>
                    <a:pt x="1966" y="1509"/>
                  </a:lnTo>
                  <a:lnTo>
                    <a:pt x="1985" y="1520"/>
                  </a:lnTo>
                  <a:lnTo>
                    <a:pt x="2016" y="1540"/>
                  </a:lnTo>
                  <a:lnTo>
                    <a:pt x="2036" y="1570"/>
                  </a:lnTo>
                  <a:lnTo>
                    <a:pt x="2006" y="1581"/>
                  </a:lnTo>
                  <a:lnTo>
                    <a:pt x="1975" y="1601"/>
                  </a:lnTo>
                  <a:lnTo>
                    <a:pt x="1955" y="1601"/>
                  </a:lnTo>
                  <a:lnTo>
                    <a:pt x="1924" y="1621"/>
                  </a:lnTo>
                  <a:lnTo>
                    <a:pt x="1884" y="1631"/>
                  </a:lnTo>
                  <a:lnTo>
                    <a:pt x="1864" y="1642"/>
                  </a:lnTo>
                  <a:lnTo>
                    <a:pt x="1854" y="1673"/>
                  </a:lnTo>
                  <a:lnTo>
                    <a:pt x="1864" y="1713"/>
                  </a:lnTo>
                  <a:lnTo>
                    <a:pt x="1874" y="1732"/>
                  </a:lnTo>
                  <a:lnTo>
                    <a:pt x="1895" y="1743"/>
                  </a:lnTo>
                  <a:lnTo>
                    <a:pt x="1914" y="1753"/>
                  </a:lnTo>
                  <a:lnTo>
                    <a:pt x="1945" y="1763"/>
                  </a:lnTo>
                  <a:lnTo>
                    <a:pt x="1966" y="1753"/>
                  </a:lnTo>
                  <a:lnTo>
                    <a:pt x="1985" y="1753"/>
                  </a:lnTo>
                  <a:lnTo>
                    <a:pt x="2006" y="1732"/>
                  </a:lnTo>
                  <a:lnTo>
                    <a:pt x="2036" y="1723"/>
                  </a:lnTo>
                  <a:lnTo>
                    <a:pt x="2057" y="1713"/>
                  </a:lnTo>
                  <a:lnTo>
                    <a:pt x="2077" y="1692"/>
                  </a:lnTo>
                  <a:lnTo>
                    <a:pt x="2077" y="1723"/>
                  </a:lnTo>
                  <a:lnTo>
                    <a:pt x="2077" y="1763"/>
                  </a:lnTo>
                  <a:lnTo>
                    <a:pt x="2077" y="1793"/>
                  </a:lnTo>
                  <a:lnTo>
                    <a:pt x="2077" y="1835"/>
                  </a:lnTo>
                  <a:lnTo>
                    <a:pt x="2067" y="1864"/>
                  </a:lnTo>
                  <a:lnTo>
                    <a:pt x="2057" y="1896"/>
                  </a:lnTo>
                  <a:lnTo>
                    <a:pt x="2046" y="1936"/>
                  </a:lnTo>
                  <a:lnTo>
                    <a:pt x="2036" y="1966"/>
                  </a:lnTo>
                  <a:lnTo>
                    <a:pt x="1945" y="2016"/>
                  </a:lnTo>
                  <a:lnTo>
                    <a:pt x="1914" y="2016"/>
                  </a:lnTo>
                  <a:lnTo>
                    <a:pt x="1884" y="2027"/>
                  </a:lnTo>
                  <a:lnTo>
                    <a:pt x="1854" y="2027"/>
                  </a:lnTo>
                  <a:lnTo>
                    <a:pt x="1823" y="2027"/>
                  </a:lnTo>
                  <a:lnTo>
                    <a:pt x="1803" y="2027"/>
                  </a:lnTo>
                  <a:lnTo>
                    <a:pt x="1773" y="2027"/>
                  </a:lnTo>
                  <a:lnTo>
                    <a:pt x="1742" y="2027"/>
                  </a:lnTo>
                  <a:lnTo>
                    <a:pt x="1712" y="2037"/>
                  </a:lnTo>
                  <a:lnTo>
                    <a:pt x="1682" y="2027"/>
                  </a:lnTo>
                  <a:lnTo>
                    <a:pt x="1651" y="2027"/>
                  </a:lnTo>
                  <a:lnTo>
                    <a:pt x="1630" y="2027"/>
                  </a:lnTo>
                  <a:lnTo>
                    <a:pt x="1600" y="2027"/>
                  </a:lnTo>
                  <a:lnTo>
                    <a:pt x="1570" y="2027"/>
                  </a:lnTo>
                  <a:lnTo>
                    <a:pt x="1539" y="2027"/>
                  </a:lnTo>
                  <a:lnTo>
                    <a:pt x="1510" y="2027"/>
                  </a:lnTo>
                  <a:lnTo>
                    <a:pt x="1479" y="2027"/>
                  </a:lnTo>
                  <a:lnTo>
                    <a:pt x="1459" y="2027"/>
                  </a:lnTo>
                  <a:lnTo>
                    <a:pt x="1428" y="2016"/>
                  </a:lnTo>
                  <a:lnTo>
                    <a:pt x="1398" y="2016"/>
                  </a:lnTo>
                  <a:lnTo>
                    <a:pt x="1367" y="2016"/>
                  </a:lnTo>
                  <a:lnTo>
                    <a:pt x="1337" y="2007"/>
                  </a:lnTo>
                  <a:lnTo>
                    <a:pt x="1306" y="2007"/>
                  </a:lnTo>
                  <a:lnTo>
                    <a:pt x="1276" y="1997"/>
                  </a:lnTo>
                  <a:lnTo>
                    <a:pt x="1256" y="1997"/>
                  </a:lnTo>
                  <a:lnTo>
                    <a:pt x="1226" y="1986"/>
                  </a:lnTo>
                  <a:lnTo>
                    <a:pt x="1195" y="1986"/>
                  </a:lnTo>
                  <a:lnTo>
                    <a:pt x="1165" y="1976"/>
                  </a:lnTo>
                  <a:lnTo>
                    <a:pt x="1144" y="1976"/>
                  </a:lnTo>
                  <a:lnTo>
                    <a:pt x="1114" y="1966"/>
                  </a:lnTo>
                  <a:lnTo>
                    <a:pt x="1083" y="1966"/>
                  </a:lnTo>
                  <a:lnTo>
                    <a:pt x="1053" y="1966"/>
                  </a:lnTo>
                  <a:lnTo>
                    <a:pt x="1022" y="1966"/>
                  </a:lnTo>
                  <a:lnTo>
                    <a:pt x="992" y="1956"/>
                  </a:lnTo>
                  <a:lnTo>
                    <a:pt x="972" y="1946"/>
                  </a:lnTo>
                  <a:lnTo>
                    <a:pt x="942" y="1936"/>
                  </a:lnTo>
                  <a:lnTo>
                    <a:pt x="911" y="1936"/>
                  </a:lnTo>
                  <a:lnTo>
                    <a:pt x="881" y="1925"/>
                  </a:lnTo>
                  <a:lnTo>
                    <a:pt x="850" y="1915"/>
                  </a:lnTo>
                  <a:lnTo>
                    <a:pt x="830" y="1905"/>
                  </a:lnTo>
                  <a:lnTo>
                    <a:pt x="799" y="1905"/>
                  </a:lnTo>
                  <a:lnTo>
                    <a:pt x="770" y="1885"/>
                  </a:lnTo>
                  <a:lnTo>
                    <a:pt x="739" y="1885"/>
                  </a:lnTo>
                  <a:lnTo>
                    <a:pt x="709" y="1864"/>
                  </a:lnTo>
                  <a:lnTo>
                    <a:pt x="688" y="1864"/>
                  </a:lnTo>
                  <a:lnTo>
                    <a:pt x="658" y="1854"/>
                  </a:lnTo>
                  <a:lnTo>
                    <a:pt x="637" y="1845"/>
                  </a:lnTo>
                  <a:lnTo>
                    <a:pt x="608" y="1835"/>
                  </a:lnTo>
                  <a:lnTo>
                    <a:pt x="576" y="1824"/>
                  </a:lnTo>
                  <a:lnTo>
                    <a:pt x="547" y="1814"/>
                  </a:lnTo>
                  <a:lnTo>
                    <a:pt x="516" y="1804"/>
                  </a:lnTo>
                  <a:lnTo>
                    <a:pt x="496" y="1793"/>
                  </a:lnTo>
                  <a:lnTo>
                    <a:pt x="475" y="1784"/>
                  </a:lnTo>
                  <a:lnTo>
                    <a:pt x="414" y="1763"/>
                  </a:lnTo>
                  <a:lnTo>
                    <a:pt x="364" y="1743"/>
                  </a:lnTo>
                  <a:lnTo>
                    <a:pt x="313" y="1723"/>
                  </a:lnTo>
                  <a:lnTo>
                    <a:pt x="263" y="1702"/>
                  </a:lnTo>
                  <a:lnTo>
                    <a:pt x="212" y="1682"/>
                  </a:lnTo>
                  <a:lnTo>
                    <a:pt x="172" y="1662"/>
                  </a:lnTo>
                  <a:lnTo>
                    <a:pt x="80" y="1480"/>
                  </a:lnTo>
                  <a:lnTo>
                    <a:pt x="80" y="1429"/>
                  </a:lnTo>
                  <a:lnTo>
                    <a:pt x="80" y="1378"/>
                  </a:lnTo>
                  <a:lnTo>
                    <a:pt x="80" y="1328"/>
                  </a:lnTo>
                  <a:lnTo>
                    <a:pt x="80" y="1287"/>
                  </a:lnTo>
                  <a:lnTo>
                    <a:pt x="70" y="1236"/>
                  </a:lnTo>
                  <a:lnTo>
                    <a:pt x="70" y="1185"/>
                  </a:lnTo>
                  <a:lnTo>
                    <a:pt x="70" y="1145"/>
                  </a:lnTo>
                  <a:lnTo>
                    <a:pt x="70" y="1095"/>
                  </a:lnTo>
                  <a:lnTo>
                    <a:pt x="61" y="1044"/>
                  </a:lnTo>
                  <a:lnTo>
                    <a:pt x="61" y="1004"/>
                  </a:lnTo>
                  <a:lnTo>
                    <a:pt x="50" y="952"/>
                  </a:lnTo>
                  <a:lnTo>
                    <a:pt x="50" y="912"/>
                  </a:lnTo>
                  <a:lnTo>
                    <a:pt x="50" y="861"/>
                  </a:lnTo>
                  <a:lnTo>
                    <a:pt x="50" y="821"/>
                  </a:lnTo>
                  <a:lnTo>
                    <a:pt x="40" y="780"/>
                  </a:lnTo>
                  <a:lnTo>
                    <a:pt x="40" y="729"/>
                  </a:lnTo>
                  <a:lnTo>
                    <a:pt x="40" y="679"/>
                  </a:lnTo>
                  <a:lnTo>
                    <a:pt x="30" y="638"/>
                  </a:lnTo>
                  <a:lnTo>
                    <a:pt x="30" y="598"/>
                  </a:lnTo>
                  <a:lnTo>
                    <a:pt x="30" y="548"/>
                  </a:lnTo>
                  <a:lnTo>
                    <a:pt x="30" y="506"/>
                  </a:lnTo>
                  <a:lnTo>
                    <a:pt x="19" y="456"/>
                  </a:lnTo>
                  <a:lnTo>
                    <a:pt x="19" y="416"/>
                  </a:lnTo>
                  <a:lnTo>
                    <a:pt x="19" y="365"/>
                  </a:lnTo>
                  <a:lnTo>
                    <a:pt x="9" y="325"/>
                  </a:lnTo>
                  <a:lnTo>
                    <a:pt x="9" y="274"/>
                  </a:lnTo>
                  <a:lnTo>
                    <a:pt x="0" y="222"/>
                  </a:lnTo>
                  <a:lnTo>
                    <a:pt x="0" y="182"/>
                  </a:lnTo>
                  <a:lnTo>
                    <a:pt x="0" y="132"/>
                  </a:lnTo>
                  <a:lnTo>
                    <a:pt x="0" y="9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30" y="10"/>
                  </a:lnTo>
                  <a:lnTo>
                    <a:pt x="70" y="31"/>
                  </a:lnTo>
                  <a:lnTo>
                    <a:pt x="111" y="51"/>
                  </a:lnTo>
                  <a:lnTo>
                    <a:pt x="151" y="71"/>
                  </a:lnTo>
                  <a:lnTo>
                    <a:pt x="181" y="81"/>
                  </a:lnTo>
                  <a:lnTo>
                    <a:pt x="223" y="102"/>
                  </a:lnTo>
                  <a:lnTo>
                    <a:pt x="263" y="121"/>
                  </a:lnTo>
                  <a:lnTo>
                    <a:pt x="303" y="142"/>
                  </a:lnTo>
                  <a:lnTo>
                    <a:pt x="343" y="163"/>
                  </a:lnTo>
                  <a:lnTo>
                    <a:pt x="385" y="182"/>
                  </a:lnTo>
                  <a:lnTo>
                    <a:pt x="425" y="193"/>
                  </a:lnTo>
                  <a:lnTo>
                    <a:pt x="465" y="213"/>
                  </a:lnTo>
                  <a:lnTo>
                    <a:pt x="506" y="222"/>
                  </a:lnTo>
                  <a:lnTo>
                    <a:pt x="547" y="243"/>
                  </a:lnTo>
                  <a:lnTo>
                    <a:pt x="587" y="264"/>
                  </a:lnTo>
                  <a:lnTo>
                    <a:pt x="637" y="283"/>
                  </a:lnTo>
                  <a:lnTo>
                    <a:pt x="668" y="294"/>
                  </a:lnTo>
                  <a:lnTo>
                    <a:pt x="719" y="304"/>
                  </a:lnTo>
                  <a:lnTo>
                    <a:pt x="759" y="325"/>
                  </a:lnTo>
                  <a:lnTo>
                    <a:pt x="799" y="334"/>
                  </a:lnTo>
                  <a:lnTo>
                    <a:pt x="841" y="355"/>
                  </a:lnTo>
                  <a:lnTo>
                    <a:pt x="881" y="365"/>
                  </a:lnTo>
                  <a:lnTo>
                    <a:pt x="932" y="375"/>
                  </a:lnTo>
                  <a:lnTo>
                    <a:pt x="972" y="395"/>
                  </a:lnTo>
                  <a:lnTo>
                    <a:pt x="1013" y="405"/>
                  </a:lnTo>
                  <a:lnTo>
                    <a:pt x="1053" y="416"/>
                  </a:lnTo>
                  <a:lnTo>
                    <a:pt x="1104" y="426"/>
                  </a:lnTo>
                  <a:lnTo>
                    <a:pt x="1144" y="436"/>
                  </a:lnTo>
                  <a:lnTo>
                    <a:pt x="1184" y="445"/>
                  </a:lnTo>
                  <a:lnTo>
                    <a:pt x="1236" y="466"/>
                  </a:lnTo>
                  <a:lnTo>
                    <a:pt x="1276" y="476"/>
                  </a:lnTo>
                  <a:lnTo>
                    <a:pt x="1317" y="487"/>
                  </a:lnTo>
                  <a:lnTo>
                    <a:pt x="1357" y="497"/>
                  </a:lnTo>
                  <a:lnTo>
                    <a:pt x="1407" y="506"/>
                  </a:lnTo>
                  <a:lnTo>
                    <a:pt x="1449" y="506"/>
                  </a:lnTo>
                  <a:lnTo>
                    <a:pt x="1489" y="517"/>
                  </a:lnTo>
                  <a:lnTo>
                    <a:pt x="1539" y="517"/>
                  </a:lnTo>
                  <a:lnTo>
                    <a:pt x="1580" y="527"/>
                  </a:lnTo>
                  <a:lnTo>
                    <a:pt x="1630" y="537"/>
                  </a:lnTo>
                  <a:lnTo>
                    <a:pt x="1672" y="548"/>
                  </a:lnTo>
                  <a:lnTo>
                    <a:pt x="1712" y="548"/>
                  </a:lnTo>
                  <a:lnTo>
                    <a:pt x="1762" y="557"/>
                  </a:lnTo>
                  <a:lnTo>
                    <a:pt x="1803" y="557"/>
                  </a:lnTo>
                  <a:lnTo>
                    <a:pt x="1844" y="567"/>
                  </a:lnTo>
                  <a:lnTo>
                    <a:pt x="1895" y="567"/>
                  </a:lnTo>
                  <a:lnTo>
                    <a:pt x="1935" y="567"/>
                  </a:lnTo>
                  <a:lnTo>
                    <a:pt x="1975" y="578"/>
                  </a:lnTo>
                  <a:lnTo>
                    <a:pt x="2026" y="578"/>
                  </a:lnTo>
                  <a:lnTo>
                    <a:pt x="2077" y="578"/>
                  </a:lnTo>
                  <a:lnTo>
                    <a:pt x="2117" y="578"/>
                  </a:lnTo>
                  <a:lnTo>
                    <a:pt x="2158" y="578"/>
                  </a:lnTo>
                  <a:lnTo>
                    <a:pt x="2208" y="578"/>
                  </a:lnTo>
                  <a:lnTo>
                    <a:pt x="2248" y="578"/>
                  </a:lnTo>
                  <a:lnTo>
                    <a:pt x="2290" y="578"/>
                  </a:lnTo>
                  <a:lnTo>
                    <a:pt x="2340" y="578"/>
                  </a:lnTo>
                  <a:lnTo>
                    <a:pt x="2391" y="578"/>
                  </a:lnTo>
                  <a:lnTo>
                    <a:pt x="2431" y="578"/>
                  </a:lnTo>
                  <a:lnTo>
                    <a:pt x="2471" y="567"/>
                  </a:lnTo>
                  <a:lnTo>
                    <a:pt x="2523" y="567"/>
                  </a:lnTo>
                  <a:lnTo>
                    <a:pt x="2574" y="567"/>
                  </a:lnTo>
                  <a:lnTo>
                    <a:pt x="2614" y="557"/>
                  </a:lnTo>
                  <a:lnTo>
                    <a:pt x="2664" y="557"/>
                  </a:lnTo>
                  <a:lnTo>
                    <a:pt x="2705" y="548"/>
                  </a:lnTo>
                  <a:lnTo>
                    <a:pt x="2755" y="548"/>
                  </a:lnTo>
                </a:path>
              </a:pathLst>
            </a:custGeom>
            <a:noFill/>
            <a:ln w="0">
              <a:solidFill>
                <a:srgbClr val="33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" name="Freeform 403"/>
            <p:cNvSpPr>
              <a:spLocks/>
            </p:cNvSpPr>
            <p:nvPr/>
          </p:nvSpPr>
          <p:spPr bwMode="auto">
            <a:xfrm>
              <a:off x="1375" y="3340"/>
              <a:ext cx="122" cy="269"/>
            </a:xfrm>
            <a:custGeom>
              <a:avLst/>
              <a:gdLst>
                <a:gd name="T0" fmla="*/ 116 w 851"/>
                <a:gd name="T1" fmla="*/ 40 h 1884"/>
                <a:gd name="T2" fmla="*/ 105 w 851"/>
                <a:gd name="T3" fmla="*/ 48 h 1884"/>
                <a:gd name="T4" fmla="*/ 93 w 851"/>
                <a:gd name="T5" fmla="*/ 55 h 1884"/>
                <a:gd name="T6" fmla="*/ 83 w 851"/>
                <a:gd name="T7" fmla="*/ 62 h 1884"/>
                <a:gd name="T8" fmla="*/ 76 w 851"/>
                <a:gd name="T9" fmla="*/ 72 h 1884"/>
                <a:gd name="T10" fmla="*/ 71 w 851"/>
                <a:gd name="T11" fmla="*/ 87 h 1884"/>
                <a:gd name="T12" fmla="*/ 71 w 851"/>
                <a:gd name="T13" fmla="*/ 104 h 1884"/>
                <a:gd name="T14" fmla="*/ 84 w 851"/>
                <a:gd name="T15" fmla="*/ 122 h 1884"/>
                <a:gd name="T16" fmla="*/ 87 w 851"/>
                <a:gd name="T17" fmla="*/ 140 h 1884"/>
                <a:gd name="T18" fmla="*/ 87 w 851"/>
                <a:gd name="T19" fmla="*/ 152 h 1884"/>
                <a:gd name="T20" fmla="*/ 89 w 851"/>
                <a:gd name="T21" fmla="*/ 165 h 1884"/>
                <a:gd name="T22" fmla="*/ 89 w 851"/>
                <a:gd name="T23" fmla="*/ 179 h 1884"/>
                <a:gd name="T24" fmla="*/ 89 w 851"/>
                <a:gd name="T25" fmla="*/ 194 h 1884"/>
                <a:gd name="T26" fmla="*/ 92 w 851"/>
                <a:gd name="T27" fmla="*/ 204 h 1884"/>
                <a:gd name="T28" fmla="*/ 89 w 851"/>
                <a:gd name="T29" fmla="*/ 215 h 1884"/>
                <a:gd name="T30" fmla="*/ 81 w 851"/>
                <a:gd name="T31" fmla="*/ 226 h 1884"/>
                <a:gd name="T32" fmla="*/ 76 w 851"/>
                <a:gd name="T33" fmla="*/ 237 h 1884"/>
                <a:gd name="T34" fmla="*/ 70 w 851"/>
                <a:gd name="T35" fmla="*/ 247 h 1884"/>
                <a:gd name="T36" fmla="*/ 65 w 851"/>
                <a:gd name="T37" fmla="*/ 260 h 1884"/>
                <a:gd name="T38" fmla="*/ 61 w 851"/>
                <a:gd name="T39" fmla="*/ 263 h 1884"/>
                <a:gd name="T40" fmla="*/ 57 w 851"/>
                <a:gd name="T41" fmla="*/ 247 h 1884"/>
                <a:gd name="T42" fmla="*/ 51 w 851"/>
                <a:gd name="T43" fmla="*/ 233 h 1884"/>
                <a:gd name="T44" fmla="*/ 44 w 851"/>
                <a:gd name="T45" fmla="*/ 218 h 1884"/>
                <a:gd name="T46" fmla="*/ 35 w 851"/>
                <a:gd name="T47" fmla="*/ 205 h 1884"/>
                <a:gd name="T48" fmla="*/ 25 w 851"/>
                <a:gd name="T49" fmla="*/ 191 h 1884"/>
                <a:gd name="T50" fmla="*/ 25 w 851"/>
                <a:gd name="T51" fmla="*/ 178 h 1884"/>
                <a:gd name="T52" fmla="*/ 22 w 851"/>
                <a:gd name="T53" fmla="*/ 163 h 1884"/>
                <a:gd name="T54" fmla="*/ 9 w 851"/>
                <a:gd name="T55" fmla="*/ 156 h 1884"/>
                <a:gd name="T56" fmla="*/ 1 w 851"/>
                <a:gd name="T57" fmla="*/ 147 h 1884"/>
                <a:gd name="T58" fmla="*/ 4 w 851"/>
                <a:gd name="T59" fmla="*/ 136 h 1884"/>
                <a:gd name="T60" fmla="*/ 13 w 851"/>
                <a:gd name="T61" fmla="*/ 122 h 1884"/>
                <a:gd name="T62" fmla="*/ 22 w 851"/>
                <a:gd name="T63" fmla="*/ 106 h 1884"/>
                <a:gd name="T64" fmla="*/ 25 w 851"/>
                <a:gd name="T65" fmla="*/ 90 h 1884"/>
                <a:gd name="T66" fmla="*/ 23 w 851"/>
                <a:gd name="T67" fmla="*/ 74 h 1884"/>
                <a:gd name="T68" fmla="*/ 13 w 851"/>
                <a:gd name="T69" fmla="*/ 62 h 1884"/>
                <a:gd name="T70" fmla="*/ 9 w 851"/>
                <a:gd name="T71" fmla="*/ 52 h 1884"/>
                <a:gd name="T72" fmla="*/ 10 w 851"/>
                <a:gd name="T73" fmla="*/ 38 h 1884"/>
                <a:gd name="T74" fmla="*/ 10 w 851"/>
                <a:gd name="T75" fmla="*/ 23 h 1884"/>
                <a:gd name="T76" fmla="*/ 13 w 851"/>
                <a:gd name="T77" fmla="*/ 13 h 1884"/>
                <a:gd name="T78" fmla="*/ 31 w 851"/>
                <a:gd name="T79" fmla="*/ 13 h 1884"/>
                <a:gd name="T80" fmla="*/ 44 w 851"/>
                <a:gd name="T81" fmla="*/ 6 h 1884"/>
                <a:gd name="T82" fmla="*/ 54 w 851"/>
                <a:gd name="T83" fmla="*/ 1 h 1884"/>
                <a:gd name="T84" fmla="*/ 68 w 851"/>
                <a:gd name="T85" fmla="*/ 3 h 1884"/>
                <a:gd name="T86" fmla="*/ 84 w 851"/>
                <a:gd name="T87" fmla="*/ 6 h 1884"/>
                <a:gd name="T88" fmla="*/ 97 w 851"/>
                <a:gd name="T89" fmla="*/ 6 h 1884"/>
                <a:gd name="T90" fmla="*/ 112 w 851"/>
                <a:gd name="T91" fmla="*/ 6 h 18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51" h="1884">
                  <a:moveTo>
                    <a:pt x="851" y="29"/>
                  </a:moveTo>
                  <a:lnTo>
                    <a:pt x="841" y="263"/>
                  </a:lnTo>
                  <a:lnTo>
                    <a:pt x="811" y="283"/>
                  </a:lnTo>
                  <a:lnTo>
                    <a:pt x="791" y="293"/>
                  </a:lnTo>
                  <a:lnTo>
                    <a:pt x="761" y="313"/>
                  </a:lnTo>
                  <a:lnTo>
                    <a:pt x="730" y="334"/>
                  </a:lnTo>
                  <a:lnTo>
                    <a:pt x="700" y="344"/>
                  </a:lnTo>
                  <a:lnTo>
                    <a:pt x="669" y="364"/>
                  </a:lnTo>
                  <a:lnTo>
                    <a:pt x="649" y="384"/>
                  </a:lnTo>
                  <a:lnTo>
                    <a:pt x="629" y="395"/>
                  </a:lnTo>
                  <a:lnTo>
                    <a:pt x="599" y="414"/>
                  </a:lnTo>
                  <a:lnTo>
                    <a:pt x="578" y="435"/>
                  </a:lnTo>
                  <a:lnTo>
                    <a:pt x="557" y="456"/>
                  </a:lnTo>
                  <a:lnTo>
                    <a:pt x="547" y="486"/>
                  </a:lnTo>
                  <a:lnTo>
                    <a:pt x="527" y="506"/>
                  </a:lnTo>
                  <a:lnTo>
                    <a:pt x="517" y="536"/>
                  </a:lnTo>
                  <a:lnTo>
                    <a:pt x="496" y="567"/>
                  </a:lnTo>
                  <a:lnTo>
                    <a:pt x="496" y="607"/>
                  </a:lnTo>
                  <a:lnTo>
                    <a:pt x="487" y="648"/>
                  </a:lnTo>
                  <a:lnTo>
                    <a:pt x="487" y="698"/>
                  </a:lnTo>
                  <a:lnTo>
                    <a:pt x="496" y="729"/>
                  </a:lnTo>
                  <a:lnTo>
                    <a:pt x="527" y="769"/>
                  </a:lnTo>
                  <a:lnTo>
                    <a:pt x="557" y="810"/>
                  </a:lnTo>
                  <a:lnTo>
                    <a:pt x="588" y="851"/>
                  </a:lnTo>
                  <a:lnTo>
                    <a:pt x="629" y="881"/>
                  </a:lnTo>
                  <a:lnTo>
                    <a:pt x="658" y="911"/>
                  </a:lnTo>
                  <a:lnTo>
                    <a:pt x="608" y="982"/>
                  </a:lnTo>
                  <a:lnTo>
                    <a:pt x="608" y="1003"/>
                  </a:lnTo>
                  <a:lnTo>
                    <a:pt x="608" y="1033"/>
                  </a:lnTo>
                  <a:lnTo>
                    <a:pt x="608" y="1064"/>
                  </a:lnTo>
                  <a:lnTo>
                    <a:pt x="618" y="1093"/>
                  </a:lnTo>
                  <a:lnTo>
                    <a:pt x="618" y="1124"/>
                  </a:lnTo>
                  <a:lnTo>
                    <a:pt x="618" y="1154"/>
                  </a:lnTo>
                  <a:lnTo>
                    <a:pt x="618" y="1195"/>
                  </a:lnTo>
                  <a:lnTo>
                    <a:pt x="618" y="1226"/>
                  </a:lnTo>
                  <a:lnTo>
                    <a:pt x="618" y="1255"/>
                  </a:lnTo>
                  <a:lnTo>
                    <a:pt x="618" y="1286"/>
                  </a:lnTo>
                  <a:lnTo>
                    <a:pt x="618" y="1316"/>
                  </a:lnTo>
                  <a:lnTo>
                    <a:pt x="618" y="1357"/>
                  </a:lnTo>
                  <a:lnTo>
                    <a:pt x="618" y="1377"/>
                  </a:lnTo>
                  <a:lnTo>
                    <a:pt x="629" y="1408"/>
                  </a:lnTo>
                  <a:lnTo>
                    <a:pt x="639" y="1428"/>
                  </a:lnTo>
                  <a:lnTo>
                    <a:pt x="658" y="1459"/>
                  </a:lnTo>
                  <a:lnTo>
                    <a:pt x="639" y="1478"/>
                  </a:lnTo>
                  <a:lnTo>
                    <a:pt x="618" y="1509"/>
                  </a:lnTo>
                  <a:lnTo>
                    <a:pt x="599" y="1520"/>
                  </a:lnTo>
                  <a:lnTo>
                    <a:pt x="588" y="1550"/>
                  </a:lnTo>
                  <a:lnTo>
                    <a:pt x="568" y="1581"/>
                  </a:lnTo>
                  <a:lnTo>
                    <a:pt x="557" y="1600"/>
                  </a:lnTo>
                  <a:lnTo>
                    <a:pt x="538" y="1631"/>
                  </a:lnTo>
                  <a:lnTo>
                    <a:pt x="527" y="1661"/>
                  </a:lnTo>
                  <a:lnTo>
                    <a:pt x="517" y="1682"/>
                  </a:lnTo>
                  <a:lnTo>
                    <a:pt x="496" y="1712"/>
                  </a:lnTo>
                  <a:lnTo>
                    <a:pt x="487" y="1732"/>
                  </a:lnTo>
                  <a:lnTo>
                    <a:pt x="477" y="1762"/>
                  </a:lnTo>
                  <a:lnTo>
                    <a:pt x="466" y="1793"/>
                  </a:lnTo>
                  <a:lnTo>
                    <a:pt x="456" y="1823"/>
                  </a:lnTo>
                  <a:lnTo>
                    <a:pt x="446" y="1854"/>
                  </a:lnTo>
                  <a:lnTo>
                    <a:pt x="446" y="1884"/>
                  </a:lnTo>
                  <a:lnTo>
                    <a:pt x="426" y="1844"/>
                  </a:lnTo>
                  <a:lnTo>
                    <a:pt x="416" y="1804"/>
                  </a:lnTo>
                  <a:lnTo>
                    <a:pt x="406" y="1762"/>
                  </a:lnTo>
                  <a:lnTo>
                    <a:pt x="395" y="1732"/>
                  </a:lnTo>
                  <a:lnTo>
                    <a:pt x="385" y="1701"/>
                  </a:lnTo>
                  <a:lnTo>
                    <a:pt x="365" y="1671"/>
                  </a:lnTo>
                  <a:lnTo>
                    <a:pt x="355" y="1631"/>
                  </a:lnTo>
                  <a:lnTo>
                    <a:pt x="334" y="1600"/>
                  </a:lnTo>
                  <a:lnTo>
                    <a:pt x="315" y="1570"/>
                  </a:lnTo>
                  <a:lnTo>
                    <a:pt x="304" y="1529"/>
                  </a:lnTo>
                  <a:lnTo>
                    <a:pt x="284" y="1499"/>
                  </a:lnTo>
                  <a:lnTo>
                    <a:pt x="264" y="1468"/>
                  </a:lnTo>
                  <a:lnTo>
                    <a:pt x="244" y="1438"/>
                  </a:lnTo>
                  <a:lnTo>
                    <a:pt x="223" y="1398"/>
                  </a:lnTo>
                  <a:lnTo>
                    <a:pt x="193" y="1367"/>
                  </a:lnTo>
                  <a:lnTo>
                    <a:pt x="172" y="1337"/>
                  </a:lnTo>
                  <a:lnTo>
                    <a:pt x="172" y="1306"/>
                  </a:lnTo>
                  <a:lnTo>
                    <a:pt x="172" y="1276"/>
                  </a:lnTo>
                  <a:lnTo>
                    <a:pt x="172" y="1245"/>
                  </a:lnTo>
                  <a:lnTo>
                    <a:pt x="172" y="1205"/>
                  </a:lnTo>
                  <a:lnTo>
                    <a:pt x="162" y="1175"/>
                  </a:lnTo>
                  <a:lnTo>
                    <a:pt x="153" y="1144"/>
                  </a:lnTo>
                  <a:lnTo>
                    <a:pt x="132" y="1114"/>
                  </a:lnTo>
                  <a:lnTo>
                    <a:pt x="111" y="1093"/>
                  </a:lnTo>
                  <a:lnTo>
                    <a:pt x="61" y="1093"/>
                  </a:lnTo>
                  <a:lnTo>
                    <a:pt x="51" y="1053"/>
                  </a:lnTo>
                  <a:lnTo>
                    <a:pt x="41" y="1043"/>
                  </a:lnTo>
                  <a:lnTo>
                    <a:pt x="10" y="1033"/>
                  </a:lnTo>
                  <a:lnTo>
                    <a:pt x="0" y="1022"/>
                  </a:lnTo>
                  <a:lnTo>
                    <a:pt x="10" y="982"/>
                  </a:lnTo>
                  <a:lnTo>
                    <a:pt x="31" y="952"/>
                  </a:lnTo>
                  <a:lnTo>
                    <a:pt x="51" y="921"/>
                  </a:lnTo>
                  <a:lnTo>
                    <a:pt x="71" y="881"/>
                  </a:lnTo>
                  <a:lnTo>
                    <a:pt x="92" y="851"/>
                  </a:lnTo>
                  <a:lnTo>
                    <a:pt x="111" y="810"/>
                  </a:lnTo>
                  <a:lnTo>
                    <a:pt x="132" y="780"/>
                  </a:lnTo>
                  <a:lnTo>
                    <a:pt x="153" y="740"/>
                  </a:lnTo>
                  <a:lnTo>
                    <a:pt x="153" y="708"/>
                  </a:lnTo>
                  <a:lnTo>
                    <a:pt x="162" y="668"/>
                  </a:lnTo>
                  <a:lnTo>
                    <a:pt x="172" y="628"/>
                  </a:lnTo>
                  <a:lnTo>
                    <a:pt x="172" y="587"/>
                  </a:lnTo>
                  <a:lnTo>
                    <a:pt x="172" y="546"/>
                  </a:lnTo>
                  <a:lnTo>
                    <a:pt x="162" y="515"/>
                  </a:lnTo>
                  <a:lnTo>
                    <a:pt x="153" y="475"/>
                  </a:lnTo>
                  <a:lnTo>
                    <a:pt x="132" y="445"/>
                  </a:lnTo>
                  <a:lnTo>
                    <a:pt x="92" y="435"/>
                  </a:lnTo>
                  <a:lnTo>
                    <a:pt x="82" y="404"/>
                  </a:lnTo>
                  <a:lnTo>
                    <a:pt x="71" y="374"/>
                  </a:lnTo>
                  <a:lnTo>
                    <a:pt x="61" y="364"/>
                  </a:lnTo>
                  <a:lnTo>
                    <a:pt x="71" y="324"/>
                  </a:lnTo>
                  <a:lnTo>
                    <a:pt x="71" y="293"/>
                  </a:lnTo>
                  <a:lnTo>
                    <a:pt x="71" y="263"/>
                  </a:lnTo>
                  <a:lnTo>
                    <a:pt x="82" y="233"/>
                  </a:lnTo>
                  <a:lnTo>
                    <a:pt x="71" y="191"/>
                  </a:lnTo>
                  <a:lnTo>
                    <a:pt x="71" y="162"/>
                  </a:lnTo>
                  <a:lnTo>
                    <a:pt x="61" y="121"/>
                  </a:lnTo>
                  <a:lnTo>
                    <a:pt x="61" y="90"/>
                  </a:lnTo>
                  <a:lnTo>
                    <a:pt x="92" y="90"/>
                  </a:lnTo>
                  <a:lnTo>
                    <a:pt x="132" y="90"/>
                  </a:lnTo>
                  <a:lnTo>
                    <a:pt x="172" y="90"/>
                  </a:lnTo>
                  <a:lnTo>
                    <a:pt x="213" y="90"/>
                  </a:lnTo>
                  <a:lnTo>
                    <a:pt x="244" y="70"/>
                  </a:lnTo>
                  <a:lnTo>
                    <a:pt x="273" y="60"/>
                  </a:lnTo>
                  <a:lnTo>
                    <a:pt x="304" y="40"/>
                  </a:lnTo>
                  <a:lnTo>
                    <a:pt x="315" y="0"/>
                  </a:lnTo>
                  <a:lnTo>
                    <a:pt x="345" y="0"/>
                  </a:lnTo>
                  <a:lnTo>
                    <a:pt x="376" y="10"/>
                  </a:lnTo>
                  <a:lnTo>
                    <a:pt x="416" y="10"/>
                  </a:lnTo>
                  <a:lnTo>
                    <a:pt x="446" y="19"/>
                  </a:lnTo>
                  <a:lnTo>
                    <a:pt x="477" y="19"/>
                  </a:lnTo>
                  <a:lnTo>
                    <a:pt x="507" y="29"/>
                  </a:lnTo>
                  <a:lnTo>
                    <a:pt x="547" y="29"/>
                  </a:lnTo>
                  <a:lnTo>
                    <a:pt x="588" y="40"/>
                  </a:lnTo>
                  <a:lnTo>
                    <a:pt x="618" y="40"/>
                  </a:lnTo>
                  <a:lnTo>
                    <a:pt x="649" y="40"/>
                  </a:lnTo>
                  <a:lnTo>
                    <a:pt x="679" y="40"/>
                  </a:lnTo>
                  <a:lnTo>
                    <a:pt x="719" y="50"/>
                  </a:lnTo>
                  <a:lnTo>
                    <a:pt x="750" y="40"/>
                  </a:lnTo>
                  <a:lnTo>
                    <a:pt x="780" y="40"/>
                  </a:lnTo>
                  <a:lnTo>
                    <a:pt x="811" y="40"/>
                  </a:lnTo>
                  <a:lnTo>
                    <a:pt x="851" y="29"/>
                  </a:lnTo>
                  <a:close/>
                </a:path>
              </a:pathLst>
            </a:custGeom>
            <a:solidFill>
              <a:srgbClr val="9F8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5" name="Freeform 404"/>
            <p:cNvSpPr>
              <a:spLocks/>
            </p:cNvSpPr>
            <p:nvPr/>
          </p:nvSpPr>
          <p:spPr bwMode="auto">
            <a:xfrm>
              <a:off x="1513" y="3353"/>
              <a:ext cx="110" cy="74"/>
            </a:xfrm>
            <a:custGeom>
              <a:avLst/>
              <a:gdLst>
                <a:gd name="T0" fmla="*/ 104 w 770"/>
                <a:gd name="T1" fmla="*/ 46 h 517"/>
                <a:gd name="T2" fmla="*/ 101 w 770"/>
                <a:gd name="T3" fmla="*/ 49 h 517"/>
                <a:gd name="T4" fmla="*/ 98 w 770"/>
                <a:gd name="T5" fmla="*/ 52 h 517"/>
                <a:gd name="T6" fmla="*/ 96 w 770"/>
                <a:gd name="T7" fmla="*/ 55 h 517"/>
                <a:gd name="T8" fmla="*/ 93 w 770"/>
                <a:gd name="T9" fmla="*/ 60 h 517"/>
                <a:gd name="T10" fmla="*/ 90 w 770"/>
                <a:gd name="T11" fmla="*/ 61 h 517"/>
                <a:gd name="T12" fmla="*/ 87 w 770"/>
                <a:gd name="T13" fmla="*/ 64 h 517"/>
                <a:gd name="T14" fmla="*/ 83 w 770"/>
                <a:gd name="T15" fmla="*/ 65 h 517"/>
                <a:gd name="T16" fmla="*/ 80 w 770"/>
                <a:gd name="T17" fmla="*/ 67 h 517"/>
                <a:gd name="T18" fmla="*/ 75 w 770"/>
                <a:gd name="T19" fmla="*/ 68 h 517"/>
                <a:gd name="T20" fmla="*/ 71 w 770"/>
                <a:gd name="T21" fmla="*/ 70 h 517"/>
                <a:gd name="T22" fmla="*/ 67 w 770"/>
                <a:gd name="T23" fmla="*/ 70 h 517"/>
                <a:gd name="T24" fmla="*/ 62 w 770"/>
                <a:gd name="T25" fmla="*/ 71 h 517"/>
                <a:gd name="T26" fmla="*/ 58 w 770"/>
                <a:gd name="T27" fmla="*/ 73 h 517"/>
                <a:gd name="T28" fmla="*/ 54 w 770"/>
                <a:gd name="T29" fmla="*/ 73 h 517"/>
                <a:gd name="T30" fmla="*/ 51 w 770"/>
                <a:gd name="T31" fmla="*/ 73 h 517"/>
                <a:gd name="T32" fmla="*/ 46 w 770"/>
                <a:gd name="T33" fmla="*/ 74 h 517"/>
                <a:gd name="T34" fmla="*/ 41 w 770"/>
                <a:gd name="T35" fmla="*/ 70 h 517"/>
                <a:gd name="T36" fmla="*/ 33 w 770"/>
                <a:gd name="T37" fmla="*/ 67 h 517"/>
                <a:gd name="T38" fmla="*/ 26 w 770"/>
                <a:gd name="T39" fmla="*/ 65 h 517"/>
                <a:gd name="T40" fmla="*/ 20 w 770"/>
                <a:gd name="T41" fmla="*/ 62 h 517"/>
                <a:gd name="T42" fmla="*/ 13 w 770"/>
                <a:gd name="T43" fmla="*/ 58 h 517"/>
                <a:gd name="T44" fmla="*/ 7 w 770"/>
                <a:gd name="T45" fmla="*/ 54 h 517"/>
                <a:gd name="T46" fmla="*/ 3 w 770"/>
                <a:gd name="T47" fmla="*/ 48 h 517"/>
                <a:gd name="T48" fmla="*/ 0 w 770"/>
                <a:gd name="T49" fmla="*/ 44 h 517"/>
                <a:gd name="T50" fmla="*/ 1 w 770"/>
                <a:gd name="T51" fmla="*/ 36 h 517"/>
                <a:gd name="T52" fmla="*/ 3 w 770"/>
                <a:gd name="T53" fmla="*/ 29 h 517"/>
                <a:gd name="T54" fmla="*/ 1 w 770"/>
                <a:gd name="T55" fmla="*/ 23 h 517"/>
                <a:gd name="T56" fmla="*/ 0 w 770"/>
                <a:gd name="T57" fmla="*/ 17 h 517"/>
                <a:gd name="T58" fmla="*/ 4 w 770"/>
                <a:gd name="T59" fmla="*/ 16 h 517"/>
                <a:gd name="T60" fmla="*/ 10 w 770"/>
                <a:gd name="T61" fmla="*/ 14 h 517"/>
                <a:gd name="T62" fmla="*/ 17 w 770"/>
                <a:gd name="T63" fmla="*/ 14 h 517"/>
                <a:gd name="T64" fmla="*/ 23 w 770"/>
                <a:gd name="T65" fmla="*/ 14 h 517"/>
                <a:gd name="T66" fmla="*/ 29 w 770"/>
                <a:gd name="T67" fmla="*/ 13 h 517"/>
                <a:gd name="T68" fmla="*/ 36 w 770"/>
                <a:gd name="T69" fmla="*/ 12 h 517"/>
                <a:gd name="T70" fmla="*/ 42 w 770"/>
                <a:gd name="T71" fmla="*/ 12 h 517"/>
                <a:gd name="T72" fmla="*/ 49 w 770"/>
                <a:gd name="T73" fmla="*/ 12 h 517"/>
                <a:gd name="T74" fmla="*/ 55 w 770"/>
                <a:gd name="T75" fmla="*/ 10 h 517"/>
                <a:gd name="T76" fmla="*/ 62 w 770"/>
                <a:gd name="T77" fmla="*/ 9 h 517"/>
                <a:gd name="T78" fmla="*/ 68 w 770"/>
                <a:gd name="T79" fmla="*/ 7 h 517"/>
                <a:gd name="T80" fmla="*/ 74 w 770"/>
                <a:gd name="T81" fmla="*/ 6 h 517"/>
                <a:gd name="T82" fmla="*/ 81 w 770"/>
                <a:gd name="T83" fmla="*/ 4 h 517"/>
                <a:gd name="T84" fmla="*/ 87 w 770"/>
                <a:gd name="T85" fmla="*/ 3 h 517"/>
                <a:gd name="T86" fmla="*/ 93 w 770"/>
                <a:gd name="T87" fmla="*/ 2 h 517"/>
                <a:gd name="T88" fmla="*/ 100 w 770"/>
                <a:gd name="T89" fmla="*/ 0 h 517"/>
                <a:gd name="T90" fmla="*/ 103 w 770"/>
                <a:gd name="T91" fmla="*/ 0 h 517"/>
                <a:gd name="T92" fmla="*/ 106 w 770"/>
                <a:gd name="T93" fmla="*/ 2 h 517"/>
                <a:gd name="T94" fmla="*/ 107 w 770"/>
                <a:gd name="T95" fmla="*/ 3 h 517"/>
                <a:gd name="T96" fmla="*/ 110 w 770"/>
                <a:gd name="T97" fmla="*/ 6 h 517"/>
                <a:gd name="T98" fmla="*/ 110 w 770"/>
                <a:gd name="T99" fmla="*/ 10 h 517"/>
                <a:gd name="T100" fmla="*/ 110 w 770"/>
                <a:gd name="T101" fmla="*/ 17 h 517"/>
                <a:gd name="T102" fmla="*/ 109 w 770"/>
                <a:gd name="T103" fmla="*/ 23 h 517"/>
                <a:gd name="T104" fmla="*/ 106 w 770"/>
                <a:gd name="T105" fmla="*/ 32 h 517"/>
                <a:gd name="T106" fmla="*/ 104 w 770"/>
                <a:gd name="T107" fmla="*/ 35 h 517"/>
                <a:gd name="T108" fmla="*/ 104 w 770"/>
                <a:gd name="T109" fmla="*/ 39 h 517"/>
                <a:gd name="T110" fmla="*/ 104 w 770"/>
                <a:gd name="T111" fmla="*/ 44 h 517"/>
                <a:gd name="T112" fmla="*/ 104 w 770"/>
                <a:gd name="T113" fmla="*/ 46 h 51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70" h="517">
                  <a:moveTo>
                    <a:pt x="730" y="324"/>
                  </a:moveTo>
                  <a:lnTo>
                    <a:pt x="709" y="345"/>
                  </a:lnTo>
                  <a:lnTo>
                    <a:pt x="689" y="366"/>
                  </a:lnTo>
                  <a:lnTo>
                    <a:pt x="669" y="385"/>
                  </a:lnTo>
                  <a:lnTo>
                    <a:pt x="648" y="416"/>
                  </a:lnTo>
                  <a:lnTo>
                    <a:pt x="628" y="425"/>
                  </a:lnTo>
                  <a:lnTo>
                    <a:pt x="608" y="446"/>
                  </a:lnTo>
                  <a:lnTo>
                    <a:pt x="578" y="456"/>
                  </a:lnTo>
                  <a:lnTo>
                    <a:pt x="557" y="467"/>
                  </a:lnTo>
                  <a:lnTo>
                    <a:pt x="527" y="477"/>
                  </a:lnTo>
                  <a:lnTo>
                    <a:pt x="496" y="486"/>
                  </a:lnTo>
                  <a:lnTo>
                    <a:pt x="466" y="486"/>
                  </a:lnTo>
                  <a:lnTo>
                    <a:pt x="435" y="497"/>
                  </a:lnTo>
                  <a:lnTo>
                    <a:pt x="406" y="507"/>
                  </a:lnTo>
                  <a:lnTo>
                    <a:pt x="375" y="507"/>
                  </a:lnTo>
                  <a:lnTo>
                    <a:pt x="355" y="507"/>
                  </a:lnTo>
                  <a:lnTo>
                    <a:pt x="324" y="517"/>
                  </a:lnTo>
                  <a:lnTo>
                    <a:pt x="284" y="486"/>
                  </a:lnTo>
                  <a:lnTo>
                    <a:pt x="233" y="467"/>
                  </a:lnTo>
                  <a:lnTo>
                    <a:pt x="183" y="456"/>
                  </a:lnTo>
                  <a:lnTo>
                    <a:pt x="142" y="436"/>
                  </a:lnTo>
                  <a:lnTo>
                    <a:pt x="91" y="406"/>
                  </a:lnTo>
                  <a:lnTo>
                    <a:pt x="50" y="375"/>
                  </a:lnTo>
                  <a:lnTo>
                    <a:pt x="21" y="335"/>
                  </a:lnTo>
                  <a:lnTo>
                    <a:pt x="0" y="305"/>
                  </a:lnTo>
                  <a:lnTo>
                    <a:pt x="10" y="254"/>
                  </a:lnTo>
                  <a:lnTo>
                    <a:pt x="21" y="203"/>
                  </a:lnTo>
                  <a:lnTo>
                    <a:pt x="10" y="162"/>
                  </a:lnTo>
                  <a:lnTo>
                    <a:pt x="0" y="122"/>
                  </a:lnTo>
                  <a:lnTo>
                    <a:pt x="31" y="112"/>
                  </a:lnTo>
                  <a:lnTo>
                    <a:pt x="71" y="101"/>
                  </a:lnTo>
                  <a:lnTo>
                    <a:pt x="122" y="101"/>
                  </a:lnTo>
                  <a:lnTo>
                    <a:pt x="162" y="101"/>
                  </a:lnTo>
                  <a:lnTo>
                    <a:pt x="202" y="91"/>
                  </a:lnTo>
                  <a:lnTo>
                    <a:pt x="254" y="82"/>
                  </a:lnTo>
                  <a:lnTo>
                    <a:pt x="294" y="82"/>
                  </a:lnTo>
                  <a:lnTo>
                    <a:pt x="345" y="82"/>
                  </a:lnTo>
                  <a:lnTo>
                    <a:pt x="385" y="72"/>
                  </a:lnTo>
                  <a:lnTo>
                    <a:pt x="435" y="61"/>
                  </a:lnTo>
                  <a:lnTo>
                    <a:pt x="477" y="51"/>
                  </a:lnTo>
                  <a:lnTo>
                    <a:pt x="517" y="41"/>
                  </a:lnTo>
                  <a:lnTo>
                    <a:pt x="568" y="31"/>
                  </a:lnTo>
                  <a:lnTo>
                    <a:pt x="608" y="21"/>
                  </a:lnTo>
                  <a:lnTo>
                    <a:pt x="648" y="11"/>
                  </a:lnTo>
                  <a:lnTo>
                    <a:pt x="700" y="0"/>
                  </a:lnTo>
                  <a:lnTo>
                    <a:pt x="719" y="0"/>
                  </a:lnTo>
                  <a:lnTo>
                    <a:pt x="740" y="11"/>
                  </a:lnTo>
                  <a:lnTo>
                    <a:pt x="750" y="21"/>
                  </a:lnTo>
                  <a:lnTo>
                    <a:pt x="770" y="41"/>
                  </a:lnTo>
                  <a:lnTo>
                    <a:pt x="770" y="72"/>
                  </a:lnTo>
                  <a:lnTo>
                    <a:pt x="770" y="122"/>
                  </a:lnTo>
                  <a:lnTo>
                    <a:pt x="761" y="162"/>
                  </a:lnTo>
                  <a:lnTo>
                    <a:pt x="740" y="223"/>
                  </a:lnTo>
                  <a:lnTo>
                    <a:pt x="730" y="244"/>
                  </a:lnTo>
                  <a:lnTo>
                    <a:pt x="730" y="274"/>
                  </a:lnTo>
                  <a:lnTo>
                    <a:pt x="730" y="305"/>
                  </a:lnTo>
                  <a:lnTo>
                    <a:pt x="730" y="324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6" name="Freeform 405"/>
            <p:cNvSpPr>
              <a:spLocks/>
            </p:cNvSpPr>
            <p:nvPr/>
          </p:nvSpPr>
          <p:spPr bwMode="auto">
            <a:xfrm>
              <a:off x="1513" y="3353"/>
              <a:ext cx="110" cy="74"/>
            </a:xfrm>
            <a:custGeom>
              <a:avLst/>
              <a:gdLst>
                <a:gd name="T0" fmla="*/ 104 w 770"/>
                <a:gd name="T1" fmla="*/ 46 h 517"/>
                <a:gd name="T2" fmla="*/ 101 w 770"/>
                <a:gd name="T3" fmla="*/ 49 h 517"/>
                <a:gd name="T4" fmla="*/ 98 w 770"/>
                <a:gd name="T5" fmla="*/ 52 h 517"/>
                <a:gd name="T6" fmla="*/ 96 w 770"/>
                <a:gd name="T7" fmla="*/ 55 h 517"/>
                <a:gd name="T8" fmla="*/ 93 w 770"/>
                <a:gd name="T9" fmla="*/ 60 h 517"/>
                <a:gd name="T10" fmla="*/ 90 w 770"/>
                <a:gd name="T11" fmla="*/ 61 h 517"/>
                <a:gd name="T12" fmla="*/ 87 w 770"/>
                <a:gd name="T13" fmla="*/ 64 h 517"/>
                <a:gd name="T14" fmla="*/ 83 w 770"/>
                <a:gd name="T15" fmla="*/ 65 h 517"/>
                <a:gd name="T16" fmla="*/ 80 w 770"/>
                <a:gd name="T17" fmla="*/ 67 h 517"/>
                <a:gd name="T18" fmla="*/ 75 w 770"/>
                <a:gd name="T19" fmla="*/ 68 h 517"/>
                <a:gd name="T20" fmla="*/ 71 w 770"/>
                <a:gd name="T21" fmla="*/ 70 h 517"/>
                <a:gd name="T22" fmla="*/ 67 w 770"/>
                <a:gd name="T23" fmla="*/ 70 h 517"/>
                <a:gd name="T24" fmla="*/ 62 w 770"/>
                <a:gd name="T25" fmla="*/ 71 h 517"/>
                <a:gd name="T26" fmla="*/ 58 w 770"/>
                <a:gd name="T27" fmla="*/ 73 h 517"/>
                <a:gd name="T28" fmla="*/ 54 w 770"/>
                <a:gd name="T29" fmla="*/ 73 h 517"/>
                <a:gd name="T30" fmla="*/ 51 w 770"/>
                <a:gd name="T31" fmla="*/ 73 h 517"/>
                <a:gd name="T32" fmla="*/ 46 w 770"/>
                <a:gd name="T33" fmla="*/ 74 h 517"/>
                <a:gd name="T34" fmla="*/ 41 w 770"/>
                <a:gd name="T35" fmla="*/ 70 h 517"/>
                <a:gd name="T36" fmla="*/ 33 w 770"/>
                <a:gd name="T37" fmla="*/ 67 h 517"/>
                <a:gd name="T38" fmla="*/ 26 w 770"/>
                <a:gd name="T39" fmla="*/ 65 h 517"/>
                <a:gd name="T40" fmla="*/ 20 w 770"/>
                <a:gd name="T41" fmla="*/ 62 h 517"/>
                <a:gd name="T42" fmla="*/ 13 w 770"/>
                <a:gd name="T43" fmla="*/ 58 h 517"/>
                <a:gd name="T44" fmla="*/ 7 w 770"/>
                <a:gd name="T45" fmla="*/ 54 h 517"/>
                <a:gd name="T46" fmla="*/ 3 w 770"/>
                <a:gd name="T47" fmla="*/ 48 h 517"/>
                <a:gd name="T48" fmla="*/ 0 w 770"/>
                <a:gd name="T49" fmla="*/ 44 h 517"/>
                <a:gd name="T50" fmla="*/ 1 w 770"/>
                <a:gd name="T51" fmla="*/ 36 h 517"/>
                <a:gd name="T52" fmla="*/ 3 w 770"/>
                <a:gd name="T53" fmla="*/ 29 h 517"/>
                <a:gd name="T54" fmla="*/ 1 w 770"/>
                <a:gd name="T55" fmla="*/ 23 h 517"/>
                <a:gd name="T56" fmla="*/ 0 w 770"/>
                <a:gd name="T57" fmla="*/ 17 h 517"/>
                <a:gd name="T58" fmla="*/ 4 w 770"/>
                <a:gd name="T59" fmla="*/ 16 h 517"/>
                <a:gd name="T60" fmla="*/ 10 w 770"/>
                <a:gd name="T61" fmla="*/ 14 h 517"/>
                <a:gd name="T62" fmla="*/ 17 w 770"/>
                <a:gd name="T63" fmla="*/ 14 h 517"/>
                <a:gd name="T64" fmla="*/ 23 w 770"/>
                <a:gd name="T65" fmla="*/ 14 h 517"/>
                <a:gd name="T66" fmla="*/ 29 w 770"/>
                <a:gd name="T67" fmla="*/ 13 h 517"/>
                <a:gd name="T68" fmla="*/ 36 w 770"/>
                <a:gd name="T69" fmla="*/ 12 h 517"/>
                <a:gd name="T70" fmla="*/ 42 w 770"/>
                <a:gd name="T71" fmla="*/ 12 h 517"/>
                <a:gd name="T72" fmla="*/ 49 w 770"/>
                <a:gd name="T73" fmla="*/ 12 h 517"/>
                <a:gd name="T74" fmla="*/ 55 w 770"/>
                <a:gd name="T75" fmla="*/ 10 h 517"/>
                <a:gd name="T76" fmla="*/ 62 w 770"/>
                <a:gd name="T77" fmla="*/ 9 h 517"/>
                <a:gd name="T78" fmla="*/ 68 w 770"/>
                <a:gd name="T79" fmla="*/ 7 h 517"/>
                <a:gd name="T80" fmla="*/ 74 w 770"/>
                <a:gd name="T81" fmla="*/ 6 h 517"/>
                <a:gd name="T82" fmla="*/ 81 w 770"/>
                <a:gd name="T83" fmla="*/ 4 h 517"/>
                <a:gd name="T84" fmla="*/ 87 w 770"/>
                <a:gd name="T85" fmla="*/ 3 h 517"/>
                <a:gd name="T86" fmla="*/ 93 w 770"/>
                <a:gd name="T87" fmla="*/ 2 h 517"/>
                <a:gd name="T88" fmla="*/ 100 w 770"/>
                <a:gd name="T89" fmla="*/ 0 h 517"/>
                <a:gd name="T90" fmla="*/ 103 w 770"/>
                <a:gd name="T91" fmla="*/ 0 h 517"/>
                <a:gd name="T92" fmla="*/ 106 w 770"/>
                <a:gd name="T93" fmla="*/ 2 h 517"/>
                <a:gd name="T94" fmla="*/ 107 w 770"/>
                <a:gd name="T95" fmla="*/ 3 h 517"/>
                <a:gd name="T96" fmla="*/ 110 w 770"/>
                <a:gd name="T97" fmla="*/ 6 h 517"/>
                <a:gd name="T98" fmla="*/ 110 w 770"/>
                <a:gd name="T99" fmla="*/ 10 h 517"/>
                <a:gd name="T100" fmla="*/ 110 w 770"/>
                <a:gd name="T101" fmla="*/ 17 h 517"/>
                <a:gd name="T102" fmla="*/ 109 w 770"/>
                <a:gd name="T103" fmla="*/ 23 h 517"/>
                <a:gd name="T104" fmla="*/ 106 w 770"/>
                <a:gd name="T105" fmla="*/ 32 h 517"/>
                <a:gd name="T106" fmla="*/ 104 w 770"/>
                <a:gd name="T107" fmla="*/ 35 h 517"/>
                <a:gd name="T108" fmla="*/ 104 w 770"/>
                <a:gd name="T109" fmla="*/ 39 h 517"/>
                <a:gd name="T110" fmla="*/ 104 w 770"/>
                <a:gd name="T111" fmla="*/ 44 h 517"/>
                <a:gd name="T112" fmla="*/ 104 w 770"/>
                <a:gd name="T113" fmla="*/ 46 h 51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70" h="517">
                  <a:moveTo>
                    <a:pt x="730" y="324"/>
                  </a:moveTo>
                  <a:lnTo>
                    <a:pt x="709" y="345"/>
                  </a:lnTo>
                  <a:lnTo>
                    <a:pt x="689" y="366"/>
                  </a:lnTo>
                  <a:lnTo>
                    <a:pt x="669" y="385"/>
                  </a:lnTo>
                  <a:lnTo>
                    <a:pt x="648" y="416"/>
                  </a:lnTo>
                  <a:lnTo>
                    <a:pt x="628" y="425"/>
                  </a:lnTo>
                  <a:lnTo>
                    <a:pt x="608" y="446"/>
                  </a:lnTo>
                  <a:lnTo>
                    <a:pt x="578" y="456"/>
                  </a:lnTo>
                  <a:lnTo>
                    <a:pt x="557" y="467"/>
                  </a:lnTo>
                  <a:lnTo>
                    <a:pt x="527" y="477"/>
                  </a:lnTo>
                  <a:lnTo>
                    <a:pt x="496" y="486"/>
                  </a:lnTo>
                  <a:lnTo>
                    <a:pt x="466" y="486"/>
                  </a:lnTo>
                  <a:lnTo>
                    <a:pt x="435" y="497"/>
                  </a:lnTo>
                  <a:lnTo>
                    <a:pt x="406" y="507"/>
                  </a:lnTo>
                  <a:lnTo>
                    <a:pt x="375" y="507"/>
                  </a:lnTo>
                  <a:lnTo>
                    <a:pt x="355" y="507"/>
                  </a:lnTo>
                  <a:lnTo>
                    <a:pt x="324" y="517"/>
                  </a:lnTo>
                  <a:lnTo>
                    <a:pt x="284" y="486"/>
                  </a:lnTo>
                  <a:lnTo>
                    <a:pt x="233" y="467"/>
                  </a:lnTo>
                  <a:lnTo>
                    <a:pt x="183" y="456"/>
                  </a:lnTo>
                  <a:lnTo>
                    <a:pt x="142" y="436"/>
                  </a:lnTo>
                  <a:lnTo>
                    <a:pt x="91" y="406"/>
                  </a:lnTo>
                  <a:lnTo>
                    <a:pt x="50" y="375"/>
                  </a:lnTo>
                  <a:lnTo>
                    <a:pt x="21" y="335"/>
                  </a:lnTo>
                  <a:lnTo>
                    <a:pt x="0" y="305"/>
                  </a:lnTo>
                  <a:lnTo>
                    <a:pt x="10" y="254"/>
                  </a:lnTo>
                  <a:lnTo>
                    <a:pt x="21" y="203"/>
                  </a:lnTo>
                  <a:lnTo>
                    <a:pt x="10" y="162"/>
                  </a:lnTo>
                  <a:lnTo>
                    <a:pt x="0" y="122"/>
                  </a:lnTo>
                  <a:lnTo>
                    <a:pt x="31" y="112"/>
                  </a:lnTo>
                  <a:lnTo>
                    <a:pt x="71" y="101"/>
                  </a:lnTo>
                  <a:lnTo>
                    <a:pt x="122" y="101"/>
                  </a:lnTo>
                  <a:lnTo>
                    <a:pt x="162" y="101"/>
                  </a:lnTo>
                  <a:lnTo>
                    <a:pt x="202" y="91"/>
                  </a:lnTo>
                  <a:lnTo>
                    <a:pt x="254" y="82"/>
                  </a:lnTo>
                  <a:lnTo>
                    <a:pt x="294" y="82"/>
                  </a:lnTo>
                  <a:lnTo>
                    <a:pt x="345" y="82"/>
                  </a:lnTo>
                  <a:lnTo>
                    <a:pt x="385" y="72"/>
                  </a:lnTo>
                  <a:lnTo>
                    <a:pt x="435" y="61"/>
                  </a:lnTo>
                  <a:lnTo>
                    <a:pt x="477" y="51"/>
                  </a:lnTo>
                  <a:lnTo>
                    <a:pt x="517" y="41"/>
                  </a:lnTo>
                  <a:lnTo>
                    <a:pt x="568" y="31"/>
                  </a:lnTo>
                  <a:lnTo>
                    <a:pt x="608" y="21"/>
                  </a:lnTo>
                  <a:lnTo>
                    <a:pt x="648" y="11"/>
                  </a:lnTo>
                  <a:lnTo>
                    <a:pt x="700" y="0"/>
                  </a:lnTo>
                  <a:lnTo>
                    <a:pt x="719" y="0"/>
                  </a:lnTo>
                  <a:lnTo>
                    <a:pt x="740" y="11"/>
                  </a:lnTo>
                  <a:lnTo>
                    <a:pt x="750" y="21"/>
                  </a:lnTo>
                  <a:lnTo>
                    <a:pt x="770" y="41"/>
                  </a:lnTo>
                  <a:lnTo>
                    <a:pt x="770" y="72"/>
                  </a:lnTo>
                  <a:lnTo>
                    <a:pt x="770" y="122"/>
                  </a:lnTo>
                  <a:lnTo>
                    <a:pt x="761" y="162"/>
                  </a:lnTo>
                  <a:lnTo>
                    <a:pt x="740" y="223"/>
                  </a:lnTo>
                  <a:lnTo>
                    <a:pt x="730" y="244"/>
                  </a:lnTo>
                  <a:lnTo>
                    <a:pt x="730" y="274"/>
                  </a:lnTo>
                  <a:lnTo>
                    <a:pt x="730" y="305"/>
                  </a:lnTo>
                  <a:lnTo>
                    <a:pt x="730" y="324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7" name="Freeform 406"/>
            <p:cNvSpPr>
              <a:spLocks/>
            </p:cNvSpPr>
            <p:nvPr/>
          </p:nvSpPr>
          <p:spPr bwMode="auto">
            <a:xfrm>
              <a:off x="1235" y="3362"/>
              <a:ext cx="130" cy="76"/>
            </a:xfrm>
            <a:custGeom>
              <a:avLst/>
              <a:gdLst>
                <a:gd name="T0" fmla="*/ 130 w 912"/>
                <a:gd name="T1" fmla="*/ 16 h 537"/>
                <a:gd name="T2" fmla="*/ 126 w 912"/>
                <a:gd name="T3" fmla="*/ 29 h 537"/>
                <a:gd name="T4" fmla="*/ 121 w 912"/>
                <a:gd name="T5" fmla="*/ 37 h 537"/>
                <a:gd name="T6" fmla="*/ 117 w 912"/>
                <a:gd name="T7" fmla="*/ 44 h 537"/>
                <a:gd name="T8" fmla="*/ 114 w 912"/>
                <a:gd name="T9" fmla="*/ 54 h 537"/>
                <a:gd name="T10" fmla="*/ 107 w 912"/>
                <a:gd name="T11" fmla="*/ 65 h 537"/>
                <a:gd name="T12" fmla="*/ 95 w 912"/>
                <a:gd name="T13" fmla="*/ 70 h 537"/>
                <a:gd name="T14" fmla="*/ 84 w 912"/>
                <a:gd name="T15" fmla="*/ 75 h 537"/>
                <a:gd name="T16" fmla="*/ 71 w 912"/>
                <a:gd name="T17" fmla="*/ 76 h 537"/>
                <a:gd name="T18" fmla="*/ 61 w 912"/>
                <a:gd name="T19" fmla="*/ 73 h 537"/>
                <a:gd name="T20" fmla="*/ 52 w 912"/>
                <a:gd name="T21" fmla="*/ 70 h 537"/>
                <a:gd name="T22" fmla="*/ 43 w 912"/>
                <a:gd name="T23" fmla="*/ 66 h 537"/>
                <a:gd name="T24" fmla="*/ 36 w 912"/>
                <a:gd name="T25" fmla="*/ 62 h 537"/>
                <a:gd name="T26" fmla="*/ 29 w 912"/>
                <a:gd name="T27" fmla="*/ 56 h 537"/>
                <a:gd name="T28" fmla="*/ 23 w 912"/>
                <a:gd name="T29" fmla="*/ 50 h 537"/>
                <a:gd name="T30" fmla="*/ 17 w 912"/>
                <a:gd name="T31" fmla="*/ 43 h 537"/>
                <a:gd name="T32" fmla="*/ 13 w 912"/>
                <a:gd name="T33" fmla="*/ 36 h 537"/>
                <a:gd name="T34" fmla="*/ 0 w 912"/>
                <a:gd name="T35" fmla="*/ 0 h 537"/>
                <a:gd name="T36" fmla="*/ 13 w 912"/>
                <a:gd name="T37" fmla="*/ 3 h 537"/>
                <a:gd name="T38" fmla="*/ 22 w 912"/>
                <a:gd name="T39" fmla="*/ 4 h 537"/>
                <a:gd name="T40" fmla="*/ 29 w 912"/>
                <a:gd name="T41" fmla="*/ 7 h 537"/>
                <a:gd name="T42" fmla="*/ 38 w 912"/>
                <a:gd name="T43" fmla="*/ 9 h 537"/>
                <a:gd name="T44" fmla="*/ 46 w 912"/>
                <a:gd name="T45" fmla="*/ 10 h 537"/>
                <a:gd name="T46" fmla="*/ 55 w 912"/>
                <a:gd name="T47" fmla="*/ 12 h 537"/>
                <a:gd name="T48" fmla="*/ 64 w 912"/>
                <a:gd name="T49" fmla="*/ 13 h 537"/>
                <a:gd name="T50" fmla="*/ 71 w 912"/>
                <a:gd name="T51" fmla="*/ 14 h 537"/>
                <a:gd name="T52" fmla="*/ 80 w 912"/>
                <a:gd name="T53" fmla="*/ 16 h 537"/>
                <a:gd name="T54" fmla="*/ 88 w 912"/>
                <a:gd name="T55" fmla="*/ 16 h 537"/>
                <a:gd name="T56" fmla="*/ 95 w 912"/>
                <a:gd name="T57" fmla="*/ 16 h 537"/>
                <a:gd name="T58" fmla="*/ 104 w 912"/>
                <a:gd name="T59" fmla="*/ 14 h 537"/>
                <a:gd name="T60" fmla="*/ 113 w 912"/>
                <a:gd name="T61" fmla="*/ 14 h 537"/>
                <a:gd name="T62" fmla="*/ 120 w 912"/>
                <a:gd name="T63" fmla="*/ 12 h 537"/>
                <a:gd name="T64" fmla="*/ 129 w 912"/>
                <a:gd name="T65" fmla="*/ 10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2" h="537">
                  <a:moveTo>
                    <a:pt x="903" y="71"/>
                  </a:moveTo>
                  <a:lnTo>
                    <a:pt x="912" y="112"/>
                  </a:lnTo>
                  <a:lnTo>
                    <a:pt x="903" y="152"/>
                  </a:lnTo>
                  <a:lnTo>
                    <a:pt x="882" y="202"/>
                  </a:lnTo>
                  <a:lnTo>
                    <a:pt x="861" y="244"/>
                  </a:lnTo>
                  <a:lnTo>
                    <a:pt x="852" y="263"/>
                  </a:lnTo>
                  <a:lnTo>
                    <a:pt x="831" y="284"/>
                  </a:lnTo>
                  <a:lnTo>
                    <a:pt x="821" y="314"/>
                  </a:lnTo>
                  <a:lnTo>
                    <a:pt x="811" y="335"/>
                  </a:lnTo>
                  <a:lnTo>
                    <a:pt x="800" y="385"/>
                  </a:lnTo>
                  <a:lnTo>
                    <a:pt x="791" y="436"/>
                  </a:lnTo>
                  <a:lnTo>
                    <a:pt x="750" y="456"/>
                  </a:lnTo>
                  <a:lnTo>
                    <a:pt x="709" y="477"/>
                  </a:lnTo>
                  <a:lnTo>
                    <a:pt x="669" y="497"/>
                  </a:lnTo>
                  <a:lnTo>
                    <a:pt x="638" y="517"/>
                  </a:lnTo>
                  <a:lnTo>
                    <a:pt x="588" y="528"/>
                  </a:lnTo>
                  <a:lnTo>
                    <a:pt x="537" y="537"/>
                  </a:lnTo>
                  <a:lnTo>
                    <a:pt x="497" y="537"/>
                  </a:lnTo>
                  <a:lnTo>
                    <a:pt x="457" y="528"/>
                  </a:lnTo>
                  <a:lnTo>
                    <a:pt x="426" y="517"/>
                  </a:lnTo>
                  <a:lnTo>
                    <a:pt x="396" y="507"/>
                  </a:lnTo>
                  <a:lnTo>
                    <a:pt x="365" y="497"/>
                  </a:lnTo>
                  <a:lnTo>
                    <a:pt x="335" y="486"/>
                  </a:lnTo>
                  <a:lnTo>
                    <a:pt x="304" y="467"/>
                  </a:lnTo>
                  <a:lnTo>
                    <a:pt x="284" y="446"/>
                  </a:lnTo>
                  <a:lnTo>
                    <a:pt x="253" y="436"/>
                  </a:lnTo>
                  <a:lnTo>
                    <a:pt x="234" y="416"/>
                  </a:lnTo>
                  <a:lnTo>
                    <a:pt x="203" y="395"/>
                  </a:lnTo>
                  <a:lnTo>
                    <a:pt x="183" y="375"/>
                  </a:lnTo>
                  <a:lnTo>
                    <a:pt x="162" y="355"/>
                  </a:lnTo>
                  <a:lnTo>
                    <a:pt x="152" y="335"/>
                  </a:lnTo>
                  <a:lnTo>
                    <a:pt x="122" y="305"/>
                  </a:lnTo>
                  <a:lnTo>
                    <a:pt x="102" y="284"/>
                  </a:lnTo>
                  <a:lnTo>
                    <a:pt x="91" y="253"/>
                  </a:lnTo>
                  <a:lnTo>
                    <a:pt x="71" y="24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91" y="21"/>
                  </a:lnTo>
                  <a:lnTo>
                    <a:pt x="122" y="21"/>
                  </a:lnTo>
                  <a:lnTo>
                    <a:pt x="152" y="30"/>
                  </a:lnTo>
                  <a:lnTo>
                    <a:pt x="173" y="40"/>
                  </a:lnTo>
                  <a:lnTo>
                    <a:pt x="203" y="51"/>
                  </a:lnTo>
                  <a:lnTo>
                    <a:pt x="234" y="51"/>
                  </a:lnTo>
                  <a:lnTo>
                    <a:pt x="264" y="61"/>
                  </a:lnTo>
                  <a:lnTo>
                    <a:pt x="295" y="61"/>
                  </a:lnTo>
                  <a:lnTo>
                    <a:pt x="325" y="71"/>
                  </a:lnTo>
                  <a:lnTo>
                    <a:pt x="354" y="71"/>
                  </a:lnTo>
                  <a:lnTo>
                    <a:pt x="385" y="82"/>
                  </a:lnTo>
                  <a:lnTo>
                    <a:pt x="415" y="82"/>
                  </a:lnTo>
                  <a:lnTo>
                    <a:pt x="446" y="91"/>
                  </a:lnTo>
                  <a:lnTo>
                    <a:pt x="466" y="91"/>
                  </a:lnTo>
                  <a:lnTo>
                    <a:pt x="497" y="101"/>
                  </a:lnTo>
                  <a:lnTo>
                    <a:pt x="527" y="101"/>
                  </a:lnTo>
                  <a:lnTo>
                    <a:pt x="558" y="112"/>
                  </a:lnTo>
                  <a:lnTo>
                    <a:pt x="588" y="112"/>
                  </a:lnTo>
                  <a:lnTo>
                    <a:pt x="619" y="112"/>
                  </a:lnTo>
                  <a:lnTo>
                    <a:pt x="649" y="112"/>
                  </a:lnTo>
                  <a:lnTo>
                    <a:pt x="669" y="112"/>
                  </a:lnTo>
                  <a:lnTo>
                    <a:pt x="699" y="112"/>
                  </a:lnTo>
                  <a:lnTo>
                    <a:pt x="730" y="101"/>
                  </a:lnTo>
                  <a:lnTo>
                    <a:pt x="760" y="101"/>
                  </a:lnTo>
                  <a:lnTo>
                    <a:pt x="791" y="101"/>
                  </a:lnTo>
                  <a:lnTo>
                    <a:pt x="811" y="91"/>
                  </a:lnTo>
                  <a:lnTo>
                    <a:pt x="842" y="82"/>
                  </a:lnTo>
                  <a:lnTo>
                    <a:pt x="871" y="82"/>
                  </a:lnTo>
                  <a:lnTo>
                    <a:pt x="903" y="71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8" name="Freeform 407"/>
            <p:cNvSpPr>
              <a:spLocks/>
            </p:cNvSpPr>
            <p:nvPr/>
          </p:nvSpPr>
          <p:spPr bwMode="auto">
            <a:xfrm>
              <a:off x="1235" y="3362"/>
              <a:ext cx="130" cy="76"/>
            </a:xfrm>
            <a:custGeom>
              <a:avLst/>
              <a:gdLst>
                <a:gd name="T0" fmla="*/ 130 w 912"/>
                <a:gd name="T1" fmla="*/ 16 h 537"/>
                <a:gd name="T2" fmla="*/ 126 w 912"/>
                <a:gd name="T3" fmla="*/ 29 h 537"/>
                <a:gd name="T4" fmla="*/ 121 w 912"/>
                <a:gd name="T5" fmla="*/ 37 h 537"/>
                <a:gd name="T6" fmla="*/ 117 w 912"/>
                <a:gd name="T7" fmla="*/ 44 h 537"/>
                <a:gd name="T8" fmla="*/ 114 w 912"/>
                <a:gd name="T9" fmla="*/ 54 h 537"/>
                <a:gd name="T10" fmla="*/ 107 w 912"/>
                <a:gd name="T11" fmla="*/ 65 h 537"/>
                <a:gd name="T12" fmla="*/ 95 w 912"/>
                <a:gd name="T13" fmla="*/ 70 h 537"/>
                <a:gd name="T14" fmla="*/ 84 w 912"/>
                <a:gd name="T15" fmla="*/ 75 h 537"/>
                <a:gd name="T16" fmla="*/ 71 w 912"/>
                <a:gd name="T17" fmla="*/ 76 h 537"/>
                <a:gd name="T18" fmla="*/ 61 w 912"/>
                <a:gd name="T19" fmla="*/ 73 h 537"/>
                <a:gd name="T20" fmla="*/ 52 w 912"/>
                <a:gd name="T21" fmla="*/ 70 h 537"/>
                <a:gd name="T22" fmla="*/ 43 w 912"/>
                <a:gd name="T23" fmla="*/ 66 h 537"/>
                <a:gd name="T24" fmla="*/ 36 w 912"/>
                <a:gd name="T25" fmla="*/ 62 h 537"/>
                <a:gd name="T26" fmla="*/ 29 w 912"/>
                <a:gd name="T27" fmla="*/ 56 h 537"/>
                <a:gd name="T28" fmla="*/ 23 w 912"/>
                <a:gd name="T29" fmla="*/ 50 h 537"/>
                <a:gd name="T30" fmla="*/ 17 w 912"/>
                <a:gd name="T31" fmla="*/ 43 h 537"/>
                <a:gd name="T32" fmla="*/ 13 w 912"/>
                <a:gd name="T33" fmla="*/ 36 h 537"/>
                <a:gd name="T34" fmla="*/ 0 w 912"/>
                <a:gd name="T35" fmla="*/ 0 h 537"/>
                <a:gd name="T36" fmla="*/ 13 w 912"/>
                <a:gd name="T37" fmla="*/ 3 h 537"/>
                <a:gd name="T38" fmla="*/ 22 w 912"/>
                <a:gd name="T39" fmla="*/ 4 h 537"/>
                <a:gd name="T40" fmla="*/ 29 w 912"/>
                <a:gd name="T41" fmla="*/ 7 h 537"/>
                <a:gd name="T42" fmla="*/ 38 w 912"/>
                <a:gd name="T43" fmla="*/ 9 h 537"/>
                <a:gd name="T44" fmla="*/ 46 w 912"/>
                <a:gd name="T45" fmla="*/ 10 h 537"/>
                <a:gd name="T46" fmla="*/ 55 w 912"/>
                <a:gd name="T47" fmla="*/ 12 h 537"/>
                <a:gd name="T48" fmla="*/ 64 w 912"/>
                <a:gd name="T49" fmla="*/ 13 h 537"/>
                <a:gd name="T50" fmla="*/ 71 w 912"/>
                <a:gd name="T51" fmla="*/ 14 h 537"/>
                <a:gd name="T52" fmla="*/ 80 w 912"/>
                <a:gd name="T53" fmla="*/ 16 h 537"/>
                <a:gd name="T54" fmla="*/ 88 w 912"/>
                <a:gd name="T55" fmla="*/ 16 h 537"/>
                <a:gd name="T56" fmla="*/ 95 w 912"/>
                <a:gd name="T57" fmla="*/ 16 h 537"/>
                <a:gd name="T58" fmla="*/ 104 w 912"/>
                <a:gd name="T59" fmla="*/ 14 h 537"/>
                <a:gd name="T60" fmla="*/ 113 w 912"/>
                <a:gd name="T61" fmla="*/ 14 h 537"/>
                <a:gd name="T62" fmla="*/ 120 w 912"/>
                <a:gd name="T63" fmla="*/ 12 h 537"/>
                <a:gd name="T64" fmla="*/ 129 w 912"/>
                <a:gd name="T65" fmla="*/ 10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2" h="537">
                  <a:moveTo>
                    <a:pt x="903" y="71"/>
                  </a:moveTo>
                  <a:lnTo>
                    <a:pt x="912" y="112"/>
                  </a:lnTo>
                  <a:lnTo>
                    <a:pt x="903" y="152"/>
                  </a:lnTo>
                  <a:lnTo>
                    <a:pt x="882" y="202"/>
                  </a:lnTo>
                  <a:lnTo>
                    <a:pt x="861" y="244"/>
                  </a:lnTo>
                  <a:lnTo>
                    <a:pt x="852" y="263"/>
                  </a:lnTo>
                  <a:lnTo>
                    <a:pt x="831" y="284"/>
                  </a:lnTo>
                  <a:lnTo>
                    <a:pt x="821" y="314"/>
                  </a:lnTo>
                  <a:lnTo>
                    <a:pt x="811" y="335"/>
                  </a:lnTo>
                  <a:lnTo>
                    <a:pt x="800" y="385"/>
                  </a:lnTo>
                  <a:lnTo>
                    <a:pt x="791" y="436"/>
                  </a:lnTo>
                  <a:lnTo>
                    <a:pt x="750" y="456"/>
                  </a:lnTo>
                  <a:lnTo>
                    <a:pt x="709" y="477"/>
                  </a:lnTo>
                  <a:lnTo>
                    <a:pt x="669" y="497"/>
                  </a:lnTo>
                  <a:lnTo>
                    <a:pt x="638" y="517"/>
                  </a:lnTo>
                  <a:lnTo>
                    <a:pt x="588" y="528"/>
                  </a:lnTo>
                  <a:lnTo>
                    <a:pt x="537" y="537"/>
                  </a:lnTo>
                  <a:lnTo>
                    <a:pt x="497" y="537"/>
                  </a:lnTo>
                  <a:lnTo>
                    <a:pt x="457" y="528"/>
                  </a:lnTo>
                  <a:lnTo>
                    <a:pt x="426" y="517"/>
                  </a:lnTo>
                  <a:lnTo>
                    <a:pt x="396" y="507"/>
                  </a:lnTo>
                  <a:lnTo>
                    <a:pt x="365" y="497"/>
                  </a:lnTo>
                  <a:lnTo>
                    <a:pt x="335" y="486"/>
                  </a:lnTo>
                  <a:lnTo>
                    <a:pt x="304" y="467"/>
                  </a:lnTo>
                  <a:lnTo>
                    <a:pt x="284" y="446"/>
                  </a:lnTo>
                  <a:lnTo>
                    <a:pt x="253" y="436"/>
                  </a:lnTo>
                  <a:lnTo>
                    <a:pt x="234" y="416"/>
                  </a:lnTo>
                  <a:lnTo>
                    <a:pt x="203" y="395"/>
                  </a:lnTo>
                  <a:lnTo>
                    <a:pt x="183" y="375"/>
                  </a:lnTo>
                  <a:lnTo>
                    <a:pt x="162" y="355"/>
                  </a:lnTo>
                  <a:lnTo>
                    <a:pt x="152" y="335"/>
                  </a:lnTo>
                  <a:lnTo>
                    <a:pt x="122" y="305"/>
                  </a:lnTo>
                  <a:lnTo>
                    <a:pt x="102" y="284"/>
                  </a:lnTo>
                  <a:lnTo>
                    <a:pt x="91" y="253"/>
                  </a:lnTo>
                  <a:lnTo>
                    <a:pt x="71" y="24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91" y="21"/>
                  </a:lnTo>
                  <a:lnTo>
                    <a:pt x="122" y="21"/>
                  </a:lnTo>
                  <a:lnTo>
                    <a:pt x="152" y="30"/>
                  </a:lnTo>
                  <a:lnTo>
                    <a:pt x="173" y="40"/>
                  </a:lnTo>
                  <a:lnTo>
                    <a:pt x="203" y="51"/>
                  </a:lnTo>
                  <a:lnTo>
                    <a:pt x="234" y="51"/>
                  </a:lnTo>
                  <a:lnTo>
                    <a:pt x="264" y="61"/>
                  </a:lnTo>
                  <a:lnTo>
                    <a:pt x="295" y="61"/>
                  </a:lnTo>
                  <a:lnTo>
                    <a:pt x="325" y="71"/>
                  </a:lnTo>
                  <a:lnTo>
                    <a:pt x="354" y="71"/>
                  </a:lnTo>
                  <a:lnTo>
                    <a:pt x="385" y="82"/>
                  </a:lnTo>
                  <a:lnTo>
                    <a:pt x="415" y="82"/>
                  </a:lnTo>
                  <a:lnTo>
                    <a:pt x="446" y="91"/>
                  </a:lnTo>
                  <a:lnTo>
                    <a:pt x="466" y="91"/>
                  </a:lnTo>
                  <a:lnTo>
                    <a:pt x="497" y="101"/>
                  </a:lnTo>
                  <a:lnTo>
                    <a:pt x="527" y="101"/>
                  </a:lnTo>
                  <a:lnTo>
                    <a:pt x="558" y="112"/>
                  </a:lnTo>
                  <a:lnTo>
                    <a:pt x="588" y="112"/>
                  </a:lnTo>
                  <a:lnTo>
                    <a:pt x="619" y="112"/>
                  </a:lnTo>
                  <a:lnTo>
                    <a:pt x="649" y="112"/>
                  </a:lnTo>
                  <a:lnTo>
                    <a:pt x="669" y="112"/>
                  </a:lnTo>
                  <a:lnTo>
                    <a:pt x="699" y="112"/>
                  </a:lnTo>
                  <a:lnTo>
                    <a:pt x="730" y="101"/>
                  </a:lnTo>
                  <a:lnTo>
                    <a:pt x="760" y="101"/>
                  </a:lnTo>
                  <a:lnTo>
                    <a:pt x="791" y="101"/>
                  </a:lnTo>
                  <a:lnTo>
                    <a:pt x="811" y="91"/>
                  </a:lnTo>
                  <a:lnTo>
                    <a:pt x="842" y="82"/>
                  </a:lnTo>
                  <a:lnTo>
                    <a:pt x="871" y="82"/>
                  </a:lnTo>
                  <a:lnTo>
                    <a:pt x="903" y="71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9" name="Freeform 408"/>
            <p:cNvSpPr>
              <a:spLocks/>
            </p:cNvSpPr>
            <p:nvPr/>
          </p:nvSpPr>
          <p:spPr bwMode="auto">
            <a:xfrm>
              <a:off x="1471" y="3401"/>
              <a:ext cx="175" cy="157"/>
            </a:xfrm>
            <a:custGeom>
              <a:avLst/>
              <a:gdLst>
                <a:gd name="T0" fmla="*/ 85 w 1226"/>
                <a:gd name="T1" fmla="*/ 45 h 1104"/>
                <a:gd name="T2" fmla="*/ 100 w 1226"/>
                <a:gd name="T3" fmla="*/ 43 h 1104"/>
                <a:gd name="T4" fmla="*/ 117 w 1226"/>
                <a:gd name="T5" fmla="*/ 42 h 1104"/>
                <a:gd name="T6" fmla="*/ 132 w 1226"/>
                <a:gd name="T7" fmla="*/ 36 h 1104"/>
                <a:gd name="T8" fmla="*/ 146 w 1226"/>
                <a:gd name="T9" fmla="*/ 26 h 1104"/>
                <a:gd name="T10" fmla="*/ 162 w 1226"/>
                <a:gd name="T11" fmla="*/ 3 h 1104"/>
                <a:gd name="T12" fmla="*/ 172 w 1226"/>
                <a:gd name="T13" fmla="*/ 19 h 1104"/>
                <a:gd name="T14" fmla="*/ 174 w 1226"/>
                <a:gd name="T15" fmla="*/ 37 h 1104"/>
                <a:gd name="T16" fmla="*/ 163 w 1226"/>
                <a:gd name="T17" fmla="*/ 56 h 1104"/>
                <a:gd name="T18" fmla="*/ 146 w 1226"/>
                <a:gd name="T19" fmla="*/ 63 h 1104"/>
                <a:gd name="T20" fmla="*/ 130 w 1226"/>
                <a:gd name="T21" fmla="*/ 69 h 1104"/>
                <a:gd name="T22" fmla="*/ 133 w 1226"/>
                <a:gd name="T23" fmla="*/ 79 h 1104"/>
                <a:gd name="T24" fmla="*/ 143 w 1226"/>
                <a:gd name="T25" fmla="*/ 84 h 1104"/>
                <a:gd name="T26" fmla="*/ 140 w 1226"/>
                <a:gd name="T27" fmla="*/ 97 h 1104"/>
                <a:gd name="T28" fmla="*/ 130 w 1226"/>
                <a:gd name="T29" fmla="*/ 108 h 1104"/>
                <a:gd name="T30" fmla="*/ 139 w 1226"/>
                <a:gd name="T31" fmla="*/ 112 h 1104"/>
                <a:gd name="T32" fmla="*/ 140 w 1226"/>
                <a:gd name="T33" fmla="*/ 122 h 1104"/>
                <a:gd name="T34" fmla="*/ 130 w 1226"/>
                <a:gd name="T35" fmla="*/ 138 h 1104"/>
                <a:gd name="T36" fmla="*/ 114 w 1226"/>
                <a:gd name="T37" fmla="*/ 151 h 1104"/>
                <a:gd name="T38" fmla="*/ 97 w 1226"/>
                <a:gd name="T39" fmla="*/ 156 h 1104"/>
                <a:gd name="T40" fmla="*/ 80 w 1226"/>
                <a:gd name="T41" fmla="*/ 157 h 1104"/>
                <a:gd name="T42" fmla="*/ 62 w 1226"/>
                <a:gd name="T43" fmla="*/ 156 h 1104"/>
                <a:gd name="T44" fmla="*/ 45 w 1226"/>
                <a:gd name="T45" fmla="*/ 153 h 1104"/>
                <a:gd name="T46" fmla="*/ 30 w 1226"/>
                <a:gd name="T47" fmla="*/ 144 h 1104"/>
                <a:gd name="T48" fmla="*/ 20 w 1226"/>
                <a:gd name="T49" fmla="*/ 133 h 1104"/>
                <a:gd name="T50" fmla="*/ 14 w 1226"/>
                <a:gd name="T51" fmla="*/ 120 h 1104"/>
                <a:gd name="T52" fmla="*/ 13 w 1226"/>
                <a:gd name="T53" fmla="*/ 105 h 1104"/>
                <a:gd name="T54" fmla="*/ 13 w 1226"/>
                <a:gd name="T55" fmla="*/ 92 h 1104"/>
                <a:gd name="T56" fmla="*/ 16 w 1226"/>
                <a:gd name="T57" fmla="*/ 82 h 1104"/>
                <a:gd name="T58" fmla="*/ 33 w 1226"/>
                <a:gd name="T59" fmla="*/ 88 h 1104"/>
                <a:gd name="T60" fmla="*/ 54 w 1226"/>
                <a:gd name="T61" fmla="*/ 92 h 1104"/>
                <a:gd name="T62" fmla="*/ 72 w 1226"/>
                <a:gd name="T63" fmla="*/ 85 h 1104"/>
                <a:gd name="T64" fmla="*/ 58 w 1226"/>
                <a:gd name="T65" fmla="*/ 78 h 1104"/>
                <a:gd name="T66" fmla="*/ 42 w 1226"/>
                <a:gd name="T67" fmla="*/ 72 h 1104"/>
                <a:gd name="T68" fmla="*/ 28 w 1226"/>
                <a:gd name="T69" fmla="*/ 65 h 1104"/>
                <a:gd name="T70" fmla="*/ 14 w 1226"/>
                <a:gd name="T71" fmla="*/ 58 h 1104"/>
                <a:gd name="T72" fmla="*/ 4 w 1226"/>
                <a:gd name="T73" fmla="*/ 43 h 1104"/>
                <a:gd name="T74" fmla="*/ 1 w 1226"/>
                <a:gd name="T75" fmla="*/ 32 h 1104"/>
                <a:gd name="T76" fmla="*/ 0 w 1226"/>
                <a:gd name="T77" fmla="*/ 19 h 1104"/>
                <a:gd name="T78" fmla="*/ 6 w 1226"/>
                <a:gd name="T79" fmla="*/ 9 h 1104"/>
                <a:gd name="T80" fmla="*/ 17 w 1226"/>
                <a:gd name="T81" fmla="*/ 9 h 1104"/>
                <a:gd name="T82" fmla="*/ 25 w 1226"/>
                <a:gd name="T83" fmla="*/ 19 h 1104"/>
                <a:gd name="T84" fmla="*/ 38 w 1226"/>
                <a:gd name="T85" fmla="*/ 29 h 1104"/>
                <a:gd name="T86" fmla="*/ 52 w 1226"/>
                <a:gd name="T87" fmla="*/ 36 h 1104"/>
                <a:gd name="T88" fmla="*/ 67 w 1226"/>
                <a:gd name="T89" fmla="*/ 42 h 1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26" h="1104">
                  <a:moveTo>
                    <a:pt x="538" y="324"/>
                  </a:moveTo>
                  <a:lnTo>
                    <a:pt x="567" y="324"/>
                  </a:lnTo>
                  <a:lnTo>
                    <a:pt x="598" y="315"/>
                  </a:lnTo>
                  <a:lnTo>
                    <a:pt x="628" y="315"/>
                  </a:lnTo>
                  <a:lnTo>
                    <a:pt x="669" y="315"/>
                  </a:lnTo>
                  <a:lnTo>
                    <a:pt x="700" y="304"/>
                  </a:lnTo>
                  <a:lnTo>
                    <a:pt x="740" y="304"/>
                  </a:lnTo>
                  <a:lnTo>
                    <a:pt x="780" y="294"/>
                  </a:lnTo>
                  <a:lnTo>
                    <a:pt x="821" y="294"/>
                  </a:lnTo>
                  <a:lnTo>
                    <a:pt x="851" y="283"/>
                  </a:lnTo>
                  <a:lnTo>
                    <a:pt x="891" y="273"/>
                  </a:lnTo>
                  <a:lnTo>
                    <a:pt x="922" y="254"/>
                  </a:lnTo>
                  <a:lnTo>
                    <a:pt x="963" y="233"/>
                  </a:lnTo>
                  <a:lnTo>
                    <a:pt x="994" y="212"/>
                  </a:lnTo>
                  <a:lnTo>
                    <a:pt x="1024" y="182"/>
                  </a:lnTo>
                  <a:lnTo>
                    <a:pt x="1055" y="151"/>
                  </a:lnTo>
                  <a:lnTo>
                    <a:pt x="1085" y="121"/>
                  </a:lnTo>
                  <a:lnTo>
                    <a:pt x="1135" y="20"/>
                  </a:lnTo>
                  <a:lnTo>
                    <a:pt x="1166" y="50"/>
                  </a:lnTo>
                  <a:lnTo>
                    <a:pt x="1196" y="90"/>
                  </a:lnTo>
                  <a:lnTo>
                    <a:pt x="1206" y="132"/>
                  </a:lnTo>
                  <a:lnTo>
                    <a:pt x="1226" y="172"/>
                  </a:lnTo>
                  <a:lnTo>
                    <a:pt x="1226" y="223"/>
                  </a:lnTo>
                  <a:lnTo>
                    <a:pt x="1217" y="263"/>
                  </a:lnTo>
                  <a:lnTo>
                    <a:pt x="1206" y="304"/>
                  </a:lnTo>
                  <a:lnTo>
                    <a:pt x="1186" y="355"/>
                  </a:lnTo>
                  <a:lnTo>
                    <a:pt x="1145" y="395"/>
                  </a:lnTo>
                  <a:lnTo>
                    <a:pt x="1105" y="416"/>
                  </a:lnTo>
                  <a:lnTo>
                    <a:pt x="1064" y="435"/>
                  </a:lnTo>
                  <a:lnTo>
                    <a:pt x="1024" y="446"/>
                  </a:lnTo>
                  <a:lnTo>
                    <a:pt x="983" y="446"/>
                  </a:lnTo>
                  <a:lnTo>
                    <a:pt x="942" y="466"/>
                  </a:lnTo>
                  <a:lnTo>
                    <a:pt x="912" y="486"/>
                  </a:lnTo>
                  <a:lnTo>
                    <a:pt x="891" y="527"/>
                  </a:lnTo>
                  <a:lnTo>
                    <a:pt x="912" y="557"/>
                  </a:lnTo>
                  <a:lnTo>
                    <a:pt x="933" y="557"/>
                  </a:lnTo>
                  <a:lnTo>
                    <a:pt x="963" y="547"/>
                  </a:lnTo>
                  <a:lnTo>
                    <a:pt x="994" y="557"/>
                  </a:lnTo>
                  <a:lnTo>
                    <a:pt x="1003" y="588"/>
                  </a:lnTo>
                  <a:lnTo>
                    <a:pt x="1003" y="618"/>
                  </a:lnTo>
                  <a:lnTo>
                    <a:pt x="994" y="649"/>
                  </a:lnTo>
                  <a:lnTo>
                    <a:pt x="983" y="679"/>
                  </a:lnTo>
                  <a:lnTo>
                    <a:pt x="952" y="699"/>
                  </a:lnTo>
                  <a:lnTo>
                    <a:pt x="942" y="729"/>
                  </a:lnTo>
                  <a:lnTo>
                    <a:pt x="912" y="760"/>
                  </a:lnTo>
                  <a:lnTo>
                    <a:pt x="902" y="780"/>
                  </a:lnTo>
                  <a:lnTo>
                    <a:pt x="942" y="801"/>
                  </a:lnTo>
                  <a:lnTo>
                    <a:pt x="973" y="790"/>
                  </a:lnTo>
                  <a:lnTo>
                    <a:pt x="994" y="780"/>
                  </a:lnTo>
                  <a:lnTo>
                    <a:pt x="994" y="820"/>
                  </a:lnTo>
                  <a:lnTo>
                    <a:pt x="983" y="861"/>
                  </a:lnTo>
                  <a:lnTo>
                    <a:pt x="963" y="902"/>
                  </a:lnTo>
                  <a:lnTo>
                    <a:pt x="942" y="942"/>
                  </a:lnTo>
                  <a:lnTo>
                    <a:pt x="912" y="973"/>
                  </a:lnTo>
                  <a:lnTo>
                    <a:pt x="872" y="1013"/>
                  </a:lnTo>
                  <a:lnTo>
                    <a:pt x="831" y="1034"/>
                  </a:lnTo>
                  <a:lnTo>
                    <a:pt x="801" y="1064"/>
                  </a:lnTo>
                  <a:lnTo>
                    <a:pt x="771" y="1074"/>
                  </a:lnTo>
                  <a:lnTo>
                    <a:pt x="729" y="1084"/>
                  </a:lnTo>
                  <a:lnTo>
                    <a:pt x="679" y="1095"/>
                  </a:lnTo>
                  <a:lnTo>
                    <a:pt x="639" y="1095"/>
                  </a:lnTo>
                  <a:lnTo>
                    <a:pt x="598" y="1095"/>
                  </a:lnTo>
                  <a:lnTo>
                    <a:pt x="557" y="1104"/>
                  </a:lnTo>
                  <a:lnTo>
                    <a:pt x="517" y="1104"/>
                  </a:lnTo>
                  <a:lnTo>
                    <a:pt x="477" y="1104"/>
                  </a:lnTo>
                  <a:lnTo>
                    <a:pt x="436" y="1095"/>
                  </a:lnTo>
                  <a:lnTo>
                    <a:pt x="395" y="1095"/>
                  </a:lnTo>
                  <a:lnTo>
                    <a:pt x="355" y="1084"/>
                  </a:lnTo>
                  <a:lnTo>
                    <a:pt x="315" y="1074"/>
                  </a:lnTo>
                  <a:lnTo>
                    <a:pt x="273" y="1053"/>
                  </a:lnTo>
                  <a:lnTo>
                    <a:pt x="243" y="1034"/>
                  </a:lnTo>
                  <a:lnTo>
                    <a:pt x="213" y="1013"/>
                  </a:lnTo>
                  <a:lnTo>
                    <a:pt x="182" y="983"/>
                  </a:lnTo>
                  <a:lnTo>
                    <a:pt x="153" y="963"/>
                  </a:lnTo>
                  <a:lnTo>
                    <a:pt x="142" y="932"/>
                  </a:lnTo>
                  <a:lnTo>
                    <a:pt x="132" y="912"/>
                  </a:lnTo>
                  <a:lnTo>
                    <a:pt x="122" y="891"/>
                  </a:lnTo>
                  <a:lnTo>
                    <a:pt x="101" y="841"/>
                  </a:lnTo>
                  <a:lnTo>
                    <a:pt x="101" y="790"/>
                  </a:lnTo>
                  <a:lnTo>
                    <a:pt x="92" y="760"/>
                  </a:lnTo>
                  <a:lnTo>
                    <a:pt x="92" y="740"/>
                  </a:lnTo>
                  <a:lnTo>
                    <a:pt x="92" y="709"/>
                  </a:lnTo>
                  <a:lnTo>
                    <a:pt x="92" y="679"/>
                  </a:lnTo>
                  <a:lnTo>
                    <a:pt x="92" y="649"/>
                  </a:lnTo>
                  <a:lnTo>
                    <a:pt x="101" y="618"/>
                  </a:lnTo>
                  <a:lnTo>
                    <a:pt x="101" y="597"/>
                  </a:lnTo>
                  <a:lnTo>
                    <a:pt x="111" y="578"/>
                  </a:lnTo>
                  <a:lnTo>
                    <a:pt x="142" y="597"/>
                  </a:lnTo>
                  <a:lnTo>
                    <a:pt x="193" y="608"/>
                  </a:lnTo>
                  <a:lnTo>
                    <a:pt x="233" y="618"/>
                  </a:lnTo>
                  <a:lnTo>
                    <a:pt x="284" y="639"/>
                  </a:lnTo>
                  <a:lnTo>
                    <a:pt x="325" y="639"/>
                  </a:lnTo>
                  <a:lnTo>
                    <a:pt x="376" y="649"/>
                  </a:lnTo>
                  <a:lnTo>
                    <a:pt x="426" y="649"/>
                  </a:lnTo>
                  <a:lnTo>
                    <a:pt x="477" y="649"/>
                  </a:lnTo>
                  <a:lnTo>
                    <a:pt x="507" y="597"/>
                  </a:lnTo>
                  <a:lnTo>
                    <a:pt x="466" y="578"/>
                  </a:lnTo>
                  <a:lnTo>
                    <a:pt x="436" y="557"/>
                  </a:lnTo>
                  <a:lnTo>
                    <a:pt x="405" y="547"/>
                  </a:lnTo>
                  <a:lnTo>
                    <a:pt x="376" y="537"/>
                  </a:lnTo>
                  <a:lnTo>
                    <a:pt x="334" y="517"/>
                  </a:lnTo>
                  <a:lnTo>
                    <a:pt x="294" y="506"/>
                  </a:lnTo>
                  <a:lnTo>
                    <a:pt x="264" y="486"/>
                  </a:lnTo>
                  <a:lnTo>
                    <a:pt x="233" y="477"/>
                  </a:lnTo>
                  <a:lnTo>
                    <a:pt x="193" y="456"/>
                  </a:lnTo>
                  <a:lnTo>
                    <a:pt x="153" y="446"/>
                  </a:lnTo>
                  <a:lnTo>
                    <a:pt x="132" y="426"/>
                  </a:lnTo>
                  <a:lnTo>
                    <a:pt x="101" y="405"/>
                  </a:lnTo>
                  <a:lnTo>
                    <a:pt x="71" y="374"/>
                  </a:lnTo>
                  <a:lnTo>
                    <a:pt x="50" y="344"/>
                  </a:lnTo>
                  <a:lnTo>
                    <a:pt x="31" y="304"/>
                  </a:lnTo>
                  <a:lnTo>
                    <a:pt x="20" y="283"/>
                  </a:lnTo>
                  <a:lnTo>
                    <a:pt x="10" y="254"/>
                  </a:lnTo>
                  <a:lnTo>
                    <a:pt x="10" y="223"/>
                  </a:lnTo>
                  <a:lnTo>
                    <a:pt x="0" y="193"/>
                  </a:lnTo>
                  <a:lnTo>
                    <a:pt x="0" y="162"/>
                  </a:lnTo>
                  <a:lnTo>
                    <a:pt x="0" y="132"/>
                  </a:lnTo>
                  <a:lnTo>
                    <a:pt x="10" y="111"/>
                  </a:lnTo>
                  <a:lnTo>
                    <a:pt x="20" y="81"/>
                  </a:lnTo>
                  <a:lnTo>
                    <a:pt x="41" y="61"/>
                  </a:lnTo>
                  <a:lnTo>
                    <a:pt x="101" y="0"/>
                  </a:lnTo>
                  <a:lnTo>
                    <a:pt x="101" y="31"/>
                  </a:lnTo>
                  <a:lnTo>
                    <a:pt x="122" y="61"/>
                  </a:lnTo>
                  <a:lnTo>
                    <a:pt x="132" y="90"/>
                  </a:lnTo>
                  <a:lnTo>
                    <a:pt x="153" y="121"/>
                  </a:lnTo>
                  <a:lnTo>
                    <a:pt x="172" y="132"/>
                  </a:lnTo>
                  <a:lnTo>
                    <a:pt x="203" y="162"/>
                  </a:lnTo>
                  <a:lnTo>
                    <a:pt x="233" y="182"/>
                  </a:lnTo>
                  <a:lnTo>
                    <a:pt x="264" y="203"/>
                  </a:lnTo>
                  <a:lnTo>
                    <a:pt x="294" y="223"/>
                  </a:lnTo>
                  <a:lnTo>
                    <a:pt x="325" y="243"/>
                  </a:lnTo>
                  <a:lnTo>
                    <a:pt x="365" y="254"/>
                  </a:lnTo>
                  <a:lnTo>
                    <a:pt x="405" y="273"/>
                  </a:lnTo>
                  <a:lnTo>
                    <a:pt x="436" y="283"/>
                  </a:lnTo>
                  <a:lnTo>
                    <a:pt x="466" y="294"/>
                  </a:lnTo>
                  <a:lnTo>
                    <a:pt x="496" y="315"/>
                  </a:lnTo>
                  <a:lnTo>
                    <a:pt x="538" y="324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6699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0" name="Freeform 409"/>
            <p:cNvSpPr>
              <a:spLocks/>
            </p:cNvSpPr>
            <p:nvPr/>
          </p:nvSpPr>
          <p:spPr bwMode="auto">
            <a:xfrm>
              <a:off x="1471" y="3401"/>
              <a:ext cx="175" cy="157"/>
            </a:xfrm>
            <a:custGeom>
              <a:avLst/>
              <a:gdLst>
                <a:gd name="T0" fmla="*/ 85 w 1226"/>
                <a:gd name="T1" fmla="*/ 45 h 1104"/>
                <a:gd name="T2" fmla="*/ 100 w 1226"/>
                <a:gd name="T3" fmla="*/ 43 h 1104"/>
                <a:gd name="T4" fmla="*/ 117 w 1226"/>
                <a:gd name="T5" fmla="*/ 42 h 1104"/>
                <a:gd name="T6" fmla="*/ 132 w 1226"/>
                <a:gd name="T7" fmla="*/ 36 h 1104"/>
                <a:gd name="T8" fmla="*/ 146 w 1226"/>
                <a:gd name="T9" fmla="*/ 26 h 1104"/>
                <a:gd name="T10" fmla="*/ 162 w 1226"/>
                <a:gd name="T11" fmla="*/ 3 h 1104"/>
                <a:gd name="T12" fmla="*/ 172 w 1226"/>
                <a:gd name="T13" fmla="*/ 19 h 1104"/>
                <a:gd name="T14" fmla="*/ 174 w 1226"/>
                <a:gd name="T15" fmla="*/ 37 h 1104"/>
                <a:gd name="T16" fmla="*/ 163 w 1226"/>
                <a:gd name="T17" fmla="*/ 56 h 1104"/>
                <a:gd name="T18" fmla="*/ 146 w 1226"/>
                <a:gd name="T19" fmla="*/ 63 h 1104"/>
                <a:gd name="T20" fmla="*/ 130 w 1226"/>
                <a:gd name="T21" fmla="*/ 69 h 1104"/>
                <a:gd name="T22" fmla="*/ 133 w 1226"/>
                <a:gd name="T23" fmla="*/ 79 h 1104"/>
                <a:gd name="T24" fmla="*/ 143 w 1226"/>
                <a:gd name="T25" fmla="*/ 84 h 1104"/>
                <a:gd name="T26" fmla="*/ 140 w 1226"/>
                <a:gd name="T27" fmla="*/ 97 h 1104"/>
                <a:gd name="T28" fmla="*/ 130 w 1226"/>
                <a:gd name="T29" fmla="*/ 108 h 1104"/>
                <a:gd name="T30" fmla="*/ 139 w 1226"/>
                <a:gd name="T31" fmla="*/ 112 h 1104"/>
                <a:gd name="T32" fmla="*/ 140 w 1226"/>
                <a:gd name="T33" fmla="*/ 122 h 1104"/>
                <a:gd name="T34" fmla="*/ 130 w 1226"/>
                <a:gd name="T35" fmla="*/ 138 h 1104"/>
                <a:gd name="T36" fmla="*/ 114 w 1226"/>
                <a:gd name="T37" fmla="*/ 151 h 1104"/>
                <a:gd name="T38" fmla="*/ 97 w 1226"/>
                <a:gd name="T39" fmla="*/ 156 h 1104"/>
                <a:gd name="T40" fmla="*/ 80 w 1226"/>
                <a:gd name="T41" fmla="*/ 157 h 1104"/>
                <a:gd name="T42" fmla="*/ 62 w 1226"/>
                <a:gd name="T43" fmla="*/ 156 h 1104"/>
                <a:gd name="T44" fmla="*/ 45 w 1226"/>
                <a:gd name="T45" fmla="*/ 153 h 1104"/>
                <a:gd name="T46" fmla="*/ 30 w 1226"/>
                <a:gd name="T47" fmla="*/ 144 h 1104"/>
                <a:gd name="T48" fmla="*/ 20 w 1226"/>
                <a:gd name="T49" fmla="*/ 133 h 1104"/>
                <a:gd name="T50" fmla="*/ 14 w 1226"/>
                <a:gd name="T51" fmla="*/ 120 h 1104"/>
                <a:gd name="T52" fmla="*/ 13 w 1226"/>
                <a:gd name="T53" fmla="*/ 105 h 1104"/>
                <a:gd name="T54" fmla="*/ 13 w 1226"/>
                <a:gd name="T55" fmla="*/ 92 h 1104"/>
                <a:gd name="T56" fmla="*/ 16 w 1226"/>
                <a:gd name="T57" fmla="*/ 82 h 1104"/>
                <a:gd name="T58" fmla="*/ 33 w 1226"/>
                <a:gd name="T59" fmla="*/ 88 h 1104"/>
                <a:gd name="T60" fmla="*/ 54 w 1226"/>
                <a:gd name="T61" fmla="*/ 92 h 1104"/>
                <a:gd name="T62" fmla="*/ 72 w 1226"/>
                <a:gd name="T63" fmla="*/ 85 h 1104"/>
                <a:gd name="T64" fmla="*/ 58 w 1226"/>
                <a:gd name="T65" fmla="*/ 78 h 1104"/>
                <a:gd name="T66" fmla="*/ 42 w 1226"/>
                <a:gd name="T67" fmla="*/ 72 h 1104"/>
                <a:gd name="T68" fmla="*/ 28 w 1226"/>
                <a:gd name="T69" fmla="*/ 65 h 1104"/>
                <a:gd name="T70" fmla="*/ 14 w 1226"/>
                <a:gd name="T71" fmla="*/ 58 h 1104"/>
                <a:gd name="T72" fmla="*/ 4 w 1226"/>
                <a:gd name="T73" fmla="*/ 43 h 1104"/>
                <a:gd name="T74" fmla="*/ 1 w 1226"/>
                <a:gd name="T75" fmla="*/ 32 h 1104"/>
                <a:gd name="T76" fmla="*/ 0 w 1226"/>
                <a:gd name="T77" fmla="*/ 19 h 1104"/>
                <a:gd name="T78" fmla="*/ 6 w 1226"/>
                <a:gd name="T79" fmla="*/ 9 h 1104"/>
                <a:gd name="T80" fmla="*/ 17 w 1226"/>
                <a:gd name="T81" fmla="*/ 9 h 1104"/>
                <a:gd name="T82" fmla="*/ 25 w 1226"/>
                <a:gd name="T83" fmla="*/ 19 h 1104"/>
                <a:gd name="T84" fmla="*/ 38 w 1226"/>
                <a:gd name="T85" fmla="*/ 29 h 1104"/>
                <a:gd name="T86" fmla="*/ 52 w 1226"/>
                <a:gd name="T87" fmla="*/ 36 h 1104"/>
                <a:gd name="T88" fmla="*/ 67 w 1226"/>
                <a:gd name="T89" fmla="*/ 42 h 1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26" h="1104">
                  <a:moveTo>
                    <a:pt x="538" y="324"/>
                  </a:moveTo>
                  <a:lnTo>
                    <a:pt x="567" y="324"/>
                  </a:lnTo>
                  <a:lnTo>
                    <a:pt x="598" y="315"/>
                  </a:lnTo>
                  <a:lnTo>
                    <a:pt x="628" y="315"/>
                  </a:lnTo>
                  <a:lnTo>
                    <a:pt x="669" y="315"/>
                  </a:lnTo>
                  <a:lnTo>
                    <a:pt x="700" y="304"/>
                  </a:lnTo>
                  <a:lnTo>
                    <a:pt x="740" y="304"/>
                  </a:lnTo>
                  <a:lnTo>
                    <a:pt x="780" y="294"/>
                  </a:lnTo>
                  <a:lnTo>
                    <a:pt x="821" y="294"/>
                  </a:lnTo>
                  <a:lnTo>
                    <a:pt x="851" y="283"/>
                  </a:lnTo>
                  <a:lnTo>
                    <a:pt x="891" y="273"/>
                  </a:lnTo>
                  <a:lnTo>
                    <a:pt x="922" y="254"/>
                  </a:lnTo>
                  <a:lnTo>
                    <a:pt x="963" y="233"/>
                  </a:lnTo>
                  <a:lnTo>
                    <a:pt x="994" y="212"/>
                  </a:lnTo>
                  <a:lnTo>
                    <a:pt x="1024" y="182"/>
                  </a:lnTo>
                  <a:lnTo>
                    <a:pt x="1055" y="151"/>
                  </a:lnTo>
                  <a:lnTo>
                    <a:pt x="1085" y="121"/>
                  </a:lnTo>
                  <a:lnTo>
                    <a:pt x="1135" y="20"/>
                  </a:lnTo>
                  <a:lnTo>
                    <a:pt x="1166" y="50"/>
                  </a:lnTo>
                  <a:lnTo>
                    <a:pt x="1196" y="90"/>
                  </a:lnTo>
                  <a:lnTo>
                    <a:pt x="1206" y="132"/>
                  </a:lnTo>
                  <a:lnTo>
                    <a:pt x="1226" y="172"/>
                  </a:lnTo>
                  <a:lnTo>
                    <a:pt x="1226" y="223"/>
                  </a:lnTo>
                  <a:lnTo>
                    <a:pt x="1217" y="263"/>
                  </a:lnTo>
                  <a:lnTo>
                    <a:pt x="1206" y="304"/>
                  </a:lnTo>
                  <a:lnTo>
                    <a:pt x="1186" y="355"/>
                  </a:lnTo>
                  <a:lnTo>
                    <a:pt x="1145" y="395"/>
                  </a:lnTo>
                  <a:lnTo>
                    <a:pt x="1105" y="416"/>
                  </a:lnTo>
                  <a:lnTo>
                    <a:pt x="1064" y="435"/>
                  </a:lnTo>
                  <a:lnTo>
                    <a:pt x="1024" y="446"/>
                  </a:lnTo>
                  <a:lnTo>
                    <a:pt x="983" y="446"/>
                  </a:lnTo>
                  <a:lnTo>
                    <a:pt x="942" y="466"/>
                  </a:lnTo>
                  <a:lnTo>
                    <a:pt x="912" y="486"/>
                  </a:lnTo>
                  <a:lnTo>
                    <a:pt x="891" y="527"/>
                  </a:lnTo>
                  <a:lnTo>
                    <a:pt x="912" y="557"/>
                  </a:lnTo>
                  <a:lnTo>
                    <a:pt x="933" y="557"/>
                  </a:lnTo>
                  <a:lnTo>
                    <a:pt x="963" y="547"/>
                  </a:lnTo>
                  <a:lnTo>
                    <a:pt x="994" y="557"/>
                  </a:lnTo>
                  <a:lnTo>
                    <a:pt x="1003" y="588"/>
                  </a:lnTo>
                  <a:lnTo>
                    <a:pt x="1003" y="618"/>
                  </a:lnTo>
                  <a:lnTo>
                    <a:pt x="994" y="649"/>
                  </a:lnTo>
                  <a:lnTo>
                    <a:pt x="983" y="679"/>
                  </a:lnTo>
                  <a:lnTo>
                    <a:pt x="952" y="699"/>
                  </a:lnTo>
                  <a:lnTo>
                    <a:pt x="942" y="729"/>
                  </a:lnTo>
                  <a:lnTo>
                    <a:pt x="912" y="760"/>
                  </a:lnTo>
                  <a:lnTo>
                    <a:pt x="902" y="780"/>
                  </a:lnTo>
                  <a:lnTo>
                    <a:pt x="942" y="801"/>
                  </a:lnTo>
                  <a:lnTo>
                    <a:pt x="973" y="790"/>
                  </a:lnTo>
                  <a:lnTo>
                    <a:pt x="994" y="780"/>
                  </a:lnTo>
                  <a:lnTo>
                    <a:pt x="994" y="820"/>
                  </a:lnTo>
                  <a:lnTo>
                    <a:pt x="983" y="861"/>
                  </a:lnTo>
                  <a:lnTo>
                    <a:pt x="963" y="902"/>
                  </a:lnTo>
                  <a:lnTo>
                    <a:pt x="942" y="942"/>
                  </a:lnTo>
                  <a:lnTo>
                    <a:pt x="912" y="973"/>
                  </a:lnTo>
                  <a:lnTo>
                    <a:pt x="872" y="1013"/>
                  </a:lnTo>
                  <a:lnTo>
                    <a:pt x="831" y="1034"/>
                  </a:lnTo>
                  <a:lnTo>
                    <a:pt x="801" y="1064"/>
                  </a:lnTo>
                  <a:lnTo>
                    <a:pt x="771" y="1074"/>
                  </a:lnTo>
                  <a:lnTo>
                    <a:pt x="729" y="1084"/>
                  </a:lnTo>
                  <a:lnTo>
                    <a:pt x="679" y="1095"/>
                  </a:lnTo>
                  <a:lnTo>
                    <a:pt x="639" y="1095"/>
                  </a:lnTo>
                  <a:lnTo>
                    <a:pt x="598" y="1095"/>
                  </a:lnTo>
                  <a:lnTo>
                    <a:pt x="557" y="1104"/>
                  </a:lnTo>
                  <a:lnTo>
                    <a:pt x="517" y="1104"/>
                  </a:lnTo>
                  <a:lnTo>
                    <a:pt x="477" y="1104"/>
                  </a:lnTo>
                  <a:lnTo>
                    <a:pt x="436" y="1095"/>
                  </a:lnTo>
                  <a:lnTo>
                    <a:pt x="395" y="1095"/>
                  </a:lnTo>
                  <a:lnTo>
                    <a:pt x="355" y="1084"/>
                  </a:lnTo>
                  <a:lnTo>
                    <a:pt x="315" y="1074"/>
                  </a:lnTo>
                  <a:lnTo>
                    <a:pt x="273" y="1053"/>
                  </a:lnTo>
                  <a:lnTo>
                    <a:pt x="243" y="1034"/>
                  </a:lnTo>
                  <a:lnTo>
                    <a:pt x="213" y="1013"/>
                  </a:lnTo>
                  <a:lnTo>
                    <a:pt x="182" y="983"/>
                  </a:lnTo>
                  <a:lnTo>
                    <a:pt x="153" y="963"/>
                  </a:lnTo>
                  <a:lnTo>
                    <a:pt x="142" y="932"/>
                  </a:lnTo>
                  <a:lnTo>
                    <a:pt x="132" y="912"/>
                  </a:lnTo>
                  <a:lnTo>
                    <a:pt x="122" y="891"/>
                  </a:lnTo>
                  <a:lnTo>
                    <a:pt x="101" y="841"/>
                  </a:lnTo>
                  <a:lnTo>
                    <a:pt x="101" y="790"/>
                  </a:lnTo>
                  <a:lnTo>
                    <a:pt x="92" y="760"/>
                  </a:lnTo>
                  <a:lnTo>
                    <a:pt x="92" y="740"/>
                  </a:lnTo>
                  <a:lnTo>
                    <a:pt x="92" y="709"/>
                  </a:lnTo>
                  <a:lnTo>
                    <a:pt x="92" y="679"/>
                  </a:lnTo>
                  <a:lnTo>
                    <a:pt x="92" y="649"/>
                  </a:lnTo>
                  <a:lnTo>
                    <a:pt x="101" y="618"/>
                  </a:lnTo>
                  <a:lnTo>
                    <a:pt x="101" y="597"/>
                  </a:lnTo>
                  <a:lnTo>
                    <a:pt x="111" y="578"/>
                  </a:lnTo>
                  <a:lnTo>
                    <a:pt x="142" y="597"/>
                  </a:lnTo>
                  <a:lnTo>
                    <a:pt x="193" y="608"/>
                  </a:lnTo>
                  <a:lnTo>
                    <a:pt x="233" y="618"/>
                  </a:lnTo>
                  <a:lnTo>
                    <a:pt x="284" y="639"/>
                  </a:lnTo>
                  <a:lnTo>
                    <a:pt x="325" y="639"/>
                  </a:lnTo>
                  <a:lnTo>
                    <a:pt x="376" y="649"/>
                  </a:lnTo>
                  <a:lnTo>
                    <a:pt x="426" y="649"/>
                  </a:lnTo>
                  <a:lnTo>
                    <a:pt x="477" y="649"/>
                  </a:lnTo>
                  <a:lnTo>
                    <a:pt x="507" y="597"/>
                  </a:lnTo>
                  <a:lnTo>
                    <a:pt x="466" y="578"/>
                  </a:lnTo>
                  <a:lnTo>
                    <a:pt x="436" y="557"/>
                  </a:lnTo>
                  <a:lnTo>
                    <a:pt x="405" y="547"/>
                  </a:lnTo>
                  <a:lnTo>
                    <a:pt x="376" y="537"/>
                  </a:lnTo>
                  <a:lnTo>
                    <a:pt x="334" y="517"/>
                  </a:lnTo>
                  <a:lnTo>
                    <a:pt x="294" y="506"/>
                  </a:lnTo>
                  <a:lnTo>
                    <a:pt x="264" y="486"/>
                  </a:lnTo>
                  <a:lnTo>
                    <a:pt x="233" y="477"/>
                  </a:lnTo>
                  <a:lnTo>
                    <a:pt x="193" y="456"/>
                  </a:lnTo>
                  <a:lnTo>
                    <a:pt x="153" y="446"/>
                  </a:lnTo>
                  <a:lnTo>
                    <a:pt x="132" y="426"/>
                  </a:lnTo>
                  <a:lnTo>
                    <a:pt x="101" y="405"/>
                  </a:lnTo>
                  <a:lnTo>
                    <a:pt x="71" y="374"/>
                  </a:lnTo>
                  <a:lnTo>
                    <a:pt x="50" y="344"/>
                  </a:lnTo>
                  <a:lnTo>
                    <a:pt x="31" y="304"/>
                  </a:lnTo>
                  <a:lnTo>
                    <a:pt x="20" y="283"/>
                  </a:lnTo>
                  <a:lnTo>
                    <a:pt x="10" y="254"/>
                  </a:lnTo>
                  <a:lnTo>
                    <a:pt x="10" y="223"/>
                  </a:lnTo>
                  <a:lnTo>
                    <a:pt x="0" y="193"/>
                  </a:lnTo>
                  <a:lnTo>
                    <a:pt x="0" y="162"/>
                  </a:lnTo>
                  <a:lnTo>
                    <a:pt x="0" y="132"/>
                  </a:lnTo>
                  <a:lnTo>
                    <a:pt x="10" y="111"/>
                  </a:lnTo>
                  <a:lnTo>
                    <a:pt x="20" y="81"/>
                  </a:lnTo>
                  <a:lnTo>
                    <a:pt x="41" y="61"/>
                  </a:lnTo>
                  <a:lnTo>
                    <a:pt x="101" y="0"/>
                  </a:lnTo>
                  <a:lnTo>
                    <a:pt x="101" y="31"/>
                  </a:lnTo>
                  <a:lnTo>
                    <a:pt x="122" y="61"/>
                  </a:lnTo>
                  <a:lnTo>
                    <a:pt x="132" y="90"/>
                  </a:lnTo>
                  <a:lnTo>
                    <a:pt x="153" y="121"/>
                  </a:lnTo>
                  <a:lnTo>
                    <a:pt x="172" y="132"/>
                  </a:lnTo>
                  <a:lnTo>
                    <a:pt x="203" y="162"/>
                  </a:lnTo>
                  <a:lnTo>
                    <a:pt x="233" y="182"/>
                  </a:lnTo>
                  <a:lnTo>
                    <a:pt x="264" y="203"/>
                  </a:lnTo>
                  <a:lnTo>
                    <a:pt x="294" y="223"/>
                  </a:lnTo>
                  <a:lnTo>
                    <a:pt x="325" y="243"/>
                  </a:lnTo>
                  <a:lnTo>
                    <a:pt x="365" y="254"/>
                  </a:lnTo>
                  <a:lnTo>
                    <a:pt x="405" y="273"/>
                  </a:lnTo>
                  <a:lnTo>
                    <a:pt x="436" y="283"/>
                  </a:lnTo>
                  <a:lnTo>
                    <a:pt x="466" y="294"/>
                  </a:lnTo>
                  <a:lnTo>
                    <a:pt x="496" y="315"/>
                  </a:lnTo>
                  <a:lnTo>
                    <a:pt x="538" y="324"/>
                  </a:lnTo>
                </a:path>
              </a:pathLst>
            </a:custGeom>
            <a:noFill/>
            <a:ln w="0">
              <a:solidFill>
                <a:srgbClr val="6699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1" name="Freeform 410"/>
            <p:cNvSpPr>
              <a:spLocks/>
            </p:cNvSpPr>
            <p:nvPr/>
          </p:nvSpPr>
          <p:spPr bwMode="auto">
            <a:xfrm>
              <a:off x="1239" y="3417"/>
              <a:ext cx="143" cy="156"/>
            </a:xfrm>
            <a:custGeom>
              <a:avLst/>
              <a:gdLst>
                <a:gd name="T0" fmla="*/ 140 w 1004"/>
                <a:gd name="T1" fmla="*/ 14 h 1095"/>
                <a:gd name="T2" fmla="*/ 137 w 1004"/>
                <a:gd name="T3" fmla="*/ 27 h 1095"/>
                <a:gd name="T4" fmla="*/ 134 w 1004"/>
                <a:gd name="T5" fmla="*/ 42 h 1095"/>
                <a:gd name="T6" fmla="*/ 127 w 1004"/>
                <a:gd name="T7" fmla="*/ 53 h 1095"/>
                <a:gd name="T8" fmla="*/ 117 w 1004"/>
                <a:gd name="T9" fmla="*/ 62 h 1095"/>
                <a:gd name="T10" fmla="*/ 110 w 1004"/>
                <a:gd name="T11" fmla="*/ 69 h 1095"/>
                <a:gd name="T12" fmla="*/ 104 w 1004"/>
                <a:gd name="T13" fmla="*/ 79 h 1095"/>
                <a:gd name="T14" fmla="*/ 101 w 1004"/>
                <a:gd name="T15" fmla="*/ 88 h 1095"/>
                <a:gd name="T16" fmla="*/ 113 w 1004"/>
                <a:gd name="T17" fmla="*/ 87 h 1095"/>
                <a:gd name="T18" fmla="*/ 126 w 1004"/>
                <a:gd name="T19" fmla="*/ 91 h 1095"/>
                <a:gd name="T20" fmla="*/ 137 w 1004"/>
                <a:gd name="T21" fmla="*/ 100 h 1095"/>
                <a:gd name="T22" fmla="*/ 137 w 1004"/>
                <a:gd name="T23" fmla="*/ 117 h 1095"/>
                <a:gd name="T24" fmla="*/ 134 w 1004"/>
                <a:gd name="T25" fmla="*/ 134 h 1095"/>
                <a:gd name="T26" fmla="*/ 124 w 1004"/>
                <a:gd name="T27" fmla="*/ 149 h 1095"/>
                <a:gd name="T28" fmla="*/ 105 w 1004"/>
                <a:gd name="T29" fmla="*/ 156 h 1095"/>
                <a:gd name="T30" fmla="*/ 85 w 1004"/>
                <a:gd name="T31" fmla="*/ 155 h 1095"/>
                <a:gd name="T32" fmla="*/ 70 w 1004"/>
                <a:gd name="T33" fmla="*/ 149 h 1095"/>
                <a:gd name="T34" fmla="*/ 56 w 1004"/>
                <a:gd name="T35" fmla="*/ 139 h 1095"/>
                <a:gd name="T36" fmla="*/ 45 w 1004"/>
                <a:gd name="T37" fmla="*/ 127 h 1095"/>
                <a:gd name="T38" fmla="*/ 36 w 1004"/>
                <a:gd name="T39" fmla="*/ 113 h 1095"/>
                <a:gd name="T40" fmla="*/ 30 w 1004"/>
                <a:gd name="T41" fmla="*/ 97 h 1095"/>
                <a:gd name="T42" fmla="*/ 35 w 1004"/>
                <a:gd name="T43" fmla="*/ 90 h 1095"/>
                <a:gd name="T44" fmla="*/ 49 w 1004"/>
                <a:gd name="T45" fmla="*/ 94 h 1095"/>
                <a:gd name="T46" fmla="*/ 62 w 1004"/>
                <a:gd name="T47" fmla="*/ 94 h 1095"/>
                <a:gd name="T48" fmla="*/ 72 w 1004"/>
                <a:gd name="T49" fmla="*/ 92 h 1095"/>
                <a:gd name="T50" fmla="*/ 87 w 1004"/>
                <a:gd name="T51" fmla="*/ 85 h 1095"/>
                <a:gd name="T52" fmla="*/ 74 w 1004"/>
                <a:gd name="T53" fmla="*/ 82 h 1095"/>
                <a:gd name="T54" fmla="*/ 62 w 1004"/>
                <a:gd name="T55" fmla="*/ 79 h 1095"/>
                <a:gd name="T56" fmla="*/ 46 w 1004"/>
                <a:gd name="T57" fmla="*/ 75 h 1095"/>
                <a:gd name="T58" fmla="*/ 29 w 1004"/>
                <a:gd name="T59" fmla="*/ 62 h 1095"/>
                <a:gd name="T60" fmla="*/ 16 w 1004"/>
                <a:gd name="T61" fmla="*/ 58 h 1095"/>
                <a:gd name="T62" fmla="*/ 7 w 1004"/>
                <a:gd name="T63" fmla="*/ 48 h 1095"/>
                <a:gd name="T64" fmla="*/ 0 w 1004"/>
                <a:gd name="T65" fmla="*/ 33 h 1095"/>
                <a:gd name="T66" fmla="*/ 0 w 1004"/>
                <a:gd name="T67" fmla="*/ 19 h 1095"/>
                <a:gd name="T68" fmla="*/ 4 w 1004"/>
                <a:gd name="T69" fmla="*/ 14 h 1095"/>
                <a:gd name="T70" fmla="*/ 19 w 1004"/>
                <a:gd name="T71" fmla="*/ 26 h 1095"/>
                <a:gd name="T72" fmla="*/ 36 w 1004"/>
                <a:gd name="T73" fmla="*/ 33 h 1095"/>
                <a:gd name="T74" fmla="*/ 55 w 1004"/>
                <a:gd name="T75" fmla="*/ 37 h 1095"/>
                <a:gd name="T76" fmla="*/ 72 w 1004"/>
                <a:gd name="T77" fmla="*/ 39 h 1095"/>
                <a:gd name="T78" fmla="*/ 91 w 1004"/>
                <a:gd name="T79" fmla="*/ 35 h 1095"/>
                <a:gd name="T80" fmla="*/ 111 w 1004"/>
                <a:gd name="T81" fmla="*/ 23 h 1095"/>
                <a:gd name="T82" fmla="*/ 127 w 1004"/>
                <a:gd name="T83" fmla="*/ 9 h 1095"/>
                <a:gd name="T84" fmla="*/ 143 w 1004"/>
                <a:gd name="T85" fmla="*/ 6 h 109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04" h="1095">
                  <a:moveTo>
                    <a:pt x="1004" y="40"/>
                  </a:moveTo>
                  <a:lnTo>
                    <a:pt x="994" y="71"/>
                  </a:lnTo>
                  <a:lnTo>
                    <a:pt x="984" y="101"/>
                  </a:lnTo>
                  <a:lnTo>
                    <a:pt x="984" y="132"/>
                  </a:lnTo>
                  <a:lnTo>
                    <a:pt x="974" y="172"/>
                  </a:lnTo>
                  <a:lnTo>
                    <a:pt x="963" y="193"/>
                  </a:lnTo>
                  <a:lnTo>
                    <a:pt x="963" y="233"/>
                  </a:lnTo>
                  <a:lnTo>
                    <a:pt x="953" y="263"/>
                  </a:lnTo>
                  <a:lnTo>
                    <a:pt x="943" y="294"/>
                  </a:lnTo>
                  <a:lnTo>
                    <a:pt x="923" y="324"/>
                  </a:lnTo>
                  <a:lnTo>
                    <a:pt x="913" y="345"/>
                  </a:lnTo>
                  <a:lnTo>
                    <a:pt x="892" y="375"/>
                  </a:lnTo>
                  <a:lnTo>
                    <a:pt x="873" y="395"/>
                  </a:lnTo>
                  <a:lnTo>
                    <a:pt x="841" y="416"/>
                  </a:lnTo>
                  <a:lnTo>
                    <a:pt x="822" y="436"/>
                  </a:lnTo>
                  <a:lnTo>
                    <a:pt x="791" y="456"/>
                  </a:lnTo>
                  <a:lnTo>
                    <a:pt x="761" y="467"/>
                  </a:lnTo>
                  <a:lnTo>
                    <a:pt x="770" y="486"/>
                  </a:lnTo>
                  <a:lnTo>
                    <a:pt x="761" y="507"/>
                  </a:lnTo>
                  <a:lnTo>
                    <a:pt x="751" y="538"/>
                  </a:lnTo>
                  <a:lnTo>
                    <a:pt x="730" y="557"/>
                  </a:lnTo>
                  <a:lnTo>
                    <a:pt x="720" y="578"/>
                  </a:lnTo>
                  <a:lnTo>
                    <a:pt x="710" y="598"/>
                  </a:lnTo>
                  <a:lnTo>
                    <a:pt x="710" y="618"/>
                  </a:lnTo>
                  <a:lnTo>
                    <a:pt x="740" y="649"/>
                  </a:lnTo>
                  <a:lnTo>
                    <a:pt x="770" y="618"/>
                  </a:lnTo>
                  <a:lnTo>
                    <a:pt x="791" y="608"/>
                  </a:lnTo>
                  <a:lnTo>
                    <a:pt x="822" y="608"/>
                  </a:lnTo>
                  <a:lnTo>
                    <a:pt x="862" y="629"/>
                  </a:lnTo>
                  <a:lnTo>
                    <a:pt x="882" y="639"/>
                  </a:lnTo>
                  <a:lnTo>
                    <a:pt x="913" y="659"/>
                  </a:lnTo>
                  <a:lnTo>
                    <a:pt x="943" y="679"/>
                  </a:lnTo>
                  <a:lnTo>
                    <a:pt x="963" y="700"/>
                  </a:lnTo>
                  <a:lnTo>
                    <a:pt x="963" y="740"/>
                  </a:lnTo>
                  <a:lnTo>
                    <a:pt x="974" y="780"/>
                  </a:lnTo>
                  <a:lnTo>
                    <a:pt x="963" y="821"/>
                  </a:lnTo>
                  <a:lnTo>
                    <a:pt x="963" y="862"/>
                  </a:lnTo>
                  <a:lnTo>
                    <a:pt x="953" y="902"/>
                  </a:lnTo>
                  <a:lnTo>
                    <a:pt x="943" y="942"/>
                  </a:lnTo>
                  <a:lnTo>
                    <a:pt x="923" y="984"/>
                  </a:lnTo>
                  <a:lnTo>
                    <a:pt x="913" y="1014"/>
                  </a:lnTo>
                  <a:lnTo>
                    <a:pt x="873" y="1045"/>
                  </a:lnTo>
                  <a:lnTo>
                    <a:pt x="831" y="1064"/>
                  </a:lnTo>
                  <a:lnTo>
                    <a:pt x="781" y="1074"/>
                  </a:lnTo>
                  <a:lnTo>
                    <a:pt x="740" y="1095"/>
                  </a:lnTo>
                  <a:lnTo>
                    <a:pt x="690" y="1095"/>
                  </a:lnTo>
                  <a:lnTo>
                    <a:pt x="639" y="1095"/>
                  </a:lnTo>
                  <a:lnTo>
                    <a:pt x="599" y="1085"/>
                  </a:lnTo>
                  <a:lnTo>
                    <a:pt x="558" y="1085"/>
                  </a:lnTo>
                  <a:lnTo>
                    <a:pt x="517" y="1064"/>
                  </a:lnTo>
                  <a:lnTo>
                    <a:pt x="488" y="1045"/>
                  </a:lnTo>
                  <a:lnTo>
                    <a:pt x="457" y="1024"/>
                  </a:lnTo>
                  <a:lnTo>
                    <a:pt x="427" y="1003"/>
                  </a:lnTo>
                  <a:lnTo>
                    <a:pt x="396" y="973"/>
                  </a:lnTo>
                  <a:lnTo>
                    <a:pt x="366" y="953"/>
                  </a:lnTo>
                  <a:lnTo>
                    <a:pt x="345" y="923"/>
                  </a:lnTo>
                  <a:lnTo>
                    <a:pt x="315" y="892"/>
                  </a:lnTo>
                  <a:lnTo>
                    <a:pt x="295" y="862"/>
                  </a:lnTo>
                  <a:lnTo>
                    <a:pt x="274" y="821"/>
                  </a:lnTo>
                  <a:lnTo>
                    <a:pt x="254" y="791"/>
                  </a:lnTo>
                  <a:lnTo>
                    <a:pt x="244" y="761"/>
                  </a:lnTo>
                  <a:lnTo>
                    <a:pt x="223" y="719"/>
                  </a:lnTo>
                  <a:lnTo>
                    <a:pt x="213" y="679"/>
                  </a:lnTo>
                  <a:lnTo>
                    <a:pt x="204" y="649"/>
                  </a:lnTo>
                  <a:lnTo>
                    <a:pt x="204" y="618"/>
                  </a:lnTo>
                  <a:lnTo>
                    <a:pt x="244" y="629"/>
                  </a:lnTo>
                  <a:lnTo>
                    <a:pt x="295" y="649"/>
                  </a:lnTo>
                  <a:lnTo>
                    <a:pt x="324" y="649"/>
                  </a:lnTo>
                  <a:lnTo>
                    <a:pt x="345" y="659"/>
                  </a:lnTo>
                  <a:lnTo>
                    <a:pt x="376" y="659"/>
                  </a:lnTo>
                  <a:lnTo>
                    <a:pt x="406" y="659"/>
                  </a:lnTo>
                  <a:lnTo>
                    <a:pt x="436" y="659"/>
                  </a:lnTo>
                  <a:lnTo>
                    <a:pt x="457" y="659"/>
                  </a:lnTo>
                  <a:lnTo>
                    <a:pt x="477" y="649"/>
                  </a:lnTo>
                  <a:lnTo>
                    <a:pt x="507" y="649"/>
                  </a:lnTo>
                  <a:lnTo>
                    <a:pt x="558" y="639"/>
                  </a:lnTo>
                  <a:lnTo>
                    <a:pt x="608" y="629"/>
                  </a:lnTo>
                  <a:lnTo>
                    <a:pt x="608" y="598"/>
                  </a:lnTo>
                  <a:lnTo>
                    <a:pt x="578" y="588"/>
                  </a:lnTo>
                  <a:lnTo>
                    <a:pt x="547" y="578"/>
                  </a:lnTo>
                  <a:lnTo>
                    <a:pt x="517" y="578"/>
                  </a:lnTo>
                  <a:lnTo>
                    <a:pt x="488" y="568"/>
                  </a:lnTo>
                  <a:lnTo>
                    <a:pt x="457" y="557"/>
                  </a:lnTo>
                  <a:lnTo>
                    <a:pt x="436" y="557"/>
                  </a:lnTo>
                  <a:lnTo>
                    <a:pt x="406" y="547"/>
                  </a:lnTo>
                  <a:lnTo>
                    <a:pt x="376" y="547"/>
                  </a:lnTo>
                  <a:lnTo>
                    <a:pt x="324" y="528"/>
                  </a:lnTo>
                  <a:lnTo>
                    <a:pt x="284" y="507"/>
                  </a:lnTo>
                  <a:lnTo>
                    <a:pt x="234" y="477"/>
                  </a:lnTo>
                  <a:lnTo>
                    <a:pt x="204" y="436"/>
                  </a:lnTo>
                  <a:lnTo>
                    <a:pt x="173" y="436"/>
                  </a:lnTo>
                  <a:lnTo>
                    <a:pt x="143" y="426"/>
                  </a:lnTo>
                  <a:lnTo>
                    <a:pt x="112" y="406"/>
                  </a:lnTo>
                  <a:lnTo>
                    <a:pt x="92" y="385"/>
                  </a:lnTo>
                  <a:lnTo>
                    <a:pt x="72" y="355"/>
                  </a:lnTo>
                  <a:lnTo>
                    <a:pt x="51" y="335"/>
                  </a:lnTo>
                  <a:lnTo>
                    <a:pt x="31" y="305"/>
                  </a:lnTo>
                  <a:lnTo>
                    <a:pt x="11" y="284"/>
                  </a:lnTo>
                  <a:lnTo>
                    <a:pt x="0" y="233"/>
                  </a:lnTo>
                  <a:lnTo>
                    <a:pt x="0" y="183"/>
                  </a:lnTo>
                  <a:lnTo>
                    <a:pt x="0" y="162"/>
                  </a:lnTo>
                  <a:lnTo>
                    <a:pt x="0" y="132"/>
                  </a:lnTo>
                  <a:lnTo>
                    <a:pt x="0" y="101"/>
                  </a:lnTo>
                  <a:lnTo>
                    <a:pt x="0" y="82"/>
                  </a:lnTo>
                  <a:lnTo>
                    <a:pt x="31" y="101"/>
                  </a:lnTo>
                  <a:lnTo>
                    <a:pt x="61" y="132"/>
                  </a:lnTo>
                  <a:lnTo>
                    <a:pt x="101" y="162"/>
                  </a:lnTo>
                  <a:lnTo>
                    <a:pt x="132" y="183"/>
                  </a:lnTo>
                  <a:lnTo>
                    <a:pt x="173" y="204"/>
                  </a:lnTo>
                  <a:lnTo>
                    <a:pt x="213" y="223"/>
                  </a:lnTo>
                  <a:lnTo>
                    <a:pt x="254" y="233"/>
                  </a:lnTo>
                  <a:lnTo>
                    <a:pt x="295" y="254"/>
                  </a:lnTo>
                  <a:lnTo>
                    <a:pt x="335" y="254"/>
                  </a:lnTo>
                  <a:lnTo>
                    <a:pt x="385" y="263"/>
                  </a:lnTo>
                  <a:lnTo>
                    <a:pt x="427" y="274"/>
                  </a:lnTo>
                  <a:lnTo>
                    <a:pt x="467" y="274"/>
                  </a:lnTo>
                  <a:lnTo>
                    <a:pt x="507" y="274"/>
                  </a:lnTo>
                  <a:lnTo>
                    <a:pt x="558" y="263"/>
                  </a:lnTo>
                  <a:lnTo>
                    <a:pt x="599" y="254"/>
                  </a:lnTo>
                  <a:lnTo>
                    <a:pt x="639" y="244"/>
                  </a:lnTo>
                  <a:lnTo>
                    <a:pt x="690" y="223"/>
                  </a:lnTo>
                  <a:lnTo>
                    <a:pt x="740" y="193"/>
                  </a:lnTo>
                  <a:lnTo>
                    <a:pt x="781" y="162"/>
                  </a:lnTo>
                  <a:lnTo>
                    <a:pt x="822" y="132"/>
                  </a:lnTo>
                  <a:lnTo>
                    <a:pt x="852" y="92"/>
                  </a:lnTo>
                  <a:lnTo>
                    <a:pt x="892" y="61"/>
                  </a:lnTo>
                  <a:lnTo>
                    <a:pt x="933" y="21"/>
                  </a:lnTo>
                  <a:lnTo>
                    <a:pt x="963" y="0"/>
                  </a:lnTo>
                  <a:lnTo>
                    <a:pt x="1004" y="40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6699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2" name="Freeform 411"/>
            <p:cNvSpPr>
              <a:spLocks/>
            </p:cNvSpPr>
            <p:nvPr/>
          </p:nvSpPr>
          <p:spPr bwMode="auto">
            <a:xfrm>
              <a:off x="1239" y="3417"/>
              <a:ext cx="143" cy="156"/>
            </a:xfrm>
            <a:custGeom>
              <a:avLst/>
              <a:gdLst>
                <a:gd name="T0" fmla="*/ 140 w 1004"/>
                <a:gd name="T1" fmla="*/ 14 h 1095"/>
                <a:gd name="T2" fmla="*/ 137 w 1004"/>
                <a:gd name="T3" fmla="*/ 27 h 1095"/>
                <a:gd name="T4" fmla="*/ 134 w 1004"/>
                <a:gd name="T5" fmla="*/ 42 h 1095"/>
                <a:gd name="T6" fmla="*/ 127 w 1004"/>
                <a:gd name="T7" fmla="*/ 53 h 1095"/>
                <a:gd name="T8" fmla="*/ 117 w 1004"/>
                <a:gd name="T9" fmla="*/ 62 h 1095"/>
                <a:gd name="T10" fmla="*/ 110 w 1004"/>
                <a:gd name="T11" fmla="*/ 69 h 1095"/>
                <a:gd name="T12" fmla="*/ 104 w 1004"/>
                <a:gd name="T13" fmla="*/ 79 h 1095"/>
                <a:gd name="T14" fmla="*/ 101 w 1004"/>
                <a:gd name="T15" fmla="*/ 88 h 1095"/>
                <a:gd name="T16" fmla="*/ 113 w 1004"/>
                <a:gd name="T17" fmla="*/ 87 h 1095"/>
                <a:gd name="T18" fmla="*/ 126 w 1004"/>
                <a:gd name="T19" fmla="*/ 91 h 1095"/>
                <a:gd name="T20" fmla="*/ 137 w 1004"/>
                <a:gd name="T21" fmla="*/ 100 h 1095"/>
                <a:gd name="T22" fmla="*/ 137 w 1004"/>
                <a:gd name="T23" fmla="*/ 117 h 1095"/>
                <a:gd name="T24" fmla="*/ 134 w 1004"/>
                <a:gd name="T25" fmla="*/ 134 h 1095"/>
                <a:gd name="T26" fmla="*/ 124 w 1004"/>
                <a:gd name="T27" fmla="*/ 149 h 1095"/>
                <a:gd name="T28" fmla="*/ 105 w 1004"/>
                <a:gd name="T29" fmla="*/ 156 h 1095"/>
                <a:gd name="T30" fmla="*/ 85 w 1004"/>
                <a:gd name="T31" fmla="*/ 155 h 1095"/>
                <a:gd name="T32" fmla="*/ 70 w 1004"/>
                <a:gd name="T33" fmla="*/ 149 h 1095"/>
                <a:gd name="T34" fmla="*/ 56 w 1004"/>
                <a:gd name="T35" fmla="*/ 139 h 1095"/>
                <a:gd name="T36" fmla="*/ 45 w 1004"/>
                <a:gd name="T37" fmla="*/ 127 h 1095"/>
                <a:gd name="T38" fmla="*/ 36 w 1004"/>
                <a:gd name="T39" fmla="*/ 113 h 1095"/>
                <a:gd name="T40" fmla="*/ 30 w 1004"/>
                <a:gd name="T41" fmla="*/ 97 h 1095"/>
                <a:gd name="T42" fmla="*/ 35 w 1004"/>
                <a:gd name="T43" fmla="*/ 90 h 1095"/>
                <a:gd name="T44" fmla="*/ 49 w 1004"/>
                <a:gd name="T45" fmla="*/ 94 h 1095"/>
                <a:gd name="T46" fmla="*/ 62 w 1004"/>
                <a:gd name="T47" fmla="*/ 94 h 1095"/>
                <a:gd name="T48" fmla="*/ 72 w 1004"/>
                <a:gd name="T49" fmla="*/ 92 h 1095"/>
                <a:gd name="T50" fmla="*/ 87 w 1004"/>
                <a:gd name="T51" fmla="*/ 85 h 1095"/>
                <a:gd name="T52" fmla="*/ 74 w 1004"/>
                <a:gd name="T53" fmla="*/ 82 h 1095"/>
                <a:gd name="T54" fmla="*/ 62 w 1004"/>
                <a:gd name="T55" fmla="*/ 79 h 1095"/>
                <a:gd name="T56" fmla="*/ 46 w 1004"/>
                <a:gd name="T57" fmla="*/ 75 h 1095"/>
                <a:gd name="T58" fmla="*/ 29 w 1004"/>
                <a:gd name="T59" fmla="*/ 62 h 1095"/>
                <a:gd name="T60" fmla="*/ 16 w 1004"/>
                <a:gd name="T61" fmla="*/ 58 h 1095"/>
                <a:gd name="T62" fmla="*/ 7 w 1004"/>
                <a:gd name="T63" fmla="*/ 48 h 1095"/>
                <a:gd name="T64" fmla="*/ 0 w 1004"/>
                <a:gd name="T65" fmla="*/ 33 h 1095"/>
                <a:gd name="T66" fmla="*/ 0 w 1004"/>
                <a:gd name="T67" fmla="*/ 19 h 1095"/>
                <a:gd name="T68" fmla="*/ 4 w 1004"/>
                <a:gd name="T69" fmla="*/ 14 h 1095"/>
                <a:gd name="T70" fmla="*/ 19 w 1004"/>
                <a:gd name="T71" fmla="*/ 26 h 1095"/>
                <a:gd name="T72" fmla="*/ 36 w 1004"/>
                <a:gd name="T73" fmla="*/ 33 h 1095"/>
                <a:gd name="T74" fmla="*/ 55 w 1004"/>
                <a:gd name="T75" fmla="*/ 37 h 1095"/>
                <a:gd name="T76" fmla="*/ 72 w 1004"/>
                <a:gd name="T77" fmla="*/ 39 h 1095"/>
                <a:gd name="T78" fmla="*/ 91 w 1004"/>
                <a:gd name="T79" fmla="*/ 35 h 1095"/>
                <a:gd name="T80" fmla="*/ 111 w 1004"/>
                <a:gd name="T81" fmla="*/ 23 h 1095"/>
                <a:gd name="T82" fmla="*/ 127 w 1004"/>
                <a:gd name="T83" fmla="*/ 9 h 1095"/>
                <a:gd name="T84" fmla="*/ 143 w 1004"/>
                <a:gd name="T85" fmla="*/ 6 h 109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04" h="1095">
                  <a:moveTo>
                    <a:pt x="1004" y="40"/>
                  </a:moveTo>
                  <a:lnTo>
                    <a:pt x="994" y="71"/>
                  </a:lnTo>
                  <a:lnTo>
                    <a:pt x="984" y="101"/>
                  </a:lnTo>
                  <a:lnTo>
                    <a:pt x="984" y="132"/>
                  </a:lnTo>
                  <a:lnTo>
                    <a:pt x="974" y="172"/>
                  </a:lnTo>
                  <a:lnTo>
                    <a:pt x="963" y="193"/>
                  </a:lnTo>
                  <a:lnTo>
                    <a:pt x="963" y="233"/>
                  </a:lnTo>
                  <a:lnTo>
                    <a:pt x="953" y="263"/>
                  </a:lnTo>
                  <a:lnTo>
                    <a:pt x="943" y="294"/>
                  </a:lnTo>
                  <a:lnTo>
                    <a:pt x="923" y="324"/>
                  </a:lnTo>
                  <a:lnTo>
                    <a:pt x="913" y="345"/>
                  </a:lnTo>
                  <a:lnTo>
                    <a:pt x="892" y="375"/>
                  </a:lnTo>
                  <a:lnTo>
                    <a:pt x="873" y="395"/>
                  </a:lnTo>
                  <a:lnTo>
                    <a:pt x="841" y="416"/>
                  </a:lnTo>
                  <a:lnTo>
                    <a:pt x="822" y="436"/>
                  </a:lnTo>
                  <a:lnTo>
                    <a:pt x="791" y="456"/>
                  </a:lnTo>
                  <a:lnTo>
                    <a:pt x="761" y="467"/>
                  </a:lnTo>
                  <a:lnTo>
                    <a:pt x="770" y="486"/>
                  </a:lnTo>
                  <a:lnTo>
                    <a:pt x="761" y="507"/>
                  </a:lnTo>
                  <a:lnTo>
                    <a:pt x="751" y="538"/>
                  </a:lnTo>
                  <a:lnTo>
                    <a:pt x="730" y="557"/>
                  </a:lnTo>
                  <a:lnTo>
                    <a:pt x="720" y="578"/>
                  </a:lnTo>
                  <a:lnTo>
                    <a:pt x="710" y="598"/>
                  </a:lnTo>
                  <a:lnTo>
                    <a:pt x="710" y="618"/>
                  </a:lnTo>
                  <a:lnTo>
                    <a:pt x="740" y="649"/>
                  </a:lnTo>
                  <a:lnTo>
                    <a:pt x="770" y="618"/>
                  </a:lnTo>
                  <a:lnTo>
                    <a:pt x="791" y="608"/>
                  </a:lnTo>
                  <a:lnTo>
                    <a:pt x="822" y="608"/>
                  </a:lnTo>
                  <a:lnTo>
                    <a:pt x="862" y="629"/>
                  </a:lnTo>
                  <a:lnTo>
                    <a:pt x="882" y="639"/>
                  </a:lnTo>
                  <a:lnTo>
                    <a:pt x="913" y="659"/>
                  </a:lnTo>
                  <a:lnTo>
                    <a:pt x="943" y="679"/>
                  </a:lnTo>
                  <a:lnTo>
                    <a:pt x="963" y="700"/>
                  </a:lnTo>
                  <a:lnTo>
                    <a:pt x="963" y="740"/>
                  </a:lnTo>
                  <a:lnTo>
                    <a:pt x="974" y="780"/>
                  </a:lnTo>
                  <a:lnTo>
                    <a:pt x="963" y="821"/>
                  </a:lnTo>
                  <a:lnTo>
                    <a:pt x="963" y="862"/>
                  </a:lnTo>
                  <a:lnTo>
                    <a:pt x="953" y="902"/>
                  </a:lnTo>
                  <a:lnTo>
                    <a:pt x="943" y="942"/>
                  </a:lnTo>
                  <a:lnTo>
                    <a:pt x="923" y="984"/>
                  </a:lnTo>
                  <a:lnTo>
                    <a:pt x="913" y="1014"/>
                  </a:lnTo>
                  <a:lnTo>
                    <a:pt x="873" y="1045"/>
                  </a:lnTo>
                  <a:lnTo>
                    <a:pt x="831" y="1064"/>
                  </a:lnTo>
                  <a:lnTo>
                    <a:pt x="781" y="1074"/>
                  </a:lnTo>
                  <a:lnTo>
                    <a:pt x="740" y="1095"/>
                  </a:lnTo>
                  <a:lnTo>
                    <a:pt x="690" y="1095"/>
                  </a:lnTo>
                  <a:lnTo>
                    <a:pt x="639" y="1095"/>
                  </a:lnTo>
                  <a:lnTo>
                    <a:pt x="599" y="1085"/>
                  </a:lnTo>
                  <a:lnTo>
                    <a:pt x="558" y="1085"/>
                  </a:lnTo>
                  <a:lnTo>
                    <a:pt x="517" y="1064"/>
                  </a:lnTo>
                  <a:lnTo>
                    <a:pt x="488" y="1045"/>
                  </a:lnTo>
                  <a:lnTo>
                    <a:pt x="457" y="1024"/>
                  </a:lnTo>
                  <a:lnTo>
                    <a:pt x="427" y="1003"/>
                  </a:lnTo>
                  <a:lnTo>
                    <a:pt x="396" y="973"/>
                  </a:lnTo>
                  <a:lnTo>
                    <a:pt x="366" y="953"/>
                  </a:lnTo>
                  <a:lnTo>
                    <a:pt x="345" y="923"/>
                  </a:lnTo>
                  <a:lnTo>
                    <a:pt x="315" y="892"/>
                  </a:lnTo>
                  <a:lnTo>
                    <a:pt x="295" y="862"/>
                  </a:lnTo>
                  <a:lnTo>
                    <a:pt x="274" y="821"/>
                  </a:lnTo>
                  <a:lnTo>
                    <a:pt x="254" y="791"/>
                  </a:lnTo>
                  <a:lnTo>
                    <a:pt x="244" y="761"/>
                  </a:lnTo>
                  <a:lnTo>
                    <a:pt x="223" y="719"/>
                  </a:lnTo>
                  <a:lnTo>
                    <a:pt x="213" y="679"/>
                  </a:lnTo>
                  <a:lnTo>
                    <a:pt x="204" y="649"/>
                  </a:lnTo>
                  <a:lnTo>
                    <a:pt x="204" y="618"/>
                  </a:lnTo>
                  <a:lnTo>
                    <a:pt x="244" y="629"/>
                  </a:lnTo>
                  <a:lnTo>
                    <a:pt x="295" y="649"/>
                  </a:lnTo>
                  <a:lnTo>
                    <a:pt x="324" y="649"/>
                  </a:lnTo>
                  <a:lnTo>
                    <a:pt x="345" y="659"/>
                  </a:lnTo>
                  <a:lnTo>
                    <a:pt x="376" y="659"/>
                  </a:lnTo>
                  <a:lnTo>
                    <a:pt x="406" y="659"/>
                  </a:lnTo>
                  <a:lnTo>
                    <a:pt x="436" y="659"/>
                  </a:lnTo>
                  <a:lnTo>
                    <a:pt x="457" y="659"/>
                  </a:lnTo>
                  <a:lnTo>
                    <a:pt x="477" y="649"/>
                  </a:lnTo>
                  <a:lnTo>
                    <a:pt x="507" y="649"/>
                  </a:lnTo>
                  <a:lnTo>
                    <a:pt x="558" y="639"/>
                  </a:lnTo>
                  <a:lnTo>
                    <a:pt x="608" y="629"/>
                  </a:lnTo>
                  <a:lnTo>
                    <a:pt x="608" y="598"/>
                  </a:lnTo>
                  <a:lnTo>
                    <a:pt x="578" y="588"/>
                  </a:lnTo>
                  <a:lnTo>
                    <a:pt x="547" y="578"/>
                  </a:lnTo>
                  <a:lnTo>
                    <a:pt x="517" y="578"/>
                  </a:lnTo>
                  <a:lnTo>
                    <a:pt x="488" y="568"/>
                  </a:lnTo>
                  <a:lnTo>
                    <a:pt x="457" y="557"/>
                  </a:lnTo>
                  <a:lnTo>
                    <a:pt x="436" y="557"/>
                  </a:lnTo>
                  <a:lnTo>
                    <a:pt x="406" y="547"/>
                  </a:lnTo>
                  <a:lnTo>
                    <a:pt x="376" y="547"/>
                  </a:lnTo>
                  <a:lnTo>
                    <a:pt x="324" y="528"/>
                  </a:lnTo>
                  <a:lnTo>
                    <a:pt x="284" y="507"/>
                  </a:lnTo>
                  <a:lnTo>
                    <a:pt x="234" y="477"/>
                  </a:lnTo>
                  <a:lnTo>
                    <a:pt x="204" y="436"/>
                  </a:lnTo>
                  <a:lnTo>
                    <a:pt x="173" y="436"/>
                  </a:lnTo>
                  <a:lnTo>
                    <a:pt x="143" y="426"/>
                  </a:lnTo>
                  <a:lnTo>
                    <a:pt x="112" y="406"/>
                  </a:lnTo>
                  <a:lnTo>
                    <a:pt x="92" y="385"/>
                  </a:lnTo>
                  <a:lnTo>
                    <a:pt x="72" y="355"/>
                  </a:lnTo>
                  <a:lnTo>
                    <a:pt x="51" y="335"/>
                  </a:lnTo>
                  <a:lnTo>
                    <a:pt x="31" y="305"/>
                  </a:lnTo>
                  <a:lnTo>
                    <a:pt x="11" y="284"/>
                  </a:lnTo>
                  <a:lnTo>
                    <a:pt x="0" y="233"/>
                  </a:lnTo>
                  <a:lnTo>
                    <a:pt x="0" y="183"/>
                  </a:lnTo>
                  <a:lnTo>
                    <a:pt x="0" y="162"/>
                  </a:lnTo>
                  <a:lnTo>
                    <a:pt x="0" y="132"/>
                  </a:lnTo>
                  <a:lnTo>
                    <a:pt x="0" y="101"/>
                  </a:lnTo>
                  <a:lnTo>
                    <a:pt x="0" y="82"/>
                  </a:lnTo>
                  <a:lnTo>
                    <a:pt x="31" y="101"/>
                  </a:lnTo>
                  <a:lnTo>
                    <a:pt x="61" y="132"/>
                  </a:lnTo>
                  <a:lnTo>
                    <a:pt x="101" y="162"/>
                  </a:lnTo>
                  <a:lnTo>
                    <a:pt x="132" y="183"/>
                  </a:lnTo>
                  <a:lnTo>
                    <a:pt x="173" y="204"/>
                  </a:lnTo>
                  <a:lnTo>
                    <a:pt x="213" y="223"/>
                  </a:lnTo>
                  <a:lnTo>
                    <a:pt x="254" y="233"/>
                  </a:lnTo>
                  <a:lnTo>
                    <a:pt x="295" y="254"/>
                  </a:lnTo>
                  <a:lnTo>
                    <a:pt x="335" y="254"/>
                  </a:lnTo>
                  <a:lnTo>
                    <a:pt x="385" y="263"/>
                  </a:lnTo>
                  <a:lnTo>
                    <a:pt x="427" y="274"/>
                  </a:lnTo>
                  <a:lnTo>
                    <a:pt x="467" y="274"/>
                  </a:lnTo>
                  <a:lnTo>
                    <a:pt x="507" y="274"/>
                  </a:lnTo>
                  <a:lnTo>
                    <a:pt x="558" y="263"/>
                  </a:lnTo>
                  <a:lnTo>
                    <a:pt x="599" y="254"/>
                  </a:lnTo>
                  <a:lnTo>
                    <a:pt x="639" y="244"/>
                  </a:lnTo>
                  <a:lnTo>
                    <a:pt x="690" y="223"/>
                  </a:lnTo>
                  <a:lnTo>
                    <a:pt x="740" y="193"/>
                  </a:lnTo>
                  <a:lnTo>
                    <a:pt x="781" y="162"/>
                  </a:lnTo>
                  <a:lnTo>
                    <a:pt x="822" y="132"/>
                  </a:lnTo>
                  <a:lnTo>
                    <a:pt x="852" y="92"/>
                  </a:lnTo>
                  <a:lnTo>
                    <a:pt x="892" y="61"/>
                  </a:lnTo>
                  <a:lnTo>
                    <a:pt x="933" y="21"/>
                  </a:lnTo>
                  <a:lnTo>
                    <a:pt x="963" y="0"/>
                  </a:lnTo>
                  <a:lnTo>
                    <a:pt x="1004" y="40"/>
                  </a:lnTo>
                </a:path>
              </a:pathLst>
            </a:custGeom>
            <a:noFill/>
            <a:ln w="0">
              <a:solidFill>
                <a:srgbClr val="6699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3" name="Freeform 412"/>
            <p:cNvSpPr>
              <a:spLocks/>
            </p:cNvSpPr>
            <p:nvPr/>
          </p:nvSpPr>
          <p:spPr bwMode="auto">
            <a:xfrm>
              <a:off x="1158" y="3451"/>
              <a:ext cx="20" cy="37"/>
            </a:xfrm>
            <a:custGeom>
              <a:avLst/>
              <a:gdLst>
                <a:gd name="T0" fmla="*/ 20 w 142"/>
                <a:gd name="T1" fmla="*/ 37 h 253"/>
                <a:gd name="T2" fmla="*/ 14 w 142"/>
                <a:gd name="T3" fmla="*/ 37 h 253"/>
                <a:gd name="T4" fmla="*/ 10 w 142"/>
                <a:gd name="T5" fmla="*/ 37 h 253"/>
                <a:gd name="T6" fmla="*/ 7 w 142"/>
                <a:gd name="T7" fmla="*/ 35 h 253"/>
                <a:gd name="T8" fmla="*/ 6 w 142"/>
                <a:gd name="T9" fmla="*/ 33 h 253"/>
                <a:gd name="T10" fmla="*/ 3 w 142"/>
                <a:gd name="T11" fmla="*/ 27 h 253"/>
                <a:gd name="T12" fmla="*/ 1 w 142"/>
                <a:gd name="T13" fmla="*/ 22 h 253"/>
                <a:gd name="T14" fmla="*/ 0 w 142"/>
                <a:gd name="T15" fmla="*/ 18 h 253"/>
                <a:gd name="T16" fmla="*/ 0 w 142"/>
                <a:gd name="T17" fmla="*/ 15 h 253"/>
                <a:gd name="T18" fmla="*/ 4 w 142"/>
                <a:gd name="T19" fmla="*/ 0 h 253"/>
                <a:gd name="T20" fmla="*/ 7 w 142"/>
                <a:gd name="T21" fmla="*/ 3 h 253"/>
                <a:gd name="T22" fmla="*/ 9 w 142"/>
                <a:gd name="T23" fmla="*/ 7 h 253"/>
                <a:gd name="T24" fmla="*/ 11 w 142"/>
                <a:gd name="T25" fmla="*/ 12 h 253"/>
                <a:gd name="T26" fmla="*/ 16 w 142"/>
                <a:gd name="T27" fmla="*/ 16 h 253"/>
                <a:gd name="T28" fmla="*/ 17 w 142"/>
                <a:gd name="T29" fmla="*/ 21 h 253"/>
                <a:gd name="T30" fmla="*/ 19 w 142"/>
                <a:gd name="T31" fmla="*/ 25 h 253"/>
                <a:gd name="T32" fmla="*/ 19 w 142"/>
                <a:gd name="T33" fmla="*/ 31 h 253"/>
                <a:gd name="T34" fmla="*/ 20 w 142"/>
                <a:gd name="T35" fmla="*/ 37 h 2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253">
                  <a:moveTo>
                    <a:pt x="142" y="253"/>
                  </a:moveTo>
                  <a:lnTo>
                    <a:pt x="102" y="253"/>
                  </a:lnTo>
                  <a:lnTo>
                    <a:pt x="71" y="253"/>
                  </a:lnTo>
                  <a:lnTo>
                    <a:pt x="50" y="242"/>
                  </a:lnTo>
                  <a:lnTo>
                    <a:pt x="41" y="223"/>
                  </a:lnTo>
                  <a:lnTo>
                    <a:pt x="20" y="182"/>
                  </a:lnTo>
                  <a:lnTo>
                    <a:pt x="10" y="151"/>
                  </a:lnTo>
                  <a:lnTo>
                    <a:pt x="0" y="122"/>
                  </a:lnTo>
                  <a:lnTo>
                    <a:pt x="0" y="101"/>
                  </a:lnTo>
                  <a:lnTo>
                    <a:pt x="31" y="0"/>
                  </a:lnTo>
                  <a:lnTo>
                    <a:pt x="50" y="19"/>
                  </a:lnTo>
                  <a:lnTo>
                    <a:pt x="61" y="50"/>
                  </a:lnTo>
                  <a:lnTo>
                    <a:pt x="81" y="80"/>
                  </a:lnTo>
                  <a:lnTo>
                    <a:pt x="111" y="111"/>
                  </a:lnTo>
                  <a:lnTo>
                    <a:pt x="121" y="141"/>
                  </a:lnTo>
                  <a:lnTo>
                    <a:pt x="132" y="172"/>
                  </a:lnTo>
                  <a:lnTo>
                    <a:pt x="132" y="212"/>
                  </a:lnTo>
                  <a:lnTo>
                    <a:pt x="142" y="253"/>
                  </a:lnTo>
                  <a:close/>
                </a:path>
              </a:pathLst>
            </a:custGeom>
            <a:solidFill>
              <a:srgbClr val="9F8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4" name="Freeform 413"/>
            <p:cNvSpPr>
              <a:spLocks/>
            </p:cNvSpPr>
            <p:nvPr/>
          </p:nvSpPr>
          <p:spPr bwMode="auto">
            <a:xfrm>
              <a:off x="1158" y="3451"/>
              <a:ext cx="20" cy="37"/>
            </a:xfrm>
            <a:custGeom>
              <a:avLst/>
              <a:gdLst>
                <a:gd name="T0" fmla="*/ 20 w 142"/>
                <a:gd name="T1" fmla="*/ 37 h 253"/>
                <a:gd name="T2" fmla="*/ 14 w 142"/>
                <a:gd name="T3" fmla="*/ 37 h 253"/>
                <a:gd name="T4" fmla="*/ 10 w 142"/>
                <a:gd name="T5" fmla="*/ 37 h 253"/>
                <a:gd name="T6" fmla="*/ 7 w 142"/>
                <a:gd name="T7" fmla="*/ 35 h 253"/>
                <a:gd name="T8" fmla="*/ 6 w 142"/>
                <a:gd name="T9" fmla="*/ 33 h 253"/>
                <a:gd name="T10" fmla="*/ 3 w 142"/>
                <a:gd name="T11" fmla="*/ 27 h 253"/>
                <a:gd name="T12" fmla="*/ 1 w 142"/>
                <a:gd name="T13" fmla="*/ 22 h 253"/>
                <a:gd name="T14" fmla="*/ 0 w 142"/>
                <a:gd name="T15" fmla="*/ 18 h 253"/>
                <a:gd name="T16" fmla="*/ 0 w 142"/>
                <a:gd name="T17" fmla="*/ 15 h 253"/>
                <a:gd name="T18" fmla="*/ 4 w 142"/>
                <a:gd name="T19" fmla="*/ 0 h 253"/>
                <a:gd name="T20" fmla="*/ 7 w 142"/>
                <a:gd name="T21" fmla="*/ 3 h 253"/>
                <a:gd name="T22" fmla="*/ 9 w 142"/>
                <a:gd name="T23" fmla="*/ 7 h 253"/>
                <a:gd name="T24" fmla="*/ 11 w 142"/>
                <a:gd name="T25" fmla="*/ 12 h 253"/>
                <a:gd name="T26" fmla="*/ 16 w 142"/>
                <a:gd name="T27" fmla="*/ 16 h 253"/>
                <a:gd name="T28" fmla="*/ 17 w 142"/>
                <a:gd name="T29" fmla="*/ 21 h 253"/>
                <a:gd name="T30" fmla="*/ 19 w 142"/>
                <a:gd name="T31" fmla="*/ 25 h 253"/>
                <a:gd name="T32" fmla="*/ 19 w 142"/>
                <a:gd name="T33" fmla="*/ 31 h 253"/>
                <a:gd name="T34" fmla="*/ 20 w 142"/>
                <a:gd name="T35" fmla="*/ 37 h 2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253">
                  <a:moveTo>
                    <a:pt x="142" y="253"/>
                  </a:moveTo>
                  <a:lnTo>
                    <a:pt x="102" y="253"/>
                  </a:lnTo>
                  <a:lnTo>
                    <a:pt x="71" y="253"/>
                  </a:lnTo>
                  <a:lnTo>
                    <a:pt x="50" y="242"/>
                  </a:lnTo>
                  <a:lnTo>
                    <a:pt x="41" y="223"/>
                  </a:lnTo>
                  <a:lnTo>
                    <a:pt x="20" y="182"/>
                  </a:lnTo>
                  <a:lnTo>
                    <a:pt x="10" y="151"/>
                  </a:lnTo>
                  <a:lnTo>
                    <a:pt x="0" y="122"/>
                  </a:lnTo>
                  <a:lnTo>
                    <a:pt x="0" y="101"/>
                  </a:lnTo>
                  <a:lnTo>
                    <a:pt x="31" y="0"/>
                  </a:lnTo>
                  <a:lnTo>
                    <a:pt x="50" y="19"/>
                  </a:lnTo>
                  <a:lnTo>
                    <a:pt x="61" y="50"/>
                  </a:lnTo>
                  <a:lnTo>
                    <a:pt x="81" y="80"/>
                  </a:lnTo>
                  <a:lnTo>
                    <a:pt x="111" y="111"/>
                  </a:lnTo>
                  <a:lnTo>
                    <a:pt x="121" y="141"/>
                  </a:lnTo>
                  <a:lnTo>
                    <a:pt x="132" y="172"/>
                  </a:lnTo>
                  <a:lnTo>
                    <a:pt x="132" y="212"/>
                  </a:lnTo>
                  <a:lnTo>
                    <a:pt x="142" y="253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" name="Freeform 414"/>
            <p:cNvSpPr>
              <a:spLocks/>
            </p:cNvSpPr>
            <p:nvPr/>
          </p:nvSpPr>
          <p:spPr bwMode="auto">
            <a:xfrm>
              <a:off x="1650" y="3470"/>
              <a:ext cx="23" cy="18"/>
            </a:xfrm>
            <a:custGeom>
              <a:avLst/>
              <a:gdLst>
                <a:gd name="T0" fmla="*/ 23 w 162"/>
                <a:gd name="T1" fmla="*/ 0 h 122"/>
                <a:gd name="T2" fmla="*/ 23 w 162"/>
                <a:gd name="T3" fmla="*/ 5 h 122"/>
                <a:gd name="T4" fmla="*/ 22 w 162"/>
                <a:gd name="T5" fmla="*/ 10 h 122"/>
                <a:gd name="T6" fmla="*/ 19 w 162"/>
                <a:gd name="T7" fmla="*/ 14 h 122"/>
                <a:gd name="T8" fmla="*/ 17 w 162"/>
                <a:gd name="T9" fmla="*/ 16 h 122"/>
                <a:gd name="T10" fmla="*/ 13 w 162"/>
                <a:gd name="T11" fmla="*/ 16 h 122"/>
                <a:gd name="T12" fmla="*/ 10 w 162"/>
                <a:gd name="T13" fmla="*/ 18 h 122"/>
                <a:gd name="T14" fmla="*/ 6 w 162"/>
                <a:gd name="T15" fmla="*/ 18 h 122"/>
                <a:gd name="T16" fmla="*/ 1 w 162"/>
                <a:gd name="T17" fmla="*/ 18 h 122"/>
                <a:gd name="T18" fmla="*/ 0 w 162"/>
                <a:gd name="T19" fmla="*/ 16 h 122"/>
                <a:gd name="T20" fmla="*/ 4 w 162"/>
                <a:gd name="T21" fmla="*/ 10 h 122"/>
                <a:gd name="T22" fmla="*/ 11 w 162"/>
                <a:gd name="T23" fmla="*/ 6 h 122"/>
                <a:gd name="T24" fmla="*/ 17 w 162"/>
                <a:gd name="T25" fmla="*/ 1 h 122"/>
                <a:gd name="T26" fmla="*/ 23 w 162"/>
                <a:gd name="T27" fmla="*/ 0 h 1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2" h="122">
                  <a:moveTo>
                    <a:pt x="162" y="0"/>
                  </a:moveTo>
                  <a:lnTo>
                    <a:pt x="162" y="31"/>
                  </a:lnTo>
                  <a:lnTo>
                    <a:pt x="152" y="71"/>
                  </a:lnTo>
                  <a:lnTo>
                    <a:pt x="132" y="92"/>
                  </a:lnTo>
                  <a:lnTo>
                    <a:pt x="122" y="111"/>
                  </a:lnTo>
                  <a:lnTo>
                    <a:pt x="91" y="111"/>
                  </a:lnTo>
                  <a:lnTo>
                    <a:pt x="71" y="122"/>
                  </a:lnTo>
                  <a:lnTo>
                    <a:pt x="40" y="122"/>
                  </a:lnTo>
                  <a:lnTo>
                    <a:pt x="10" y="122"/>
                  </a:lnTo>
                  <a:lnTo>
                    <a:pt x="0" y="111"/>
                  </a:lnTo>
                  <a:lnTo>
                    <a:pt x="30" y="71"/>
                  </a:lnTo>
                  <a:lnTo>
                    <a:pt x="80" y="41"/>
                  </a:lnTo>
                  <a:lnTo>
                    <a:pt x="122" y="1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6" name="Freeform 415"/>
            <p:cNvSpPr>
              <a:spLocks/>
            </p:cNvSpPr>
            <p:nvPr/>
          </p:nvSpPr>
          <p:spPr bwMode="auto">
            <a:xfrm>
              <a:off x="1650" y="3470"/>
              <a:ext cx="23" cy="18"/>
            </a:xfrm>
            <a:custGeom>
              <a:avLst/>
              <a:gdLst>
                <a:gd name="T0" fmla="*/ 23 w 162"/>
                <a:gd name="T1" fmla="*/ 0 h 122"/>
                <a:gd name="T2" fmla="*/ 23 w 162"/>
                <a:gd name="T3" fmla="*/ 5 h 122"/>
                <a:gd name="T4" fmla="*/ 22 w 162"/>
                <a:gd name="T5" fmla="*/ 10 h 122"/>
                <a:gd name="T6" fmla="*/ 19 w 162"/>
                <a:gd name="T7" fmla="*/ 14 h 122"/>
                <a:gd name="T8" fmla="*/ 17 w 162"/>
                <a:gd name="T9" fmla="*/ 16 h 122"/>
                <a:gd name="T10" fmla="*/ 13 w 162"/>
                <a:gd name="T11" fmla="*/ 16 h 122"/>
                <a:gd name="T12" fmla="*/ 10 w 162"/>
                <a:gd name="T13" fmla="*/ 18 h 122"/>
                <a:gd name="T14" fmla="*/ 6 w 162"/>
                <a:gd name="T15" fmla="*/ 18 h 122"/>
                <a:gd name="T16" fmla="*/ 1 w 162"/>
                <a:gd name="T17" fmla="*/ 18 h 122"/>
                <a:gd name="T18" fmla="*/ 0 w 162"/>
                <a:gd name="T19" fmla="*/ 16 h 122"/>
                <a:gd name="T20" fmla="*/ 4 w 162"/>
                <a:gd name="T21" fmla="*/ 10 h 122"/>
                <a:gd name="T22" fmla="*/ 11 w 162"/>
                <a:gd name="T23" fmla="*/ 6 h 122"/>
                <a:gd name="T24" fmla="*/ 17 w 162"/>
                <a:gd name="T25" fmla="*/ 1 h 122"/>
                <a:gd name="T26" fmla="*/ 23 w 162"/>
                <a:gd name="T27" fmla="*/ 0 h 1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2" h="122">
                  <a:moveTo>
                    <a:pt x="162" y="0"/>
                  </a:moveTo>
                  <a:lnTo>
                    <a:pt x="162" y="31"/>
                  </a:lnTo>
                  <a:lnTo>
                    <a:pt x="152" y="71"/>
                  </a:lnTo>
                  <a:lnTo>
                    <a:pt x="132" y="92"/>
                  </a:lnTo>
                  <a:lnTo>
                    <a:pt x="122" y="111"/>
                  </a:lnTo>
                  <a:lnTo>
                    <a:pt x="91" y="111"/>
                  </a:lnTo>
                  <a:lnTo>
                    <a:pt x="71" y="122"/>
                  </a:lnTo>
                  <a:lnTo>
                    <a:pt x="40" y="122"/>
                  </a:lnTo>
                  <a:lnTo>
                    <a:pt x="10" y="122"/>
                  </a:lnTo>
                  <a:lnTo>
                    <a:pt x="0" y="111"/>
                  </a:lnTo>
                  <a:lnTo>
                    <a:pt x="30" y="71"/>
                  </a:lnTo>
                  <a:lnTo>
                    <a:pt x="80" y="41"/>
                  </a:lnTo>
                  <a:lnTo>
                    <a:pt x="122" y="1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9F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7" name="Freeform 416"/>
            <p:cNvSpPr>
              <a:spLocks/>
            </p:cNvSpPr>
            <p:nvPr/>
          </p:nvSpPr>
          <p:spPr bwMode="auto">
            <a:xfrm>
              <a:off x="1650" y="3470"/>
              <a:ext cx="23" cy="18"/>
            </a:xfrm>
            <a:custGeom>
              <a:avLst/>
              <a:gdLst>
                <a:gd name="T0" fmla="*/ 23 w 162"/>
                <a:gd name="T1" fmla="*/ 0 h 122"/>
                <a:gd name="T2" fmla="*/ 23 w 162"/>
                <a:gd name="T3" fmla="*/ 5 h 122"/>
                <a:gd name="T4" fmla="*/ 22 w 162"/>
                <a:gd name="T5" fmla="*/ 10 h 122"/>
                <a:gd name="T6" fmla="*/ 19 w 162"/>
                <a:gd name="T7" fmla="*/ 14 h 122"/>
                <a:gd name="T8" fmla="*/ 17 w 162"/>
                <a:gd name="T9" fmla="*/ 16 h 122"/>
                <a:gd name="T10" fmla="*/ 13 w 162"/>
                <a:gd name="T11" fmla="*/ 16 h 122"/>
                <a:gd name="T12" fmla="*/ 10 w 162"/>
                <a:gd name="T13" fmla="*/ 18 h 122"/>
                <a:gd name="T14" fmla="*/ 6 w 162"/>
                <a:gd name="T15" fmla="*/ 18 h 122"/>
                <a:gd name="T16" fmla="*/ 1 w 162"/>
                <a:gd name="T17" fmla="*/ 18 h 122"/>
                <a:gd name="T18" fmla="*/ 0 w 162"/>
                <a:gd name="T19" fmla="*/ 16 h 122"/>
                <a:gd name="T20" fmla="*/ 4 w 162"/>
                <a:gd name="T21" fmla="*/ 10 h 122"/>
                <a:gd name="T22" fmla="*/ 11 w 162"/>
                <a:gd name="T23" fmla="*/ 6 h 122"/>
                <a:gd name="T24" fmla="*/ 17 w 162"/>
                <a:gd name="T25" fmla="*/ 1 h 122"/>
                <a:gd name="T26" fmla="*/ 23 w 162"/>
                <a:gd name="T27" fmla="*/ 0 h 1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2" h="122">
                  <a:moveTo>
                    <a:pt x="162" y="0"/>
                  </a:moveTo>
                  <a:lnTo>
                    <a:pt x="162" y="31"/>
                  </a:lnTo>
                  <a:lnTo>
                    <a:pt x="152" y="71"/>
                  </a:lnTo>
                  <a:lnTo>
                    <a:pt x="132" y="92"/>
                  </a:lnTo>
                  <a:lnTo>
                    <a:pt x="122" y="111"/>
                  </a:lnTo>
                  <a:lnTo>
                    <a:pt x="91" y="111"/>
                  </a:lnTo>
                  <a:lnTo>
                    <a:pt x="71" y="122"/>
                  </a:lnTo>
                  <a:lnTo>
                    <a:pt x="40" y="122"/>
                  </a:lnTo>
                  <a:lnTo>
                    <a:pt x="10" y="122"/>
                  </a:lnTo>
                  <a:lnTo>
                    <a:pt x="0" y="111"/>
                  </a:lnTo>
                  <a:lnTo>
                    <a:pt x="30" y="71"/>
                  </a:lnTo>
                  <a:lnTo>
                    <a:pt x="80" y="41"/>
                  </a:lnTo>
                  <a:lnTo>
                    <a:pt x="122" y="10"/>
                  </a:lnTo>
                  <a:lnTo>
                    <a:pt x="1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8" name="Freeform 417"/>
            <p:cNvSpPr>
              <a:spLocks/>
            </p:cNvSpPr>
            <p:nvPr/>
          </p:nvSpPr>
          <p:spPr bwMode="auto">
            <a:xfrm>
              <a:off x="1081" y="3502"/>
              <a:ext cx="332" cy="200"/>
            </a:xfrm>
            <a:custGeom>
              <a:avLst/>
              <a:gdLst>
                <a:gd name="T0" fmla="*/ 162 w 2321"/>
                <a:gd name="T1" fmla="*/ 10 h 1399"/>
                <a:gd name="T2" fmla="*/ 167 w 2321"/>
                <a:gd name="T3" fmla="*/ 28 h 1399"/>
                <a:gd name="T4" fmla="*/ 175 w 2321"/>
                <a:gd name="T5" fmla="*/ 43 h 1399"/>
                <a:gd name="T6" fmla="*/ 187 w 2321"/>
                <a:gd name="T7" fmla="*/ 58 h 1399"/>
                <a:gd name="T8" fmla="*/ 200 w 2321"/>
                <a:gd name="T9" fmla="*/ 71 h 1399"/>
                <a:gd name="T10" fmla="*/ 216 w 2321"/>
                <a:gd name="T11" fmla="*/ 81 h 1399"/>
                <a:gd name="T12" fmla="*/ 230 w 2321"/>
                <a:gd name="T13" fmla="*/ 87 h 1399"/>
                <a:gd name="T14" fmla="*/ 246 w 2321"/>
                <a:gd name="T15" fmla="*/ 88 h 1399"/>
                <a:gd name="T16" fmla="*/ 262 w 2321"/>
                <a:gd name="T17" fmla="*/ 90 h 1399"/>
                <a:gd name="T18" fmla="*/ 277 w 2321"/>
                <a:gd name="T19" fmla="*/ 85 h 1399"/>
                <a:gd name="T20" fmla="*/ 290 w 2321"/>
                <a:gd name="T21" fmla="*/ 80 h 1399"/>
                <a:gd name="T22" fmla="*/ 303 w 2321"/>
                <a:gd name="T23" fmla="*/ 70 h 1399"/>
                <a:gd name="T24" fmla="*/ 313 w 2321"/>
                <a:gd name="T25" fmla="*/ 56 h 1399"/>
                <a:gd name="T26" fmla="*/ 323 w 2321"/>
                <a:gd name="T27" fmla="*/ 117 h 1399"/>
                <a:gd name="T28" fmla="*/ 309 w 2321"/>
                <a:gd name="T29" fmla="*/ 128 h 1399"/>
                <a:gd name="T30" fmla="*/ 294 w 2321"/>
                <a:gd name="T31" fmla="*/ 138 h 1399"/>
                <a:gd name="T32" fmla="*/ 278 w 2321"/>
                <a:gd name="T33" fmla="*/ 146 h 1399"/>
                <a:gd name="T34" fmla="*/ 264 w 2321"/>
                <a:gd name="T35" fmla="*/ 155 h 1399"/>
                <a:gd name="T36" fmla="*/ 246 w 2321"/>
                <a:gd name="T37" fmla="*/ 164 h 1399"/>
                <a:gd name="T38" fmla="*/ 230 w 2321"/>
                <a:gd name="T39" fmla="*/ 171 h 1399"/>
                <a:gd name="T40" fmla="*/ 215 w 2321"/>
                <a:gd name="T41" fmla="*/ 177 h 1399"/>
                <a:gd name="T42" fmla="*/ 199 w 2321"/>
                <a:gd name="T43" fmla="*/ 184 h 1399"/>
                <a:gd name="T44" fmla="*/ 181 w 2321"/>
                <a:gd name="T45" fmla="*/ 191 h 1399"/>
                <a:gd name="T46" fmla="*/ 167 w 2321"/>
                <a:gd name="T47" fmla="*/ 197 h 1399"/>
                <a:gd name="T48" fmla="*/ 152 w 2321"/>
                <a:gd name="T49" fmla="*/ 197 h 1399"/>
                <a:gd name="T50" fmla="*/ 138 w 2321"/>
                <a:gd name="T51" fmla="*/ 199 h 1399"/>
                <a:gd name="T52" fmla="*/ 125 w 2321"/>
                <a:gd name="T53" fmla="*/ 200 h 1399"/>
                <a:gd name="T54" fmla="*/ 110 w 2321"/>
                <a:gd name="T55" fmla="*/ 200 h 1399"/>
                <a:gd name="T56" fmla="*/ 97 w 2321"/>
                <a:gd name="T57" fmla="*/ 199 h 1399"/>
                <a:gd name="T58" fmla="*/ 88 w 2321"/>
                <a:gd name="T59" fmla="*/ 185 h 1399"/>
                <a:gd name="T60" fmla="*/ 84 w 2321"/>
                <a:gd name="T61" fmla="*/ 165 h 1399"/>
                <a:gd name="T62" fmla="*/ 80 w 2321"/>
                <a:gd name="T63" fmla="*/ 146 h 1399"/>
                <a:gd name="T64" fmla="*/ 73 w 2321"/>
                <a:gd name="T65" fmla="*/ 125 h 1399"/>
                <a:gd name="T66" fmla="*/ 67 w 2321"/>
                <a:gd name="T67" fmla="*/ 106 h 1399"/>
                <a:gd name="T68" fmla="*/ 60 w 2321"/>
                <a:gd name="T69" fmla="*/ 88 h 1399"/>
                <a:gd name="T70" fmla="*/ 51 w 2321"/>
                <a:gd name="T71" fmla="*/ 70 h 1399"/>
                <a:gd name="T72" fmla="*/ 39 w 2321"/>
                <a:gd name="T73" fmla="*/ 52 h 1399"/>
                <a:gd name="T74" fmla="*/ 27 w 2321"/>
                <a:gd name="T75" fmla="*/ 36 h 1399"/>
                <a:gd name="T76" fmla="*/ 14 w 2321"/>
                <a:gd name="T77" fmla="*/ 20 h 1399"/>
                <a:gd name="T78" fmla="*/ 0 w 2321"/>
                <a:gd name="T79" fmla="*/ 7 h 1399"/>
                <a:gd name="T80" fmla="*/ 19 w 2321"/>
                <a:gd name="T81" fmla="*/ 4 h 1399"/>
                <a:gd name="T82" fmla="*/ 39 w 2321"/>
                <a:gd name="T83" fmla="*/ 1 h 1399"/>
                <a:gd name="T84" fmla="*/ 58 w 2321"/>
                <a:gd name="T85" fmla="*/ 0 h 1399"/>
                <a:gd name="T86" fmla="*/ 75 w 2321"/>
                <a:gd name="T87" fmla="*/ 4 h 1399"/>
                <a:gd name="T88" fmla="*/ 87 w 2321"/>
                <a:gd name="T89" fmla="*/ 13 h 1399"/>
                <a:gd name="T90" fmla="*/ 96 w 2321"/>
                <a:gd name="T91" fmla="*/ 22 h 1399"/>
                <a:gd name="T92" fmla="*/ 113 w 2321"/>
                <a:gd name="T93" fmla="*/ 17 h 13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21" h="1399">
                  <a:moveTo>
                    <a:pt x="831" y="81"/>
                  </a:moveTo>
                  <a:lnTo>
                    <a:pt x="801" y="20"/>
                  </a:lnTo>
                  <a:lnTo>
                    <a:pt x="1135" y="71"/>
                  </a:lnTo>
                  <a:lnTo>
                    <a:pt x="1135" y="111"/>
                  </a:lnTo>
                  <a:lnTo>
                    <a:pt x="1145" y="152"/>
                  </a:lnTo>
                  <a:lnTo>
                    <a:pt x="1165" y="193"/>
                  </a:lnTo>
                  <a:lnTo>
                    <a:pt x="1186" y="233"/>
                  </a:lnTo>
                  <a:lnTo>
                    <a:pt x="1196" y="264"/>
                  </a:lnTo>
                  <a:lnTo>
                    <a:pt x="1226" y="304"/>
                  </a:lnTo>
                  <a:lnTo>
                    <a:pt x="1247" y="344"/>
                  </a:lnTo>
                  <a:lnTo>
                    <a:pt x="1277" y="386"/>
                  </a:lnTo>
                  <a:lnTo>
                    <a:pt x="1308" y="405"/>
                  </a:lnTo>
                  <a:lnTo>
                    <a:pt x="1338" y="436"/>
                  </a:lnTo>
                  <a:lnTo>
                    <a:pt x="1369" y="466"/>
                  </a:lnTo>
                  <a:lnTo>
                    <a:pt x="1399" y="497"/>
                  </a:lnTo>
                  <a:lnTo>
                    <a:pt x="1439" y="517"/>
                  </a:lnTo>
                  <a:lnTo>
                    <a:pt x="1480" y="548"/>
                  </a:lnTo>
                  <a:lnTo>
                    <a:pt x="1510" y="567"/>
                  </a:lnTo>
                  <a:lnTo>
                    <a:pt x="1550" y="598"/>
                  </a:lnTo>
                  <a:lnTo>
                    <a:pt x="1581" y="598"/>
                  </a:lnTo>
                  <a:lnTo>
                    <a:pt x="1611" y="609"/>
                  </a:lnTo>
                  <a:lnTo>
                    <a:pt x="1642" y="609"/>
                  </a:lnTo>
                  <a:lnTo>
                    <a:pt x="1682" y="618"/>
                  </a:lnTo>
                  <a:lnTo>
                    <a:pt x="1723" y="618"/>
                  </a:lnTo>
                  <a:lnTo>
                    <a:pt x="1754" y="618"/>
                  </a:lnTo>
                  <a:lnTo>
                    <a:pt x="1794" y="618"/>
                  </a:lnTo>
                  <a:lnTo>
                    <a:pt x="1834" y="628"/>
                  </a:lnTo>
                  <a:lnTo>
                    <a:pt x="1865" y="618"/>
                  </a:lnTo>
                  <a:lnTo>
                    <a:pt x="1895" y="609"/>
                  </a:lnTo>
                  <a:lnTo>
                    <a:pt x="1935" y="598"/>
                  </a:lnTo>
                  <a:lnTo>
                    <a:pt x="1966" y="588"/>
                  </a:lnTo>
                  <a:lnTo>
                    <a:pt x="1996" y="567"/>
                  </a:lnTo>
                  <a:lnTo>
                    <a:pt x="2027" y="558"/>
                  </a:lnTo>
                  <a:lnTo>
                    <a:pt x="2057" y="537"/>
                  </a:lnTo>
                  <a:lnTo>
                    <a:pt x="2088" y="517"/>
                  </a:lnTo>
                  <a:lnTo>
                    <a:pt x="2118" y="487"/>
                  </a:lnTo>
                  <a:lnTo>
                    <a:pt x="2139" y="447"/>
                  </a:lnTo>
                  <a:lnTo>
                    <a:pt x="2149" y="405"/>
                  </a:lnTo>
                  <a:lnTo>
                    <a:pt x="2189" y="395"/>
                  </a:lnTo>
                  <a:lnTo>
                    <a:pt x="2321" y="760"/>
                  </a:lnTo>
                  <a:lnTo>
                    <a:pt x="2290" y="790"/>
                  </a:lnTo>
                  <a:lnTo>
                    <a:pt x="2260" y="821"/>
                  </a:lnTo>
                  <a:lnTo>
                    <a:pt x="2219" y="841"/>
                  </a:lnTo>
                  <a:lnTo>
                    <a:pt x="2199" y="872"/>
                  </a:lnTo>
                  <a:lnTo>
                    <a:pt x="2158" y="892"/>
                  </a:lnTo>
                  <a:lnTo>
                    <a:pt x="2128" y="912"/>
                  </a:lnTo>
                  <a:lnTo>
                    <a:pt x="2088" y="943"/>
                  </a:lnTo>
                  <a:lnTo>
                    <a:pt x="2057" y="963"/>
                  </a:lnTo>
                  <a:lnTo>
                    <a:pt x="2027" y="983"/>
                  </a:lnTo>
                  <a:lnTo>
                    <a:pt x="1986" y="1004"/>
                  </a:lnTo>
                  <a:lnTo>
                    <a:pt x="1945" y="1023"/>
                  </a:lnTo>
                  <a:lnTo>
                    <a:pt x="1916" y="1044"/>
                  </a:lnTo>
                  <a:lnTo>
                    <a:pt x="1874" y="1064"/>
                  </a:lnTo>
                  <a:lnTo>
                    <a:pt x="1844" y="1084"/>
                  </a:lnTo>
                  <a:lnTo>
                    <a:pt x="1804" y="1105"/>
                  </a:lnTo>
                  <a:lnTo>
                    <a:pt x="1773" y="1125"/>
                  </a:lnTo>
                  <a:lnTo>
                    <a:pt x="1723" y="1145"/>
                  </a:lnTo>
                  <a:lnTo>
                    <a:pt x="1693" y="1156"/>
                  </a:lnTo>
                  <a:lnTo>
                    <a:pt x="1651" y="1175"/>
                  </a:lnTo>
                  <a:lnTo>
                    <a:pt x="1611" y="1196"/>
                  </a:lnTo>
                  <a:lnTo>
                    <a:pt x="1571" y="1206"/>
                  </a:lnTo>
                  <a:lnTo>
                    <a:pt x="1540" y="1227"/>
                  </a:lnTo>
                  <a:lnTo>
                    <a:pt x="1500" y="1236"/>
                  </a:lnTo>
                  <a:lnTo>
                    <a:pt x="1459" y="1257"/>
                  </a:lnTo>
                  <a:lnTo>
                    <a:pt x="1419" y="1277"/>
                  </a:lnTo>
                  <a:lnTo>
                    <a:pt x="1388" y="1287"/>
                  </a:lnTo>
                  <a:lnTo>
                    <a:pt x="1348" y="1307"/>
                  </a:lnTo>
                  <a:lnTo>
                    <a:pt x="1308" y="1318"/>
                  </a:lnTo>
                  <a:lnTo>
                    <a:pt x="1266" y="1338"/>
                  </a:lnTo>
                  <a:lnTo>
                    <a:pt x="1236" y="1347"/>
                  </a:lnTo>
                  <a:lnTo>
                    <a:pt x="1196" y="1358"/>
                  </a:lnTo>
                  <a:lnTo>
                    <a:pt x="1165" y="1379"/>
                  </a:lnTo>
                  <a:lnTo>
                    <a:pt x="1125" y="1379"/>
                  </a:lnTo>
                  <a:lnTo>
                    <a:pt x="1094" y="1379"/>
                  </a:lnTo>
                  <a:lnTo>
                    <a:pt x="1064" y="1379"/>
                  </a:lnTo>
                  <a:lnTo>
                    <a:pt x="1033" y="1389"/>
                  </a:lnTo>
                  <a:lnTo>
                    <a:pt x="993" y="1389"/>
                  </a:lnTo>
                  <a:lnTo>
                    <a:pt x="963" y="1389"/>
                  </a:lnTo>
                  <a:lnTo>
                    <a:pt x="932" y="1399"/>
                  </a:lnTo>
                  <a:lnTo>
                    <a:pt x="902" y="1399"/>
                  </a:lnTo>
                  <a:lnTo>
                    <a:pt x="871" y="1399"/>
                  </a:lnTo>
                  <a:lnTo>
                    <a:pt x="841" y="1399"/>
                  </a:lnTo>
                  <a:lnTo>
                    <a:pt x="801" y="1399"/>
                  </a:lnTo>
                  <a:lnTo>
                    <a:pt x="770" y="1399"/>
                  </a:lnTo>
                  <a:lnTo>
                    <a:pt x="740" y="1399"/>
                  </a:lnTo>
                  <a:lnTo>
                    <a:pt x="709" y="1399"/>
                  </a:lnTo>
                  <a:lnTo>
                    <a:pt x="679" y="1389"/>
                  </a:lnTo>
                  <a:lnTo>
                    <a:pt x="648" y="1389"/>
                  </a:lnTo>
                  <a:lnTo>
                    <a:pt x="629" y="1347"/>
                  </a:lnTo>
                  <a:lnTo>
                    <a:pt x="618" y="1297"/>
                  </a:lnTo>
                  <a:lnTo>
                    <a:pt x="608" y="1246"/>
                  </a:lnTo>
                  <a:lnTo>
                    <a:pt x="598" y="1196"/>
                  </a:lnTo>
                  <a:lnTo>
                    <a:pt x="587" y="1156"/>
                  </a:lnTo>
                  <a:lnTo>
                    <a:pt x="578" y="1105"/>
                  </a:lnTo>
                  <a:lnTo>
                    <a:pt x="568" y="1064"/>
                  </a:lnTo>
                  <a:lnTo>
                    <a:pt x="557" y="1023"/>
                  </a:lnTo>
                  <a:lnTo>
                    <a:pt x="537" y="973"/>
                  </a:lnTo>
                  <a:lnTo>
                    <a:pt x="527" y="922"/>
                  </a:lnTo>
                  <a:lnTo>
                    <a:pt x="507" y="872"/>
                  </a:lnTo>
                  <a:lnTo>
                    <a:pt x="496" y="832"/>
                  </a:lnTo>
                  <a:lnTo>
                    <a:pt x="476" y="790"/>
                  </a:lnTo>
                  <a:lnTo>
                    <a:pt x="467" y="740"/>
                  </a:lnTo>
                  <a:lnTo>
                    <a:pt x="446" y="699"/>
                  </a:lnTo>
                  <a:lnTo>
                    <a:pt x="436" y="659"/>
                  </a:lnTo>
                  <a:lnTo>
                    <a:pt x="416" y="618"/>
                  </a:lnTo>
                  <a:lnTo>
                    <a:pt x="395" y="567"/>
                  </a:lnTo>
                  <a:lnTo>
                    <a:pt x="375" y="527"/>
                  </a:lnTo>
                  <a:lnTo>
                    <a:pt x="355" y="487"/>
                  </a:lnTo>
                  <a:lnTo>
                    <a:pt x="324" y="447"/>
                  </a:lnTo>
                  <a:lnTo>
                    <a:pt x="305" y="405"/>
                  </a:lnTo>
                  <a:lnTo>
                    <a:pt x="274" y="365"/>
                  </a:lnTo>
                  <a:lnTo>
                    <a:pt x="253" y="334"/>
                  </a:lnTo>
                  <a:lnTo>
                    <a:pt x="223" y="283"/>
                  </a:lnTo>
                  <a:lnTo>
                    <a:pt x="192" y="254"/>
                  </a:lnTo>
                  <a:lnTo>
                    <a:pt x="162" y="213"/>
                  </a:lnTo>
                  <a:lnTo>
                    <a:pt x="132" y="182"/>
                  </a:lnTo>
                  <a:lnTo>
                    <a:pt x="101" y="142"/>
                  </a:lnTo>
                  <a:lnTo>
                    <a:pt x="71" y="102"/>
                  </a:lnTo>
                  <a:lnTo>
                    <a:pt x="40" y="71"/>
                  </a:lnTo>
                  <a:lnTo>
                    <a:pt x="0" y="51"/>
                  </a:lnTo>
                  <a:lnTo>
                    <a:pt x="51" y="41"/>
                  </a:lnTo>
                  <a:lnTo>
                    <a:pt x="91" y="31"/>
                  </a:lnTo>
                  <a:lnTo>
                    <a:pt x="132" y="31"/>
                  </a:lnTo>
                  <a:lnTo>
                    <a:pt x="183" y="20"/>
                  </a:lnTo>
                  <a:lnTo>
                    <a:pt x="223" y="10"/>
                  </a:lnTo>
                  <a:lnTo>
                    <a:pt x="274" y="1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6" y="0"/>
                  </a:lnTo>
                  <a:lnTo>
                    <a:pt x="446" y="0"/>
                  </a:lnTo>
                  <a:lnTo>
                    <a:pt x="486" y="10"/>
                  </a:lnTo>
                  <a:lnTo>
                    <a:pt x="527" y="31"/>
                  </a:lnTo>
                  <a:lnTo>
                    <a:pt x="568" y="41"/>
                  </a:lnTo>
                  <a:lnTo>
                    <a:pt x="598" y="71"/>
                  </a:lnTo>
                  <a:lnTo>
                    <a:pt x="608" y="92"/>
                  </a:lnTo>
                  <a:lnTo>
                    <a:pt x="629" y="102"/>
                  </a:lnTo>
                  <a:lnTo>
                    <a:pt x="648" y="121"/>
                  </a:lnTo>
                  <a:lnTo>
                    <a:pt x="669" y="152"/>
                  </a:lnTo>
                  <a:lnTo>
                    <a:pt x="709" y="152"/>
                  </a:lnTo>
                  <a:lnTo>
                    <a:pt x="750" y="152"/>
                  </a:lnTo>
                  <a:lnTo>
                    <a:pt x="791" y="121"/>
                  </a:lnTo>
                  <a:lnTo>
                    <a:pt x="831" y="81"/>
                  </a:lnTo>
                  <a:close/>
                </a:path>
              </a:pathLst>
            </a:custGeom>
            <a:solidFill>
              <a:srgbClr val="666633"/>
            </a:solidFill>
            <a:ln w="0">
              <a:solidFill>
                <a:srgbClr val="66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9" name="Freeform 418"/>
            <p:cNvSpPr>
              <a:spLocks/>
            </p:cNvSpPr>
            <p:nvPr/>
          </p:nvSpPr>
          <p:spPr bwMode="auto">
            <a:xfrm>
              <a:off x="1081" y="3502"/>
              <a:ext cx="332" cy="200"/>
            </a:xfrm>
            <a:custGeom>
              <a:avLst/>
              <a:gdLst>
                <a:gd name="T0" fmla="*/ 162 w 2321"/>
                <a:gd name="T1" fmla="*/ 10 h 1399"/>
                <a:gd name="T2" fmla="*/ 167 w 2321"/>
                <a:gd name="T3" fmla="*/ 28 h 1399"/>
                <a:gd name="T4" fmla="*/ 175 w 2321"/>
                <a:gd name="T5" fmla="*/ 43 h 1399"/>
                <a:gd name="T6" fmla="*/ 187 w 2321"/>
                <a:gd name="T7" fmla="*/ 58 h 1399"/>
                <a:gd name="T8" fmla="*/ 200 w 2321"/>
                <a:gd name="T9" fmla="*/ 71 h 1399"/>
                <a:gd name="T10" fmla="*/ 216 w 2321"/>
                <a:gd name="T11" fmla="*/ 81 h 1399"/>
                <a:gd name="T12" fmla="*/ 230 w 2321"/>
                <a:gd name="T13" fmla="*/ 87 h 1399"/>
                <a:gd name="T14" fmla="*/ 246 w 2321"/>
                <a:gd name="T15" fmla="*/ 88 h 1399"/>
                <a:gd name="T16" fmla="*/ 262 w 2321"/>
                <a:gd name="T17" fmla="*/ 90 h 1399"/>
                <a:gd name="T18" fmla="*/ 277 w 2321"/>
                <a:gd name="T19" fmla="*/ 85 h 1399"/>
                <a:gd name="T20" fmla="*/ 290 w 2321"/>
                <a:gd name="T21" fmla="*/ 80 h 1399"/>
                <a:gd name="T22" fmla="*/ 303 w 2321"/>
                <a:gd name="T23" fmla="*/ 70 h 1399"/>
                <a:gd name="T24" fmla="*/ 313 w 2321"/>
                <a:gd name="T25" fmla="*/ 56 h 1399"/>
                <a:gd name="T26" fmla="*/ 323 w 2321"/>
                <a:gd name="T27" fmla="*/ 117 h 1399"/>
                <a:gd name="T28" fmla="*/ 309 w 2321"/>
                <a:gd name="T29" fmla="*/ 128 h 1399"/>
                <a:gd name="T30" fmla="*/ 294 w 2321"/>
                <a:gd name="T31" fmla="*/ 138 h 1399"/>
                <a:gd name="T32" fmla="*/ 278 w 2321"/>
                <a:gd name="T33" fmla="*/ 146 h 1399"/>
                <a:gd name="T34" fmla="*/ 264 w 2321"/>
                <a:gd name="T35" fmla="*/ 155 h 1399"/>
                <a:gd name="T36" fmla="*/ 246 w 2321"/>
                <a:gd name="T37" fmla="*/ 164 h 1399"/>
                <a:gd name="T38" fmla="*/ 230 w 2321"/>
                <a:gd name="T39" fmla="*/ 171 h 1399"/>
                <a:gd name="T40" fmla="*/ 215 w 2321"/>
                <a:gd name="T41" fmla="*/ 177 h 1399"/>
                <a:gd name="T42" fmla="*/ 199 w 2321"/>
                <a:gd name="T43" fmla="*/ 184 h 1399"/>
                <a:gd name="T44" fmla="*/ 181 w 2321"/>
                <a:gd name="T45" fmla="*/ 191 h 1399"/>
                <a:gd name="T46" fmla="*/ 167 w 2321"/>
                <a:gd name="T47" fmla="*/ 197 h 1399"/>
                <a:gd name="T48" fmla="*/ 152 w 2321"/>
                <a:gd name="T49" fmla="*/ 197 h 1399"/>
                <a:gd name="T50" fmla="*/ 138 w 2321"/>
                <a:gd name="T51" fmla="*/ 199 h 1399"/>
                <a:gd name="T52" fmla="*/ 125 w 2321"/>
                <a:gd name="T53" fmla="*/ 200 h 1399"/>
                <a:gd name="T54" fmla="*/ 110 w 2321"/>
                <a:gd name="T55" fmla="*/ 200 h 1399"/>
                <a:gd name="T56" fmla="*/ 97 w 2321"/>
                <a:gd name="T57" fmla="*/ 199 h 1399"/>
                <a:gd name="T58" fmla="*/ 88 w 2321"/>
                <a:gd name="T59" fmla="*/ 185 h 1399"/>
                <a:gd name="T60" fmla="*/ 84 w 2321"/>
                <a:gd name="T61" fmla="*/ 165 h 1399"/>
                <a:gd name="T62" fmla="*/ 80 w 2321"/>
                <a:gd name="T63" fmla="*/ 146 h 1399"/>
                <a:gd name="T64" fmla="*/ 73 w 2321"/>
                <a:gd name="T65" fmla="*/ 125 h 1399"/>
                <a:gd name="T66" fmla="*/ 67 w 2321"/>
                <a:gd name="T67" fmla="*/ 106 h 1399"/>
                <a:gd name="T68" fmla="*/ 60 w 2321"/>
                <a:gd name="T69" fmla="*/ 88 h 1399"/>
                <a:gd name="T70" fmla="*/ 51 w 2321"/>
                <a:gd name="T71" fmla="*/ 70 h 1399"/>
                <a:gd name="T72" fmla="*/ 39 w 2321"/>
                <a:gd name="T73" fmla="*/ 52 h 1399"/>
                <a:gd name="T74" fmla="*/ 27 w 2321"/>
                <a:gd name="T75" fmla="*/ 36 h 1399"/>
                <a:gd name="T76" fmla="*/ 14 w 2321"/>
                <a:gd name="T77" fmla="*/ 20 h 1399"/>
                <a:gd name="T78" fmla="*/ 0 w 2321"/>
                <a:gd name="T79" fmla="*/ 7 h 1399"/>
                <a:gd name="T80" fmla="*/ 19 w 2321"/>
                <a:gd name="T81" fmla="*/ 4 h 1399"/>
                <a:gd name="T82" fmla="*/ 39 w 2321"/>
                <a:gd name="T83" fmla="*/ 1 h 1399"/>
                <a:gd name="T84" fmla="*/ 58 w 2321"/>
                <a:gd name="T85" fmla="*/ 0 h 1399"/>
                <a:gd name="T86" fmla="*/ 75 w 2321"/>
                <a:gd name="T87" fmla="*/ 4 h 1399"/>
                <a:gd name="T88" fmla="*/ 87 w 2321"/>
                <a:gd name="T89" fmla="*/ 13 h 1399"/>
                <a:gd name="T90" fmla="*/ 96 w 2321"/>
                <a:gd name="T91" fmla="*/ 22 h 1399"/>
                <a:gd name="T92" fmla="*/ 113 w 2321"/>
                <a:gd name="T93" fmla="*/ 17 h 13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21" h="1399">
                  <a:moveTo>
                    <a:pt x="831" y="81"/>
                  </a:moveTo>
                  <a:lnTo>
                    <a:pt x="801" y="20"/>
                  </a:lnTo>
                  <a:lnTo>
                    <a:pt x="1135" y="71"/>
                  </a:lnTo>
                  <a:lnTo>
                    <a:pt x="1135" y="111"/>
                  </a:lnTo>
                  <a:lnTo>
                    <a:pt x="1145" y="152"/>
                  </a:lnTo>
                  <a:lnTo>
                    <a:pt x="1165" y="193"/>
                  </a:lnTo>
                  <a:lnTo>
                    <a:pt x="1186" y="233"/>
                  </a:lnTo>
                  <a:lnTo>
                    <a:pt x="1196" y="264"/>
                  </a:lnTo>
                  <a:lnTo>
                    <a:pt x="1226" y="304"/>
                  </a:lnTo>
                  <a:lnTo>
                    <a:pt x="1247" y="344"/>
                  </a:lnTo>
                  <a:lnTo>
                    <a:pt x="1277" y="386"/>
                  </a:lnTo>
                  <a:lnTo>
                    <a:pt x="1308" y="405"/>
                  </a:lnTo>
                  <a:lnTo>
                    <a:pt x="1338" y="436"/>
                  </a:lnTo>
                  <a:lnTo>
                    <a:pt x="1369" y="466"/>
                  </a:lnTo>
                  <a:lnTo>
                    <a:pt x="1399" y="497"/>
                  </a:lnTo>
                  <a:lnTo>
                    <a:pt x="1439" y="517"/>
                  </a:lnTo>
                  <a:lnTo>
                    <a:pt x="1480" y="548"/>
                  </a:lnTo>
                  <a:lnTo>
                    <a:pt x="1510" y="567"/>
                  </a:lnTo>
                  <a:lnTo>
                    <a:pt x="1550" y="598"/>
                  </a:lnTo>
                  <a:lnTo>
                    <a:pt x="1581" y="598"/>
                  </a:lnTo>
                  <a:lnTo>
                    <a:pt x="1611" y="609"/>
                  </a:lnTo>
                  <a:lnTo>
                    <a:pt x="1642" y="609"/>
                  </a:lnTo>
                  <a:lnTo>
                    <a:pt x="1682" y="618"/>
                  </a:lnTo>
                  <a:lnTo>
                    <a:pt x="1723" y="618"/>
                  </a:lnTo>
                  <a:lnTo>
                    <a:pt x="1754" y="618"/>
                  </a:lnTo>
                  <a:lnTo>
                    <a:pt x="1794" y="618"/>
                  </a:lnTo>
                  <a:lnTo>
                    <a:pt x="1834" y="628"/>
                  </a:lnTo>
                  <a:lnTo>
                    <a:pt x="1865" y="618"/>
                  </a:lnTo>
                  <a:lnTo>
                    <a:pt x="1895" y="609"/>
                  </a:lnTo>
                  <a:lnTo>
                    <a:pt x="1935" y="598"/>
                  </a:lnTo>
                  <a:lnTo>
                    <a:pt x="1966" y="588"/>
                  </a:lnTo>
                  <a:lnTo>
                    <a:pt x="1996" y="567"/>
                  </a:lnTo>
                  <a:lnTo>
                    <a:pt x="2027" y="558"/>
                  </a:lnTo>
                  <a:lnTo>
                    <a:pt x="2057" y="537"/>
                  </a:lnTo>
                  <a:lnTo>
                    <a:pt x="2088" y="517"/>
                  </a:lnTo>
                  <a:lnTo>
                    <a:pt x="2118" y="487"/>
                  </a:lnTo>
                  <a:lnTo>
                    <a:pt x="2139" y="447"/>
                  </a:lnTo>
                  <a:lnTo>
                    <a:pt x="2149" y="405"/>
                  </a:lnTo>
                  <a:lnTo>
                    <a:pt x="2189" y="395"/>
                  </a:lnTo>
                  <a:lnTo>
                    <a:pt x="2321" y="760"/>
                  </a:lnTo>
                  <a:lnTo>
                    <a:pt x="2290" y="790"/>
                  </a:lnTo>
                  <a:lnTo>
                    <a:pt x="2260" y="821"/>
                  </a:lnTo>
                  <a:lnTo>
                    <a:pt x="2219" y="841"/>
                  </a:lnTo>
                  <a:lnTo>
                    <a:pt x="2199" y="872"/>
                  </a:lnTo>
                  <a:lnTo>
                    <a:pt x="2158" y="892"/>
                  </a:lnTo>
                  <a:lnTo>
                    <a:pt x="2128" y="912"/>
                  </a:lnTo>
                  <a:lnTo>
                    <a:pt x="2088" y="943"/>
                  </a:lnTo>
                  <a:lnTo>
                    <a:pt x="2057" y="963"/>
                  </a:lnTo>
                  <a:lnTo>
                    <a:pt x="2027" y="983"/>
                  </a:lnTo>
                  <a:lnTo>
                    <a:pt x="1986" y="1004"/>
                  </a:lnTo>
                  <a:lnTo>
                    <a:pt x="1945" y="1023"/>
                  </a:lnTo>
                  <a:lnTo>
                    <a:pt x="1916" y="1044"/>
                  </a:lnTo>
                  <a:lnTo>
                    <a:pt x="1874" y="1064"/>
                  </a:lnTo>
                  <a:lnTo>
                    <a:pt x="1844" y="1084"/>
                  </a:lnTo>
                  <a:lnTo>
                    <a:pt x="1804" y="1105"/>
                  </a:lnTo>
                  <a:lnTo>
                    <a:pt x="1773" y="1125"/>
                  </a:lnTo>
                  <a:lnTo>
                    <a:pt x="1723" y="1145"/>
                  </a:lnTo>
                  <a:lnTo>
                    <a:pt x="1693" y="1156"/>
                  </a:lnTo>
                  <a:lnTo>
                    <a:pt x="1651" y="1175"/>
                  </a:lnTo>
                  <a:lnTo>
                    <a:pt x="1611" y="1196"/>
                  </a:lnTo>
                  <a:lnTo>
                    <a:pt x="1571" y="1206"/>
                  </a:lnTo>
                  <a:lnTo>
                    <a:pt x="1540" y="1227"/>
                  </a:lnTo>
                  <a:lnTo>
                    <a:pt x="1500" y="1236"/>
                  </a:lnTo>
                  <a:lnTo>
                    <a:pt x="1459" y="1257"/>
                  </a:lnTo>
                  <a:lnTo>
                    <a:pt x="1419" y="1277"/>
                  </a:lnTo>
                  <a:lnTo>
                    <a:pt x="1388" y="1287"/>
                  </a:lnTo>
                  <a:lnTo>
                    <a:pt x="1348" y="1307"/>
                  </a:lnTo>
                  <a:lnTo>
                    <a:pt x="1308" y="1318"/>
                  </a:lnTo>
                  <a:lnTo>
                    <a:pt x="1266" y="1338"/>
                  </a:lnTo>
                  <a:lnTo>
                    <a:pt x="1236" y="1347"/>
                  </a:lnTo>
                  <a:lnTo>
                    <a:pt x="1196" y="1358"/>
                  </a:lnTo>
                  <a:lnTo>
                    <a:pt x="1165" y="1379"/>
                  </a:lnTo>
                  <a:lnTo>
                    <a:pt x="1125" y="1379"/>
                  </a:lnTo>
                  <a:lnTo>
                    <a:pt x="1094" y="1379"/>
                  </a:lnTo>
                  <a:lnTo>
                    <a:pt x="1064" y="1379"/>
                  </a:lnTo>
                  <a:lnTo>
                    <a:pt x="1033" y="1389"/>
                  </a:lnTo>
                  <a:lnTo>
                    <a:pt x="993" y="1389"/>
                  </a:lnTo>
                  <a:lnTo>
                    <a:pt x="963" y="1389"/>
                  </a:lnTo>
                  <a:lnTo>
                    <a:pt x="932" y="1399"/>
                  </a:lnTo>
                  <a:lnTo>
                    <a:pt x="902" y="1399"/>
                  </a:lnTo>
                  <a:lnTo>
                    <a:pt x="871" y="1399"/>
                  </a:lnTo>
                  <a:lnTo>
                    <a:pt x="841" y="1399"/>
                  </a:lnTo>
                  <a:lnTo>
                    <a:pt x="801" y="1399"/>
                  </a:lnTo>
                  <a:lnTo>
                    <a:pt x="770" y="1399"/>
                  </a:lnTo>
                  <a:lnTo>
                    <a:pt x="740" y="1399"/>
                  </a:lnTo>
                  <a:lnTo>
                    <a:pt x="709" y="1399"/>
                  </a:lnTo>
                  <a:lnTo>
                    <a:pt x="679" y="1389"/>
                  </a:lnTo>
                  <a:lnTo>
                    <a:pt x="648" y="1389"/>
                  </a:lnTo>
                  <a:lnTo>
                    <a:pt x="629" y="1347"/>
                  </a:lnTo>
                  <a:lnTo>
                    <a:pt x="618" y="1297"/>
                  </a:lnTo>
                  <a:lnTo>
                    <a:pt x="608" y="1246"/>
                  </a:lnTo>
                  <a:lnTo>
                    <a:pt x="598" y="1196"/>
                  </a:lnTo>
                  <a:lnTo>
                    <a:pt x="587" y="1156"/>
                  </a:lnTo>
                  <a:lnTo>
                    <a:pt x="578" y="1105"/>
                  </a:lnTo>
                  <a:lnTo>
                    <a:pt x="568" y="1064"/>
                  </a:lnTo>
                  <a:lnTo>
                    <a:pt x="557" y="1023"/>
                  </a:lnTo>
                  <a:lnTo>
                    <a:pt x="537" y="973"/>
                  </a:lnTo>
                  <a:lnTo>
                    <a:pt x="527" y="922"/>
                  </a:lnTo>
                  <a:lnTo>
                    <a:pt x="507" y="872"/>
                  </a:lnTo>
                  <a:lnTo>
                    <a:pt x="496" y="832"/>
                  </a:lnTo>
                  <a:lnTo>
                    <a:pt x="476" y="790"/>
                  </a:lnTo>
                  <a:lnTo>
                    <a:pt x="467" y="740"/>
                  </a:lnTo>
                  <a:lnTo>
                    <a:pt x="446" y="699"/>
                  </a:lnTo>
                  <a:lnTo>
                    <a:pt x="436" y="659"/>
                  </a:lnTo>
                  <a:lnTo>
                    <a:pt x="416" y="618"/>
                  </a:lnTo>
                  <a:lnTo>
                    <a:pt x="395" y="567"/>
                  </a:lnTo>
                  <a:lnTo>
                    <a:pt x="375" y="527"/>
                  </a:lnTo>
                  <a:lnTo>
                    <a:pt x="355" y="487"/>
                  </a:lnTo>
                  <a:lnTo>
                    <a:pt x="324" y="447"/>
                  </a:lnTo>
                  <a:lnTo>
                    <a:pt x="305" y="405"/>
                  </a:lnTo>
                  <a:lnTo>
                    <a:pt x="274" y="365"/>
                  </a:lnTo>
                  <a:lnTo>
                    <a:pt x="253" y="334"/>
                  </a:lnTo>
                  <a:lnTo>
                    <a:pt x="223" y="283"/>
                  </a:lnTo>
                  <a:lnTo>
                    <a:pt x="192" y="254"/>
                  </a:lnTo>
                  <a:lnTo>
                    <a:pt x="162" y="213"/>
                  </a:lnTo>
                  <a:lnTo>
                    <a:pt x="132" y="182"/>
                  </a:lnTo>
                  <a:lnTo>
                    <a:pt x="101" y="142"/>
                  </a:lnTo>
                  <a:lnTo>
                    <a:pt x="71" y="102"/>
                  </a:lnTo>
                  <a:lnTo>
                    <a:pt x="40" y="71"/>
                  </a:lnTo>
                  <a:lnTo>
                    <a:pt x="0" y="51"/>
                  </a:lnTo>
                  <a:lnTo>
                    <a:pt x="51" y="41"/>
                  </a:lnTo>
                  <a:lnTo>
                    <a:pt x="91" y="31"/>
                  </a:lnTo>
                  <a:lnTo>
                    <a:pt x="132" y="31"/>
                  </a:lnTo>
                  <a:lnTo>
                    <a:pt x="183" y="20"/>
                  </a:lnTo>
                  <a:lnTo>
                    <a:pt x="223" y="10"/>
                  </a:lnTo>
                  <a:lnTo>
                    <a:pt x="274" y="1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6" y="0"/>
                  </a:lnTo>
                  <a:lnTo>
                    <a:pt x="446" y="0"/>
                  </a:lnTo>
                  <a:lnTo>
                    <a:pt x="486" y="10"/>
                  </a:lnTo>
                  <a:lnTo>
                    <a:pt x="527" y="31"/>
                  </a:lnTo>
                  <a:lnTo>
                    <a:pt x="568" y="41"/>
                  </a:lnTo>
                  <a:lnTo>
                    <a:pt x="598" y="71"/>
                  </a:lnTo>
                  <a:lnTo>
                    <a:pt x="608" y="92"/>
                  </a:lnTo>
                  <a:lnTo>
                    <a:pt x="629" y="102"/>
                  </a:lnTo>
                  <a:lnTo>
                    <a:pt x="648" y="121"/>
                  </a:lnTo>
                  <a:lnTo>
                    <a:pt x="669" y="152"/>
                  </a:lnTo>
                  <a:lnTo>
                    <a:pt x="709" y="152"/>
                  </a:lnTo>
                  <a:lnTo>
                    <a:pt x="750" y="152"/>
                  </a:lnTo>
                  <a:lnTo>
                    <a:pt x="791" y="121"/>
                  </a:lnTo>
                  <a:lnTo>
                    <a:pt x="831" y="81"/>
                  </a:lnTo>
                </a:path>
              </a:pathLst>
            </a:custGeom>
            <a:noFill/>
            <a:ln w="0">
              <a:solidFill>
                <a:srgbClr val="66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0" name="Freeform 419"/>
            <p:cNvSpPr>
              <a:spLocks/>
            </p:cNvSpPr>
            <p:nvPr/>
          </p:nvSpPr>
          <p:spPr bwMode="auto">
            <a:xfrm>
              <a:off x="1453" y="3502"/>
              <a:ext cx="352" cy="224"/>
            </a:xfrm>
            <a:custGeom>
              <a:avLst/>
              <a:gdLst>
                <a:gd name="T0" fmla="*/ 196 w 2464"/>
                <a:gd name="T1" fmla="*/ 20 h 1570"/>
                <a:gd name="T2" fmla="*/ 187 w 2464"/>
                <a:gd name="T3" fmla="*/ 39 h 1570"/>
                <a:gd name="T4" fmla="*/ 200 w 2464"/>
                <a:gd name="T5" fmla="*/ 38 h 1570"/>
                <a:gd name="T6" fmla="*/ 216 w 2464"/>
                <a:gd name="T7" fmla="*/ 26 h 1570"/>
                <a:gd name="T8" fmla="*/ 232 w 2464"/>
                <a:gd name="T9" fmla="*/ 15 h 1570"/>
                <a:gd name="T10" fmla="*/ 248 w 2464"/>
                <a:gd name="T11" fmla="*/ 17 h 1570"/>
                <a:gd name="T12" fmla="*/ 246 w 2464"/>
                <a:gd name="T13" fmla="*/ 29 h 1570"/>
                <a:gd name="T14" fmla="*/ 232 w 2464"/>
                <a:gd name="T15" fmla="*/ 36 h 1570"/>
                <a:gd name="T16" fmla="*/ 219 w 2464"/>
                <a:gd name="T17" fmla="*/ 46 h 1570"/>
                <a:gd name="T18" fmla="*/ 233 w 2464"/>
                <a:gd name="T19" fmla="*/ 54 h 1570"/>
                <a:gd name="T20" fmla="*/ 253 w 2464"/>
                <a:gd name="T21" fmla="*/ 40 h 1570"/>
                <a:gd name="T22" fmla="*/ 274 w 2464"/>
                <a:gd name="T23" fmla="*/ 30 h 1570"/>
                <a:gd name="T24" fmla="*/ 294 w 2464"/>
                <a:gd name="T25" fmla="*/ 39 h 1570"/>
                <a:gd name="T26" fmla="*/ 316 w 2464"/>
                <a:gd name="T27" fmla="*/ 48 h 1570"/>
                <a:gd name="T28" fmla="*/ 336 w 2464"/>
                <a:gd name="T29" fmla="*/ 58 h 1570"/>
                <a:gd name="T30" fmla="*/ 345 w 2464"/>
                <a:gd name="T31" fmla="*/ 69 h 1570"/>
                <a:gd name="T32" fmla="*/ 324 w 2464"/>
                <a:gd name="T33" fmla="*/ 81 h 1570"/>
                <a:gd name="T34" fmla="*/ 305 w 2464"/>
                <a:gd name="T35" fmla="*/ 98 h 1570"/>
                <a:gd name="T36" fmla="*/ 290 w 2464"/>
                <a:gd name="T37" fmla="*/ 116 h 1570"/>
                <a:gd name="T38" fmla="*/ 275 w 2464"/>
                <a:gd name="T39" fmla="*/ 137 h 1570"/>
                <a:gd name="T40" fmla="*/ 264 w 2464"/>
                <a:gd name="T41" fmla="*/ 159 h 1570"/>
                <a:gd name="T42" fmla="*/ 253 w 2464"/>
                <a:gd name="T43" fmla="*/ 182 h 1570"/>
                <a:gd name="T44" fmla="*/ 245 w 2464"/>
                <a:gd name="T45" fmla="*/ 205 h 1570"/>
                <a:gd name="T46" fmla="*/ 239 w 2464"/>
                <a:gd name="T47" fmla="*/ 223 h 1570"/>
                <a:gd name="T48" fmla="*/ 222 w 2464"/>
                <a:gd name="T49" fmla="*/ 220 h 1570"/>
                <a:gd name="T50" fmla="*/ 207 w 2464"/>
                <a:gd name="T51" fmla="*/ 217 h 1570"/>
                <a:gd name="T52" fmla="*/ 187 w 2464"/>
                <a:gd name="T53" fmla="*/ 214 h 1570"/>
                <a:gd name="T54" fmla="*/ 168 w 2464"/>
                <a:gd name="T55" fmla="*/ 208 h 1570"/>
                <a:gd name="T56" fmla="*/ 142 w 2464"/>
                <a:gd name="T57" fmla="*/ 200 h 1570"/>
                <a:gd name="T58" fmla="*/ 117 w 2464"/>
                <a:gd name="T59" fmla="*/ 191 h 1570"/>
                <a:gd name="T60" fmla="*/ 100 w 2464"/>
                <a:gd name="T61" fmla="*/ 182 h 1570"/>
                <a:gd name="T62" fmla="*/ 81 w 2464"/>
                <a:gd name="T63" fmla="*/ 172 h 1570"/>
                <a:gd name="T64" fmla="*/ 61 w 2464"/>
                <a:gd name="T65" fmla="*/ 162 h 1570"/>
                <a:gd name="T66" fmla="*/ 45 w 2464"/>
                <a:gd name="T67" fmla="*/ 150 h 1570"/>
                <a:gd name="T68" fmla="*/ 20 w 2464"/>
                <a:gd name="T69" fmla="*/ 133 h 1570"/>
                <a:gd name="T70" fmla="*/ 0 w 2464"/>
                <a:gd name="T71" fmla="*/ 124 h 1570"/>
                <a:gd name="T72" fmla="*/ 4 w 2464"/>
                <a:gd name="T73" fmla="*/ 106 h 1570"/>
                <a:gd name="T74" fmla="*/ 10 w 2464"/>
                <a:gd name="T75" fmla="*/ 90 h 1570"/>
                <a:gd name="T76" fmla="*/ 17 w 2464"/>
                <a:gd name="T77" fmla="*/ 75 h 1570"/>
                <a:gd name="T78" fmla="*/ 28 w 2464"/>
                <a:gd name="T79" fmla="*/ 59 h 1570"/>
                <a:gd name="T80" fmla="*/ 55 w 2464"/>
                <a:gd name="T81" fmla="*/ 71 h 1570"/>
                <a:gd name="T82" fmla="*/ 77 w 2464"/>
                <a:gd name="T83" fmla="*/ 74 h 1570"/>
                <a:gd name="T84" fmla="*/ 93 w 2464"/>
                <a:gd name="T85" fmla="*/ 75 h 1570"/>
                <a:gd name="T86" fmla="*/ 107 w 2464"/>
                <a:gd name="T87" fmla="*/ 74 h 1570"/>
                <a:gd name="T88" fmla="*/ 130 w 2464"/>
                <a:gd name="T89" fmla="*/ 69 h 1570"/>
                <a:gd name="T90" fmla="*/ 152 w 2464"/>
                <a:gd name="T91" fmla="*/ 55 h 1570"/>
                <a:gd name="T92" fmla="*/ 164 w 2464"/>
                <a:gd name="T93" fmla="*/ 40 h 1570"/>
                <a:gd name="T94" fmla="*/ 174 w 2464"/>
                <a:gd name="T95" fmla="*/ 25 h 1570"/>
                <a:gd name="T96" fmla="*/ 183 w 2464"/>
                <a:gd name="T97" fmla="*/ 9 h 157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64" h="1570">
                  <a:moveTo>
                    <a:pt x="1419" y="51"/>
                  </a:moveTo>
                  <a:lnTo>
                    <a:pt x="1400" y="71"/>
                  </a:lnTo>
                  <a:lnTo>
                    <a:pt x="1389" y="102"/>
                  </a:lnTo>
                  <a:lnTo>
                    <a:pt x="1369" y="142"/>
                  </a:lnTo>
                  <a:lnTo>
                    <a:pt x="1339" y="172"/>
                  </a:lnTo>
                  <a:lnTo>
                    <a:pt x="1318" y="213"/>
                  </a:lnTo>
                  <a:lnTo>
                    <a:pt x="1308" y="243"/>
                  </a:lnTo>
                  <a:lnTo>
                    <a:pt x="1308" y="274"/>
                  </a:lnTo>
                  <a:lnTo>
                    <a:pt x="1328" y="304"/>
                  </a:lnTo>
                  <a:lnTo>
                    <a:pt x="1348" y="294"/>
                  </a:lnTo>
                  <a:lnTo>
                    <a:pt x="1379" y="283"/>
                  </a:lnTo>
                  <a:lnTo>
                    <a:pt x="1400" y="264"/>
                  </a:lnTo>
                  <a:lnTo>
                    <a:pt x="1429" y="254"/>
                  </a:lnTo>
                  <a:lnTo>
                    <a:pt x="1459" y="223"/>
                  </a:lnTo>
                  <a:lnTo>
                    <a:pt x="1480" y="203"/>
                  </a:lnTo>
                  <a:lnTo>
                    <a:pt x="1511" y="182"/>
                  </a:lnTo>
                  <a:lnTo>
                    <a:pt x="1541" y="163"/>
                  </a:lnTo>
                  <a:lnTo>
                    <a:pt x="1562" y="132"/>
                  </a:lnTo>
                  <a:lnTo>
                    <a:pt x="1591" y="121"/>
                  </a:lnTo>
                  <a:lnTo>
                    <a:pt x="1623" y="102"/>
                  </a:lnTo>
                  <a:lnTo>
                    <a:pt x="1652" y="102"/>
                  </a:lnTo>
                  <a:lnTo>
                    <a:pt x="1682" y="92"/>
                  </a:lnTo>
                  <a:lnTo>
                    <a:pt x="1703" y="102"/>
                  </a:lnTo>
                  <a:lnTo>
                    <a:pt x="1734" y="121"/>
                  </a:lnTo>
                  <a:lnTo>
                    <a:pt x="1774" y="152"/>
                  </a:lnTo>
                  <a:lnTo>
                    <a:pt x="1764" y="172"/>
                  </a:lnTo>
                  <a:lnTo>
                    <a:pt x="1754" y="193"/>
                  </a:lnTo>
                  <a:lnTo>
                    <a:pt x="1724" y="203"/>
                  </a:lnTo>
                  <a:lnTo>
                    <a:pt x="1703" y="223"/>
                  </a:lnTo>
                  <a:lnTo>
                    <a:pt x="1682" y="233"/>
                  </a:lnTo>
                  <a:lnTo>
                    <a:pt x="1652" y="243"/>
                  </a:lnTo>
                  <a:lnTo>
                    <a:pt x="1623" y="254"/>
                  </a:lnTo>
                  <a:lnTo>
                    <a:pt x="1602" y="264"/>
                  </a:lnTo>
                  <a:lnTo>
                    <a:pt x="1551" y="283"/>
                  </a:lnTo>
                  <a:lnTo>
                    <a:pt x="1531" y="314"/>
                  </a:lnTo>
                  <a:lnTo>
                    <a:pt x="1531" y="325"/>
                  </a:lnTo>
                  <a:lnTo>
                    <a:pt x="1541" y="344"/>
                  </a:lnTo>
                  <a:lnTo>
                    <a:pt x="1562" y="365"/>
                  </a:lnTo>
                  <a:lnTo>
                    <a:pt x="1591" y="395"/>
                  </a:lnTo>
                  <a:lnTo>
                    <a:pt x="1632" y="375"/>
                  </a:lnTo>
                  <a:lnTo>
                    <a:pt x="1673" y="365"/>
                  </a:lnTo>
                  <a:lnTo>
                    <a:pt x="1703" y="334"/>
                  </a:lnTo>
                  <a:lnTo>
                    <a:pt x="1743" y="314"/>
                  </a:lnTo>
                  <a:lnTo>
                    <a:pt x="1774" y="283"/>
                  </a:lnTo>
                  <a:lnTo>
                    <a:pt x="1814" y="254"/>
                  </a:lnTo>
                  <a:lnTo>
                    <a:pt x="1845" y="223"/>
                  </a:lnTo>
                  <a:lnTo>
                    <a:pt x="1886" y="203"/>
                  </a:lnTo>
                  <a:lnTo>
                    <a:pt x="1916" y="213"/>
                  </a:lnTo>
                  <a:lnTo>
                    <a:pt x="1957" y="223"/>
                  </a:lnTo>
                  <a:lnTo>
                    <a:pt x="1987" y="243"/>
                  </a:lnTo>
                  <a:lnTo>
                    <a:pt x="2027" y="254"/>
                  </a:lnTo>
                  <a:lnTo>
                    <a:pt x="2058" y="274"/>
                  </a:lnTo>
                  <a:lnTo>
                    <a:pt x="2098" y="283"/>
                  </a:lnTo>
                  <a:lnTo>
                    <a:pt x="2138" y="304"/>
                  </a:lnTo>
                  <a:lnTo>
                    <a:pt x="2180" y="325"/>
                  </a:lnTo>
                  <a:lnTo>
                    <a:pt x="2210" y="334"/>
                  </a:lnTo>
                  <a:lnTo>
                    <a:pt x="2241" y="355"/>
                  </a:lnTo>
                  <a:lnTo>
                    <a:pt x="2281" y="375"/>
                  </a:lnTo>
                  <a:lnTo>
                    <a:pt x="2321" y="395"/>
                  </a:lnTo>
                  <a:lnTo>
                    <a:pt x="2352" y="405"/>
                  </a:lnTo>
                  <a:lnTo>
                    <a:pt x="2382" y="426"/>
                  </a:lnTo>
                  <a:lnTo>
                    <a:pt x="2422" y="447"/>
                  </a:lnTo>
                  <a:lnTo>
                    <a:pt x="2464" y="476"/>
                  </a:lnTo>
                  <a:lnTo>
                    <a:pt x="2412" y="487"/>
                  </a:lnTo>
                  <a:lnTo>
                    <a:pt x="2382" y="506"/>
                  </a:lnTo>
                  <a:lnTo>
                    <a:pt x="2342" y="527"/>
                  </a:lnTo>
                  <a:lnTo>
                    <a:pt x="2311" y="548"/>
                  </a:lnTo>
                  <a:lnTo>
                    <a:pt x="2271" y="567"/>
                  </a:lnTo>
                  <a:lnTo>
                    <a:pt x="2230" y="598"/>
                  </a:lnTo>
                  <a:lnTo>
                    <a:pt x="2199" y="628"/>
                  </a:lnTo>
                  <a:lnTo>
                    <a:pt x="2180" y="659"/>
                  </a:lnTo>
                  <a:lnTo>
                    <a:pt x="2138" y="689"/>
                  </a:lnTo>
                  <a:lnTo>
                    <a:pt x="2109" y="710"/>
                  </a:lnTo>
                  <a:lnTo>
                    <a:pt x="2078" y="750"/>
                  </a:lnTo>
                  <a:lnTo>
                    <a:pt x="2058" y="781"/>
                  </a:lnTo>
                  <a:lnTo>
                    <a:pt x="2027" y="811"/>
                  </a:lnTo>
                  <a:lnTo>
                    <a:pt x="1997" y="851"/>
                  </a:lnTo>
                  <a:lnTo>
                    <a:pt x="1976" y="882"/>
                  </a:lnTo>
                  <a:lnTo>
                    <a:pt x="1957" y="922"/>
                  </a:lnTo>
                  <a:lnTo>
                    <a:pt x="1926" y="963"/>
                  </a:lnTo>
                  <a:lnTo>
                    <a:pt x="1905" y="1004"/>
                  </a:lnTo>
                  <a:lnTo>
                    <a:pt x="1875" y="1034"/>
                  </a:lnTo>
                  <a:lnTo>
                    <a:pt x="1865" y="1074"/>
                  </a:lnTo>
                  <a:lnTo>
                    <a:pt x="1845" y="1115"/>
                  </a:lnTo>
                  <a:lnTo>
                    <a:pt x="1825" y="1156"/>
                  </a:lnTo>
                  <a:lnTo>
                    <a:pt x="1804" y="1196"/>
                  </a:lnTo>
                  <a:lnTo>
                    <a:pt x="1794" y="1236"/>
                  </a:lnTo>
                  <a:lnTo>
                    <a:pt x="1774" y="1277"/>
                  </a:lnTo>
                  <a:lnTo>
                    <a:pt x="1754" y="1318"/>
                  </a:lnTo>
                  <a:lnTo>
                    <a:pt x="1743" y="1358"/>
                  </a:lnTo>
                  <a:lnTo>
                    <a:pt x="1734" y="1399"/>
                  </a:lnTo>
                  <a:lnTo>
                    <a:pt x="1713" y="1439"/>
                  </a:lnTo>
                  <a:lnTo>
                    <a:pt x="1713" y="1480"/>
                  </a:lnTo>
                  <a:lnTo>
                    <a:pt x="1703" y="1520"/>
                  </a:lnTo>
                  <a:lnTo>
                    <a:pt x="1703" y="1570"/>
                  </a:lnTo>
                  <a:lnTo>
                    <a:pt x="1673" y="1561"/>
                  </a:lnTo>
                  <a:lnTo>
                    <a:pt x="1642" y="1561"/>
                  </a:lnTo>
                  <a:lnTo>
                    <a:pt x="1612" y="1551"/>
                  </a:lnTo>
                  <a:lnTo>
                    <a:pt x="1581" y="1551"/>
                  </a:lnTo>
                  <a:lnTo>
                    <a:pt x="1551" y="1541"/>
                  </a:lnTo>
                  <a:lnTo>
                    <a:pt x="1531" y="1541"/>
                  </a:lnTo>
                  <a:lnTo>
                    <a:pt x="1501" y="1530"/>
                  </a:lnTo>
                  <a:lnTo>
                    <a:pt x="1480" y="1530"/>
                  </a:lnTo>
                  <a:lnTo>
                    <a:pt x="1450" y="1520"/>
                  </a:lnTo>
                  <a:lnTo>
                    <a:pt x="1419" y="1520"/>
                  </a:lnTo>
                  <a:lnTo>
                    <a:pt x="1389" y="1520"/>
                  </a:lnTo>
                  <a:lnTo>
                    <a:pt x="1369" y="1511"/>
                  </a:lnTo>
                  <a:lnTo>
                    <a:pt x="1308" y="1500"/>
                  </a:lnTo>
                  <a:lnTo>
                    <a:pt x="1257" y="1490"/>
                  </a:lnTo>
                  <a:lnTo>
                    <a:pt x="1227" y="1480"/>
                  </a:lnTo>
                  <a:lnTo>
                    <a:pt x="1207" y="1469"/>
                  </a:lnTo>
                  <a:lnTo>
                    <a:pt x="1177" y="1459"/>
                  </a:lnTo>
                  <a:lnTo>
                    <a:pt x="1156" y="1450"/>
                  </a:lnTo>
                  <a:lnTo>
                    <a:pt x="1095" y="1439"/>
                  </a:lnTo>
                  <a:lnTo>
                    <a:pt x="1055" y="1419"/>
                  </a:lnTo>
                  <a:lnTo>
                    <a:pt x="994" y="1399"/>
                  </a:lnTo>
                  <a:lnTo>
                    <a:pt x="943" y="1379"/>
                  </a:lnTo>
                  <a:lnTo>
                    <a:pt x="893" y="1358"/>
                  </a:lnTo>
                  <a:lnTo>
                    <a:pt x="851" y="1347"/>
                  </a:lnTo>
                  <a:lnTo>
                    <a:pt x="822" y="1338"/>
                  </a:lnTo>
                  <a:lnTo>
                    <a:pt x="791" y="1328"/>
                  </a:lnTo>
                  <a:lnTo>
                    <a:pt x="771" y="1307"/>
                  </a:lnTo>
                  <a:lnTo>
                    <a:pt x="740" y="1297"/>
                  </a:lnTo>
                  <a:lnTo>
                    <a:pt x="700" y="1277"/>
                  </a:lnTo>
                  <a:lnTo>
                    <a:pt x="649" y="1246"/>
                  </a:lnTo>
                  <a:lnTo>
                    <a:pt x="618" y="1236"/>
                  </a:lnTo>
                  <a:lnTo>
                    <a:pt x="599" y="1216"/>
                  </a:lnTo>
                  <a:lnTo>
                    <a:pt x="568" y="1206"/>
                  </a:lnTo>
                  <a:lnTo>
                    <a:pt x="548" y="1196"/>
                  </a:lnTo>
                  <a:lnTo>
                    <a:pt x="507" y="1175"/>
                  </a:lnTo>
                  <a:lnTo>
                    <a:pt x="456" y="1145"/>
                  </a:lnTo>
                  <a:lnTo>
                    <a:pt x="426" y="1135"/>
                  </a:lnTo>
                  <a:lnTo>
                    <a:pt x="416" y="1115"/>
                  </a:lnTo>
                  <a:lnTo>
                    <a:pt x="386" y="1105"/>
                  </a:lnTo>
                  <a:lnTo>
                    <a:pt x="365" y="1084"/>
                  </a:lnTo>
                  <a:lnTo>
                    <a:pt x="315" y="1054"/>
                  </a:lnTo>
                  <a:lnTo>
                    <a:pt x="275" y="1034"/>
                  </a:lnTo>
                  <a:lnTo>
                    <a:pt x="233" y="994"/>
                  </a:lnTo>
                  <a:lnTo>
                    <a:pt x="183" y="963"/>
                  </a:lnTo>
                  <a:lnTo>
                    <a:pt x="142" y="933"/>
                  </a:lnTo>
                  <a:lnTo>
                    <a:pt x="102" y="902"/>
                  </a:lnTo>
                  <a:lnTo>
                    <a:pt x="41" y="851"/>
                  </a:lnTo>
                  <a:lnTo>
                    <a:pt x="21" y="861"/>
                  </a:lnTo>
                  <a:lnTo>
                    <a:pt x="0" y="872"/>
                  </a:lnTo>
                  <a:lnTo>
                    <a:pt x="0" y="832"/>
                  </a:lnTo>
                  <a:lnTo>
                    <a:pt x="10" y="801"/>
                  </a:lnTo>
                  <a:lnTo>
                    <a:pt x="10" y="771"/>
                  </a:lnTo>
                  <a:lnTo>
                    <a:pt x="31" y="740"/>
                  </a:lnTo>
                  <a:lnTo>
                    <a:pt x="31" y="710"/>
                  </a:lnTo>
                  <a:lnTo>
                    <a:pt x="41" y="689"/>
                  </a:lnTo>
                  <a:lnTo>
                    <a:pt x="61" y="659"/>
                  </a:lnTo>
                  <a:lnTo>
                    <a:pt x="71" y="628"/>
                  </a:lnTo>
                  <a:lnTo>
                    <a:pt x="82" y="598"/>
                  </a:lnTo>
                  <a:lnTo>
                    <a:pt x="92" y="567"/>
                  </a:lnTo>
                  <a:lnTo>
                    <a:pt x="111" y="548"/>
                  </a:lnTo>
                  <a:lnTo>
                    <a:pt x="122" y="527"/>
                  </a:lnTo>
                  <a:lnTo>
                    <a:pt x="142" y="497"/>
                  </a:lnTo>
                  <a:lnTo>
                    <a:pt x="153" y="466"/>
                  </a:lnTo>
                  <a:lnTo>
                    <a:pt x="172" y="447"/>
                  </a:lnTo>
                  <a:lnTo>
                    <a:pt x="193" y="416"/>
                  </a:lnTo>
                  <a:lnTo>
                    <a:pt x="244" y="436"/>
                  </a:lnTo>
                  <a:lnTo>
                    <a:pt x="284" y="456"/>
                  </a:lnTo>
                  <a:lnTo>
                    <a:pt x="335" y="476"/>
                  </a:lnTo>
                  <a:lnTo>
                    <a:pt x="386" y="497"/>
                  </a:lnTo>
                  <a:lnTo>
                    <a:pt x="437" y="506"/>
                  </a:lnTo>
                  <a:lnTo>
                    <a:pt x="487" y="517"/>
                  </a:lnTo>
                  <a:lnTo>
                    <a:pt x="517" y="517"/>
                  </a:lnTo>
                  <a:lnTo>
                    <a:pt x="538" y="517"/>
                  </a:lnTo>
                  <a:lnTo>
                    <a:pt x="568" y="527"/>
                  </a:lnTo>
                  <a:lnTo>
                    <a:pt x="599" y="527"/>
                  </a:lnTo>
                  <a:lnTo>
                    <a:pt x="618" y="527"/>
                  </a:lnTo>
                  <a:lnTo>
                    <a:pt x="649" y="527"/>
                  </a:lnTo>
                  <a:lnTo>
                    <a:pt x="679" y="527"/>
                  </a:lnTo>
                  <a:lnTo>
                    <a:pt x="710" y="527"/>
                  </a:lnTo>
                  <a:lnTo>
                    <a:pt x="730" y="527"/>
                  </a:lnTo>
                  <a:lnTo>
                    <a:pt x="750" y="517"/>
                  </a:lnTo>
                  <a:lnTo>
                    <a:pt x="781" y="517"/>
                  </a:lnTo>
                  <a:lnTo>
                    <a:pt x="811" y="517"/>
                  </a:lnTo>
                  <a:lnTo>
                    <a:pt x="862" y="497"/>
                  </a:lnTo>
                  <a:lnTo>
                    <a:pt x="912" y="487"/>
                  </a:lnTo>
                  <a:lnTo>
                    <a:pt x="963" y="456"/>
                  </a:lnTo>
                  <a:lnTo>
                    <a:pt x="1013" y="436"/>
                  </a:lnTo>
                  <a:lnTo>
                    <a:pt x="1034" y="416"/>
                  </a:lnTo>
                  <a:lnTo>
                    <a:pt x="1064" y="386"/>
                  </a:lnTo>
                  <a:lnTo>
                    <a:pt x="1085" y="365"/>
                  </a:lnTo>
                  <a:lnTo>
                    <a:pt x="1105" y="344"/>
                  </a:lnTo>
                  <a:lnTo>
                    <a:pt x="1125" y="314"/>
                  </a:lnTo>
                  <a:lnTo>
                    <a:pt x="1146" y="283"/>
                  </a:lnTo>
                  <a:lnTo>
                    <a:pt x="1166" y="254"/>
                  </a:lnTo>
                  <a:lnTo>
                    <a:pt x="1186" y="233"/>
                  </a:lnTo>
                  <a:lnTo>
                    <a:pt x="1207" y="203"/>
                  </a:lnTo>
                  <a:lnTo>
                    <a:pt x="1217" y="172"/>
                  </a:lnTo>
                  <a:lnTo>
                    <a:pt x="1227" y="142"/>
                  </a:lnTo>
                  <a:lnTo>
                    <a:pt x="1247" y="111"/>
                  </a:lnTo>
                  <a:lnTo>
                    <a:pt x="1257" y="81"/>
                  </a:lnTo>
                  <a:lnTo>
                    <a:pt x="1278" y="61"/>
                  </a:lnTo>
                  <a:lnTo>
                    <a:pt x="1288" y="31"/>
                  </a:lnTo>
                  <a:lnTo>
                    <a:pt x="1308" y="0"/>
                  </a:lnTo>
                  <a:lnTo>
                    <a:pt x="1419" y="51"/>
                  </a:lnTo>
                  <a:close/>
                </a:path>
              </a:pathLst>
            </a:custGeom>
            <a:solidFill>
              <a:srgbClr val="666633"/>
            </a:solidFill>
            <a:ln w="0">
              <a:solidFill>
                <a:srgbClr val="66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1" name="Freeform 420"/>
            <p:cNvSpPr>
              <a:spLocks/>
            </p:cNvSpPr>
            <p:nvPr/>
          </p:nvSpPr>
          <p:spPr bwMode="auto">
            <a:xfrm>
              <a:off x="1453" y="3502"/>
              <a:ext cx="352" cy="224"/>
            </a:xfrm>
            <a:custGeom>
              <a:avLst/>
              <a:gdLst>
                <a:gd name="T0" fmla="*/ 196 w 2464"/>
                <a:gd name="T1" fmla="*/ 20 h 1570"/>
                <a:gd name="T2" fmla="*/ 187 w 2464"/>
                <a:gd name="T3" fmla="*/ 39 h 1570"/>
                <a:gd name="T4" fmla="*/ 200 w 2464"/>
                <a:gd name="T5" fmla="*/ 38 h 1570"/>
                <a:gd name="T6" fmla="*/ 216 w 2464"/>
                <a:gd name="T7" fmla="*/ 26 h 1570"/>
                <a:gd name="T8" fmla="*/ 232 w 2464"/>
                <a:gd name="T9" fmla="*/ 15 h 1570"/>
                <a:gd name="T10" fmla="*/ 248 w 2464"/>
                <a:gd name="T11" fmla="*/ 17 h 1570"/>
                <a:gd name="T12" fmla="*/ 246 w 2464"/>
                <a:gd name="T13" fmla="*/ 29 h 1570"/>
                <a:gd name="T14" fmla="*/ 232 w 2464"/>
                <a:gd name="T15" fmla="*/ 36 h 1570"/>
                <a:gd name="T16" fmla="*/ 219 w 2464"/>
                <a:gd name="T17" fmla="*/ 46 h 1570"/>
                <a:gd name="T18" fmla="*/ 233 w 2464"/>
                <a:gd name="T19" fmla="*/ 54 h 1570"/>
                <a:gd name="T20" fmla="*/ 253 w 2464"/>
                <a:gd name="T21" fmla="*/ 40 h 1570"/>
                <a:gd name="T22" fmla="*/ 274 w 2464"/>
                <a:gd name="T23" fmla="*/ 30 h 1570"/>
                <a:gd name="T24" fmla="*/ 294 w 2464"/>
                <a:gd name="T25" fmla="*/ 39 h 1570"/>
                <a:gd name="T26" fmla="*/ 316 w 2464"/>
                <a:gd name="T27" fmla="*/ 48 h 1570"/>
                <a:gd name="T28" fmla="*/ 336 w 2464"/>
                <a:gd name="T29" fmla="*/ 58 h 1570"/>
                <a:gd name="T30" fmla="*/ 345 w 2464"/>
                <a:gd name="T31" fmla="*/ 69 h 1570"/>
                <a:gd name="T32" fmla="*/ 324 w 2464"/>
                <a:gd name="T33" fmla="*/ 81 h 1570"/>
                <a:gd name="T34" fmla="*/ 305 w 2464"/>
                <a:gd name="T35" fmla="*/ 98 h 1570"/>
                <a:gd name="T36" fmla="*/ 290 w 2464"/>
                <a:gd name="T37" fmla="*/ 116 h 1570"/>
                <a:gd name="T38" fmla="*/ 275 w 2464"/>
                <a:gd name="T39" fmla="*/ 137 h 1570"/>
                <a:gd name="T40" fmla="*/ 264 w 2464"/>
                <a:gd name="T41" fmla="*/ 159 h 1570"/>
                <a:gd name="T42" fmla="*/ 253 w 2464"/>
                <a:gd name="T43" fmla="*/ 182 h 1570"/>
                <a:gd name="T44" fmla="*/ 245 w 2464"/>
                <a:gd name="T45" fmla="*/ 205 h 1570"/>
                <a:gd name="T46" fmla="*/ 239 w 2464"/>
                <a:gd name="T47" fmla="*/ 223 h 1570"/>
                <a:gd name="T48" fmla="*/ 222 w 2464"/>
                <a:gd name="T49" fmla="*/ 220 h 1570"/>
                <a:gd name="T50" fmla="*/ 207 w 2464"/>
                <a:gd name="T51" fmla="*/ 217 h 1570"/>
                <a:gd name="T52" fmla="*/ 187 w 2464"/>
                <a:gd name="T53" fmla="*/ 214 h 1570"/>
                <a:gd name="T54" fmla="*/ 168 w 2464"/>
                <a:gd name="T55" fmla="*/ 208 h 1570"/>
                <a:gd name="T56" fmla="*/ 142 w 2464"/>
                <a:gd name="T57" fmla="*/ 200 h 1570"/>
                <a:gd name="T58" fmla="*/ 117 w 2464"/>
                <a:gd name="T59" fmla="*/ 191 h 1570"/>
                <a:gd name="T60" fmla="*/ 100 w 2464"/>
                <a:gd name="T61" fmla="*/ 182 h 1570"/>
                <a:gd name="T62" fmla="*/ 81 w 2464"/>
                <a:gd name="T63" fmla="*/ 172 h 1570"/>
                <a:gd name="T64" fmla="*/ 61 w 2464"/>
                <a:gd name="T65" fmla="*/ 162 h 1570"/>
                <a:gd name="T66" fmla="*/ 45 w 2464"/>
                <a:gd name="T67" fmla="*/ 150 h 1570"/>
                <a:gd name="T68" fmla="*/ 20 w 2464"/>
                <a:gd name="T69" fmla="*/ 133 h 1570"/>
                <a:gd name="T70" fmla="*/ 0 w 2464"/>
                <a:gd name="T71" fmla="*/ 124 h 1570"/>
                <a:gd name="T72" fmla="*/ 4 w 2464"/>
                <a:gd name="T73" fmla="*/ 106 h 1570"/>
                <a:gd name="T74" fmla="*/ 10 w 2464"/>
                <a:gd name="T75" fmla="*/ 90 h 1570"/>
                <a:gd name="T76" fmla="*/ 17 w 2464"/>
                <a:gd name="T77" fmla="*/ 75 h 1570"/>
                <a:gd name="T78" fmla="*/ 28 w 2464"/>
                <a:gd name="T79" fmla="*/ 59 h 1570"/>
                <a:gd name="T80" fmla="*/ 55 w 2464"/>
                <a:gd name="T81" fmla="*/ 71 h 1570"/>
                <a:gd name="T82" fmla="*/ 77 w 2464"/>
                <a:gd name="T83" fmla="*/ 74 h 1570"/>
                <a:gd name="T84" fmla="*/ 93 w 2464"/>
                <a:gd name="T85" fmla="*/ 75 h 1570"/>
                <a:gd name="T86" fmla="*/ 107 w 2464"/>
                <a:gd name="T87" fmla="*/ 74 h 1570"/>
                <a:gd name="T88" fmla="*/ 130 w 2464"/>
                <a:gd name="T89" fmla="*/ 69 h 1570"/>
                <a:gd name="T90" fmla="*/ 152 w 2464"/>
                <a:gd name="T91" fmla="*/ 55 h 1570"/>
                <a:gd name="T92" fmla="*/ 164 w 2464"/>
                <a:gd name="T93" fmla="*/ 40 h 1570"/>
                <a:gd name="T94" fmla="*/ 174 w 2464"/>
                <a:gd name="T95" fmla="*/ 25 h 1570"/>
                <a:gd name="T96" fmla="*/ 183 w 2464"/>
                <a:gd name="T97" fmla="*/ 9 h 157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64" h="1570">
                  <a:moveTo>
                    <a:pt x="1419" y="51"/>
                  </a:moveTo>
                  <a:lnTo>
                    <a:pt x="1400" y="71"/>
                  </a:lnTo>
                  <a:lnTo>
                    <a:pt x="1389" y="102"/>
                  </a:lnTo>
                  <a:lnTo>
                    <a:pt x="1369" y="142"/>
                  </a:lnTo>
                  <a:lnTo>
                    <a:pt x="1339" y="172"/>
                  </a:lnTo>
                  <a:lnTo>
                    <a:pt x="1318" y="213"/>
                  </a:lnTo>
                  <a:lnTo>
                    <a:pt x="1308" y="243"/>
                  </a:lnTo>
                  <a:lnTo>
                    <a:pt x="1308" y="274"/>
                  </a:lnTo>
                  <a:lnTo>
                    <a:pt x="1328" y="304"/>
                  </a:lnTo>
                  <a:lnTo>
                    <a:pt x="1348" y="294"/>
                  </a:lnTo>
                  <a:lnTo>
                    <a:pt x="1379" y="283"/>
                  </a:lnTo>
                  <a:lnTo>
                    <a:pt x="1400" y="264"/>
                  </a:lnTo>
                  <a:lnTo>
                    <a:pt x="1429" y="254"/>
                  </a:lnTo>
                  <a:lnTo>
                    <a:pt x="1459" y="223"/>
                  </a:lnTo>
                  <a:lnTo>
                    <a:pt x="1480" y="203"/>
                  </a:lnTo>
                  <a:lnTo>
                    <a:pt x="1511" y="182"/>
                  </a:lnTo>
                  <a:lnTo>
                    <a:pt x="1541" y="163"/>
                  </a:lnTo>
                  <a:lnTo>
                    <a:pt x="1562" y="132"/>
                  </a:lnTo>
                  <a:lnTo>
                    <a:pt x="1591" y="121"/>
                  </a:lnTo>
                  <a:lnTo>
                    <a:pt x="1623" y="102"/>
                  </a:lnTo>
                  <a:lnTo>
                    <a:pt x="1652" y="102"/>
                  </a:lnTo>
                  <a:lnTo>
                    <a:pt x="1682" y="92"/>
                  </a:lnTo>
                  <a:lnTo>
                    <a:pt x="1703" y="102"/>
                  </a:lnTo>
                  <a:lnTo>
                    <a:pt x="1734" y="121"/>
                  </a:lnTo>
                  <a:lnTo>
                    <a:pt x="1774" y="152"/>
                  </a:lnTo>
                  <a:lnTo>
                    <a:pt x="1764" y="172"/>
                  </a:lnTo>
                  <a:lnTo>
                    <a:pt x="1754" y="193"/>
                  </a:lnTo>
                  <a:lnTo>
                    <a:pt x="1724" y="203"/>
                  </a:lnTo>
                  <a:lnTo>
                    <a:pt x="1703" y="223"/>
                  </a:lnTo>
                  <a:lnTo>
                    <a:pt x="1682" y="233"/>
                  </a:lnTo>
                  <a:lnTo>
                    <a:pt x="1652" y="243"/>
                  </a:lnTo>
                  <a:lnTo>
                    <a:pt x="1623" y="254"/>
                  </a:lnTo>
                  <a:lnTo>
                    <a:pt x="1602" y="264"/>
                  </a:lnTo>
                  <a:lnTo>
                    <a:pt x="1551" y="283"/>
                  </a:lnTo>
                  <a:lnTo>
                    <a:pt x="1531" y="314"/>
                  </a:lnTo>
                  <a:lnTo>
                    <a:pt x="1531" y="325"/>
                  </a:lnTo>
                  <a:lnTo>
                    <a:pt x="1541" y="344"/>
                  </a:lnTo>
                  <a:lnTo>
                    <a:pt x="1562" y="365"/>
                  </a:lnTo>
                  <a:lnTo>
                    <a:pt x="1591" y="395"/>
                  </a:lnTo>
                  <a:lnTo>
                    <a:pt x="1632" y="375"/>
                  </a:lnTo>
                  <a:lnTo>
                    <a:pt x="1673" y="365"/>
                  </a:lnTo>
                  <a:lnTo>
                    <a:pt x="1703" y="334"/>
                  </a:lnTo>
                  <a:lnTo>
                    <a:pt x="1743" y="314"/>
                  </a:lnTo>
                  <a:lnTo>
                    <a:pt x="1774" y="283"/>
                  </a:lnTo>
                  <a:lnTo>
                    <a:pt x="1814" y="254"/>
                  </a:lnTo>
                  <a:lnTo>
                    <a:pt x="1845" y="223"/>
                  </a:lnTo>
                  <a:lnTo>
                    <a:pt x="1886" y="203"/>
                  </a:lnTo>
                  <a:lnTo>
                    <a:pt x="1916" y="213"/>
                  </a:lnTo>
                  <a:lnTo>
                    <a:pt x="1957" y="223"/>
                  </a:lnTo>
                  <a:lnTo>
                    <a:pt x="1987" y="243"/>
                  </a:lnTo>
                  <a:lnTo>
                    <a:pt x="2027" y="254"/>
                  </a:lnTo>
                  <a:lnTo>
                    <a:pt x="2058" y="274"/>
                  </a:lnTo>
                  <a:lnTo>
                    <a:pt x="2098" y="283"/>
                  </a:lnTo>
                  <a:lnTo>
                    <a:pt x="2138" y="304"/>
                  </a:lnTo>
                  <a:lnTo>
                    <a:pt x="2180" y="325"/>
                  </a:lnTo>
                  <a:lnTo>
                    <a:pt x="2210" y="334"/>
                  </a:lnTo>
                  <a:lnTo>
                    <a:pt x="2241" y="355"/>
                  </a:lnTo>
                  <a:lnTo>
                    <a:pt x="2281" y="375"/>
                  </a:lnTo>
                  <a:lnTo>
                    <a:pt x="2321" y="395"/>
                  </a:lnTo>
                  <a:lnTo>
                    <a:pt x="2352" y="405"/>
                  </a:lnTo>
                  <a:lnTo>
                    <a:pt x="2382" y="426"/>
                  </a:lnTo>
                  <a:lnTo>
                    <a:pt x="2422" y="447"/>
                  </a:lnTo>
                  <a:lnTo>
                    <a:pt x="2464" y="476"/>
                  </a:lnTo>
                  <a:lnTo>
                    <a:pt x="2412" y="487"/>
                  </a:lnTo>
                  <a:lnTo>
                    <a:pt x="2382" y="506"/>
                  </a:lnTo>
                  <a:lnTo>
                    <a:pt x="2342" y="527"/>
                  </a:lnTo>
                  <a:lnTo>
                    <a:pt x="2311" y="548"/>
                  </a:lnTo>
                  <a:lnTo>
                    <a:pt x="2271" y="567"/>
                  </a:lnTo>
                  <a:lnTo>
                    <a:pt x="2230" y="598"/>
                  </a:lnTo>
                  <a:lnTo>
                    <a:pt x="2199" y="628"/>
                  </a:lnTo>
                  <a:lnTo>
                    <a:pt x="2180" y="659"/>
                  </a:lnTo>
                  <a:lnTo>
                    <a:pt x="2138" y="689"/>
                  </a:lnTo>
                  <a:lnTo>
                    <a:pt x="2109" y="710"/>
                  </a:lnTo>
                  <a:lnTo>
                    <a:pt x="2078" y="750"/>
                  </a:lnTo>
                  <a:lnTo>
                    <a:pt x="2058" y="781"/>
                  </a:lnTo>
                  <a:lnTo>
                    <a:pt x="2027" y="811"/>
                  </a:lnTo>
                  <a:lnTo>
                    <a:pt x="1997" y="851"/>
                  </a:lnTo>
                  <a:lnTo>
                    <a:pt x="1976" y="882"/>
                  </a:lnTo>
                  <a:lnTo>
                    <a:pt x="1957" y="922"/>
                  </a:lnTo>
                  <a:lnTo>
                    <a:pt x="1926" y="963"/>
                  </a:lnTo>
                  <a:lnTo>
                    <a:pt x="1905" y="1004"/>
                  </a:lnTo>
                  <a:lnTo>
                    <a:pt x="1875" y="1034"/>
                  </a:lnTo>
                  <a:lnTo>
                    <a:pt x="1865" y="1074"/>
                  </a:lnTo>
                  <a:lnTo>
                    <a:pt x="1845" y="1115"/>
                  </a:lnTo>
                  <a:lnTo>
                    <a:pt x="1825" y="1156"/>
                  </a:lnTo>
                  <a:lnTo>
                    <a:pt x="1804" y="1196"/>
                  </a:lnTo>
                  <a:lnTo>
                    <a:pt x="1794" y="1236"/>
                  </a:lnTo>
                  <a:lnTo>
                    <a:pt x="1774" y="1277"/>
                  </a:lnTo>
                  <a:lnTo>
                    <a:pt x="1754" y="1318"/>
                  </a:lnTo>
                  <a:lnTo>
                    <a:pt x="1743" y="1358"/>
                  </a:lnTo>
                  <a:lnTo>
                    <a:pt x="1734" y="1399"/>
                  </a:lnTo>
                  <a:lnTo>
                    <a:pt x="1713" y="1439"/>
                  </a:lnTo>
                  <a:lnTo>
                    <a:pt x="1713" y="1480"/>
                  </a:lnTo>
                  <a:lnTo>
                    <a:pt x="1703" y="1520"/>
                  </a:lnTo>
                  <a:lnTo>
                    <a:pt x="1703" y="1570"/>
                  </a:lnTo>
                  <a:lnTo>
                    <a:pt x="1673" y="1561"/>
                  </a:lnTo>
                  <a:lnTo>
                    <a:pt x="1642" y="1561"/>
                  </a:lnTo>
                  <a:lnTo>
                    <a:pt x="1612" y="1551"/>
                  </a:lnTo>
                  <a:lnTo>
                    <a:pt x="1581" y="1551"/>
                  </a:lnTo>
                  <a:lnTo>
                    <a:pt x="1551" y="1541"/>
                  </a:lnTo>
                  <a:lnTo>
                    <a:pt x="1531" y="1541"/>
                  </a:lnTo>
                  <a:lnTo>
                    <a:pt x="1501" y="1530"/>
                  </a:lnTo>
                  <a:lnTo>
                    <a:pt x="1480" y="1530"/>
                  </a:lnTo>
                  <a:lnTo>
                    <a:pt x="1450" y="1520"/>
                  </a:lnTo>
                  <a:lnTo>
                    <a:pt x="1419" y="1520"/>
                  </a:lnTo>
                  <a:lnTo>
                    <a:pt x="1389" y="1520"/>
                  </a:lnTo>
                  <a:lnTo>
                    <a:pt x="1369" y="1511"/>
                  </a:lnTo>
                  <a:lnTo>
                    <a:pt x="1308" y="1500"/>
                  </a:lnTo>
                  <a:lnTo>
                    <a:pt x="1257" y="1490"/>
                  </a:lnTo>
                  <a:lnTo>
                    <a:pt x="1227" y="1480"/>
                  </a:lnTo>
                  <a:lnTo>
                    <a:pt x="1207" y="1469"/>
                  </a:lnTo>
                  <a:lnTo>
                    <a:pt x="1177" y="1459"/>
                  </a:lnTo>
                  <a:lnTo>
                    <a:pt x="1156" y="1450"/>
                  </a:lnTo>
                  <a:lnTo>
                    <a:pt x="1095" y="1439"/>
                  </a:lnTo>
                  <a:lnTo>
                    <a:pt x="1055" y="1419"/>
                  </a:lnTo>
                  <a:lnTo>
                    <a:pt x="994" y="1399"/>
                  </a:lnTo>
                  <a:lnTo>
                    <a:pt x="943" y="1379"/>
                  </a:lnTo>
                  <a:lnTo>
                    <a:pt x="893" y="1358"/>
                  </a:lnTo>
                  <a:lnTo>
                    <a:pt x="851" y="1347"/>
                  </a:lnTo>
                  <a:lnTo>
                    <a:pt x="822" y="1338"/>
                  </a:lnTo>
                  <a:lnTo>
                    <a:pt x="791" y="1328"/>
                  </a:lnTo>
                  <a:lnTo>
                    <a:pt x="771" y="1307"/>
                  </a:lnTo>
                  <a:lnTo>
                    <a:pt x="740" y="1297"/>
                  </a:lnTo>
                  <a:lnTo>
                    <a:pt x="700" y="1277"/>
                  </a:lnTo>
                  <a:lnTo>
                    <a:pt x="649" y="1246"/>
                  </a:lnTo>
                  <a:lnTo>
                    <a:pt x="618" y="1236"/>
                  </a:lnTo>
                  <a:lnTo>
                    <a:pt x="599" y="1216"/>
                  </a:lnTo>
                  <a:lnTo>
                    <a:pt x="568" y="1206"/>
                  </a:lnTo>
                  <a:lnTo>
                    <a:pt x="548" y="1196"/>
                  </a:lnTo>
                  <a:lnTo>
                    <a:pt x="507" y="1175"/>
                  </a:lnTo>
                  <a:lnTo>
                    <a:pt x="456" y="1145"/>
                  </a:lnTo>
                  <a:lnTo>
                    <a:pt x="426" y="1135"/>
                  </a:lnTo>
                  <a:lnTo>
                    <a:pt x="416" y="1115"/>
                  </a:lnTo>
                  <a:lnTo>
                    <a:pt x="386" y="1105"/>
                  </a:lnTo>
                  <a:lnTo>
                    <a:pt x="365" y="1084"/>
                  </a:lnTo>
                  <a:lnTo>
                    <a:pt x="315" y="1054"/>
                  </a:lnTo>
                  <a:lnTo>
                    <a:pt x="275" y="1034"/>
                  </a:lnTo>
                  <a:lnTo>
                    <a:pt x="233" y="994"/>
                  </a:lnTo>
                  <a:lnTo>
                    <a:pt x="183" y="963"/>
                  </a:lnTo>
                  <a:lnTo>
                    <a:pt x="142" y="933"/>
                  </a:lnTo>
                  <a:lnTo>
                    <a:pt x="102" y="902"/>
                  </a:lnTo>
                  <a:lnTo>
                    <a:pt x="41" y="851"/>
                  </a:lnTo>
                  <a:lnTo>
                    <a:pt x="21" y="861"/>
                  </a:lnTo>
                  <a:lnTo>
                    <a:pt x="0" y="872"/>
                  </a:lnTo>
                  <a:lnTo>
                    <a:pt x="0" y="832"/>
                  </a:lnTo>
                  <a:lnTo>
                    <a:pt x="10" y="801"/>
                  </a:lnTo>
                  <a:lnTo>
                    <a:pt x="10" y="771"/>
                  </a:lnTo>
                  <a:lnTo>
                    <a:pt x="31" y="740"/>
                  </a:lnTo>
                  <a:lnTo>
                    <a:pt x="31" y="710"/>
                  </a:lnTo>
                  <a:lnTo>
                    <a:pt x="41" y="689"/>
                  </a:lnTo>
                  <a:lnTo>
                    <a:pt x="61" y="659"/>
                  </a:lnTo>
                  <a:lnTo>
                    <a:pt x="71" y="628"/>
                  </a:lnTo>
                  <a:lnTo>
                    <a:pt x="82" y="598"/>
                  </a:lnTo>
                  <a:lnTo>
                    <a:pt x="92" y="567"/>
                  </a:lnTo>
                  <a:lnTo>
                    <a:pt x="111" y="548"/>
                  </a:lnTo>
                  <a:lnTo>
                    <a:pt x="122" y="527"/>
                  </a:lnTo>
                  <a:lnTo>
                    <a:pt x="142" y="497"/>
                  </a:lnTo>
                  <a:lnTo>
                    <a:pt x="153" y="466"/>
                  </a:lnTo>
                  <a:lnTo>
                    <a:pt x="172" y="447"/>
                  </a:lnTo>
                  <a:lnTo>
                    <a:pt x="193" y="416"/>
                  </a:lnTo>
                  <a:lnTo>
                    <a:pt x="244" y="436"/>
                  </a:lnTo>
                  <a:lnTo>
                    <a:pt x="284" y="456"/>
                  </a:lnTo>
                  <a:lnTo>
                    <a:pt x="335" y="476"/>
                  </a:lnTo>
                  <a:lnTo>
                    <a:pt x="386" y="497"/>
                  </a:lnTo>
                  <a:lnTo>
                    <a:pt x="437" y="506"/>
                  </a:lnTo>
                  <a:lnTo>
                    <a:pt x="487" y="517"/>
                  </a:lnTo>
                  <a:lnTo>
                    <a:pt x="517" y="517"/>
                  </a:lnTo>
                  <a:lnTo>
                    <a:pt x="538" y="517"/>
                  </a:lnTo>
                  <a:lnTo>
                    <a:pt x="568" y="527"/>
                  </a:lnTo>
                  <a:lnTo>
                    <a:pt x="599" y="527"/>
                  </a:lnTo>
                  <a:lnTo>
                    <a:pt x="618" y="527"/>
                  </a:lnTo>
                  <a:lnTo>
                    <a:pt x="649" y="527"/>
                  </a:lnTo>
                  <a:lnTo>
                    <a:pt x="679" y="527"/>
                  </a:lnTo>
                  <a:lnTo>
                    <a:pt x="710" y="527"/>
                  </a:lnTo>
                  <a:lnTo>
                    <a:pt x="730" y="527"/>
                  </a:lnTo>
                  <a:lnTo>
                    <a:pt x="750" y="517"/>
                  </a:lnTo>
                  <a:lnTo>
                    <a:pt x="781" y="517"/>
                  </a:lnTo>
                  <a:lnTo>
                    <a:pt x="811" y="517"/>
                  </a:lnTo>
                  <a:lnTo>
                    <a:pt x="862" y="497"/>
                  </a:lnTo>
                  <a:lnTo>
                    <a:pt x="912" y="487"/>
                  </a:lnTo>
                  <a:lnTo>
                    <a:pt x="963" y="456"/>
                  </a:lnTo>
                  <a:lnTo>
                    <a:pt x="1013" y="436"/>
                  </a:lnTo>
                  <a:lnTo>
                    <a:pt x="1034" y="416"/>
                  </a:lnTo>
                  <a:lnTo>
                    <a:pt x="1064" y="386"/>
                  </a:lnTo>
                  <a:lnTo>
                    <a:pt x="1085" y="365"/>
                  </a:lnTo>
                  <a:lnTo>
                    <a:pt x="1105" y="344"/>
                  </a:lnTo>
                  <a:lnTo>
                    <a:pt x="1125" y="314"/>
                  </a:lnTo>
                  <a:lnTo>
                    <a:pt x="1146" y="283"/>
                  </a:lnTo>
                  <a:lnTo>
                    <a:pt x="1166" y="254"/>
                  </a:lnTo>
                  <a:lnTo>
                    <a:pt x="1186" y="233"/>
                  </a:lnTo>
                  <a:lnTo>
                    <a:pt x="1207" y="203"/>
                  </a:lnTo>
                  <a:lnTo>
                    <a:pt x="1217" y="172"/>
                  </a:lnTo>
                  <a:lnTo>
                    <a:pt x="1227" y="142"/>
                  </a:lnTo>
                  <a:lnTo>
                    <a:pt x="1247" y="111"/>
                  </a:lnTo>
                  <a:lnTo>
                    <a:pt x="1257" y="81"/>
                  </a:lnTo>
                  <a:lnTo>
                    <a:pt x="1278" y="61"/>
                  </a:lnTo>
                  <a:lnTo>
                    <a:pt x="1288" y="31"/>
                  </a:lnTo>
                  <a:lnTo>
                    <a:pt x="1308" y="0"/>
                  </a:lnTo>
                  <a:lnTo>
                    <a:pt x="1419" y="51"/>
                  </a:lnTo>
                </a:path>
              </a:pathLst>
            </a:custGeom>
            <a:noFill/>
            <a:ln w="0">
              <a:solidFill>
                <a:srgbClr val="66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2" name="Freeform 421"/>
            <p:cNvSpPr>
              <a:spLocks/>
            </p:cNvSpPr>
            <p:nvPr/>
          </p:nvSpPr>
          <p:spPr bwMode="auto">
            <a:xfrm>
              <a:off x="1715" y="3502"/>
              <a:ext cx="10" cy="4"/>
            </a:xfrm>
            <a:custGeom>
              <a:avLst/>
              <a:gdLst>
                <a:gd name="T0" fmla="*/ 10 w 70"/>
                <a:gd name="T1" fmla="*/ 4 h 31"/>
                <a:gd name="T2" fmla="*/ 0 w 70"/>
                <a:gd name="T3" fmla="*/ 0 h 31"/>
                <a:gd name="T4" fmla="*/ 10 w 70"/>
                <a:gd name="T5" fmla="*/ 0 h 31"/>
                <a:gd name="T6" fmla="*/ 10 w 70"/>
                <a:gd name="T7" fmla="*/ 4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31">
                  <a:moveTo>
                    <a:pt x="70" y="31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31"/>
                  </a:lnTo>
                  <a:close/>
                </a:path>
              </a:pathLst>
            </a:custGeom>
            <a:solidFill>
              <a:srgbClr val="9F8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3" name="Freeform 422"/>
            <p:cNvSpPr>
              <a:spLocks/>
            </p:cNvSpPr>
            <p:nvPr/>
          </p:nvSpPr>
          <p:spPr bwMode="auto">
            <a:xfrm>
              <a:off x="1617" y="3506"/>
              <a:ext cx="6" cy="5"/>
            </a:xfrm>
            <a:custGeom>
              <a:avLst/>
              <a:gdLst>
                <a:gd name="T0" fmla="*/ 6 w 40"/>
                <a:gd name="T1" fmla="*/ 0 h 30"/>
                <a:gd name="T2" fmla="*/ 5 w 40"/>
                <a:gd name="T3" fmla="*/ 2 h 30"/>
                <a:gd name="T4" fmla="*/ 5 w 40"/>
                <a:gd name="T5" fmla="*/ 5 h 30"/>
                <a:gd name="T6" fmla="*/ 0 w 40"/>
                <a:gd name="T7" fmla="*/ 5 h 30"/>
                <a:gd name="T8" fmla="*/ 2 w 40"/>
                <a:gd name="T9" fmla="*/ 0 h 30"/>
                <a:gd name="T10" fmla="*/ 6 w 4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30">
                  <a:moveTo>
                    <a:pt x="40" y="0"/>
                  </a:moveTo>
                  <a:lnTo>
                    <a:pt x="31" y="10"/>
                  </a:lnTo>
                  <a:lnTo>
                    <a:pt x="31" y="30"/>
                  </a:lnTo>
                  <a:lnTo>
                    <a:pt x="0" y="30"/>
                  </a:lnTo>
                  <a:lnTo>
                    <a:pt x="1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4" name="Freeform 423"/>
            <p:cNvSpPr>
              <a:spLocks/>
            </p:cNvSpPr>
            <p:nvPr/>
          </p:nvSpPr>
          <p:spPr bwMode="auto">
            <a:xfrm>
              <a:off x="1617" y="3506"/>
              <a:ext cx="6" cy="5"/>
            </a:xfrm>
            <a:custGeom>
              <a:avLst/>
              <a:gdLst>
                <a:gd name="T0" fmla="*/ 6 w 40"/>
                <a:gd name="T1" fmla="*/ 0 h 30"/>
                <a:gd name="T2" fmla="*/ 5 w 40"/>
                <a:gd name="T3" fmla="*/ 2 h 30"/>
                <a:gd name="T4" fmla="*/ 5 w 40"/>
                <a:gd name="T5" fmla="*/ 5 h 30"/>
                <a:gd name="T6" fmla="*/ 0 w 40"/>
                <a:gd name="T7" fmla="*/ 5 h 30"/>
                <a:gd name="T8" fmla="*/ 2 w 40"/>
                <a:gd name="T9" fmla="*/ 0 h 30"/>
                <a:gd name="T10" fmla="*/ 6 w 4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30">
                  <a:moveTo>
                    <a:pt x="40" y="0"/>
                  </a:moveTo>
                  <a:lnTo>
                    <a:pt x="31" y="10"/>
                  </a:lnTo>
                  <a:lnTo>
                    <a:pt x="31" y="30"/>
                  </a:lnTo>
                  <a:lnTo>
                    <a:pt x="0" y="30"/>
                  </a:lnTo>
                  <a:lnTo>
                    <a:pt x="1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66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" name="Freeform 424"/>
            <p:cNvSpPr>
              <a:spLocks/>
            </p:cNvSpPr>
            <p:nvPr/>
          </p:nvSpPr>
          <p:spPr bwMode="auto">
            <a:xfrm>
              <a:off x="1617" y="3506"/>
              <a:ext cx="6" cy="5"/>
            </a:xfrm>
            <a:custGeom>
              <a:avLst/>
              <a:gdLst>
                <a:gd name="T0" fmla="*/ 6 w 40"/>
                <a:gd name="T1" fmla="*/ 0 h 30"/>
                <a:gd name="T2" fmla="*/ 5 w 40"/>
                <a:gd name="T3" fmla="*/ 2 h 30"/>
                <a:gd name="T4" fmla="*/ 5 w 40"/>
                <a:gd name="T5" fmla="*/ 5 h 30"/>
                <a:gd name="T6" fmla="*/ 0 w 40"/>
                <a:gd name="T7" fmla="*/ 5 h 30"/>
                <a:gd name="T8" fmla="*/ 2 w 40"/>
                <a:gd name="T9" fmla="*/ 0 h 30"/>
                <a:gd name="T10" fmla="*/ 6 w 4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30">
                  <a:moveTo>
                    <a:pt x="40" y="0"/>
                  </a:moveTo>
                  <a:lnTo>
                    <a:pt x="31" y="10"/>
                  </a:lnTo>
                  <a:lnTo>
                    <a:pt x="31" y="30"/>
                  </a:lnTo>
                  <a:lnTo>
                    <a:pt x="0" y="30"/>
                  </a:lnTo>
                  <a:lnTo>
                    <a:pt x="10" y="0"/>
                  </a:lnTo>
                  <a:lnTo>
                    <a:pt x="40" y="0"/>
                  </a:lnTo>
                </a:path>
              </a:pathLst>
            </a:custGeom>
            <a:noFill/>
            <a:ln w="0">
              <a:solidFill>
                <a:srgbClr val="6699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6" name="Freeform 425"/>
            <p:cNvSpPr>
              <a:spLocks/>
            </p:cNvSpPr>
            <p:nvPr/>
          </p:nvSpPr>
          <p:spPr bwMode="auto">
            <a:xfrm>
              <a:off x="855" y="3514"/>
              <a:ext cx="290" cy="273"/>
            </a:xfrm>
            <a:custGeom>
              <a:avLst/>
              <a:gdLst>
                <a:gd name="T0" fmla="*/ 235 w 2027"/>
                <a:gd name="T1" fmla="*/ 35 h 1916"/>
                <a:gd name="T2" fmla="*/ 242 w 2027"/>
                <a:gd name="T3" fmla="*/ 43 h 1916"/>
                <a:gd name="T4" fmla="*/ 252 w 2027"/>
                <a:gd name="T5" fmla="*/ 61 h 1916"/>
                <a:gd name="T6" fmla="*/ 258 w 2027"/>
                <a:gd name="T7" fmla="*/ 71 h 1916"/>
                <a:gd name="T8" fmla="*/ 265 w 2027"/>
                <a:gd name="T9" fmla="*/ 88 h 1916"/>
                <a:gd name="T10" fmla="*/ 274 w 2027"/>
                <a:gd name="T11" fmla="*/ 110 h 1916"/>
                <a:gd name="T12" fmla="*/ 280 w 2027"/>
                <a:gd name="T13" fmla="*/ 124 h 1916"/>
                <a:gd name="T14" fmla="*/ 284 w 2027"/>
                <a:gd name="T15" fmla="*/ 140 h 1916"/>
                <a:gd name="T16" fmla="*/ 287 w 2027"/>
                <a:gd name="T17" fmla="*/ 156 h 1916"/>
                <a:gd name="T18" fmla="*/ 289 w 2027"/>
                <a:gd name="T19" fmla="*/ 166 h 1916"/>
                <a:gd name="T20" fmla="*/ 289 w 2027"/>
                <a:gd name="T21" fmla="*/ 179 h 1916"/>
                <a:gd name="T22" fmla="*/ 290 w 2027"/>
                <a:gd name="T23" fmla="*/ 191 h 1916"/>
                <a:gd name="T24" fmla="*/ 290 w 2027"/>
                <a:gd name="T25" fmla="*/ 202 h 1916"/>
                <a:gd name="T26" fmla="*/ 289 w 2027"/>
                <a:gd name="T27" fmla="*/ 214 h 1916"/>
                <a:gd name="T28" fmla="*/ 289 w 2027"/>
                <a:gd name="T29" fmla="*/ 227 h 1916"/>
                <a:gd name="T30" fmla="*/ 287 w 2027"/>
                <a:gd name="T31" fmla="*/ 237 h 1916"/>
                <a:gd name="T32" fmla="*/ 286 w 2027"/>
                <a:gd name="T33" fmla="*/ 250 h 1916"/>
                <a:gd name="T34" fmla="*/ 284 w 2027"/>
                <a:gd name="T35" fmla="*/ 261 h 1916"/>
                <a:gd name="T36" fmla="*/ 286 w 2027"/>
                <a:gd name="T37" fmla="*/ 273 h 1916"/>
                <a:gd name="T38" fmla="*/ 270 w 2027"/>
                <a:gd name="T39" fmla="*/ 271 h 1916"/>
                <a:gd name="T40" fmla="*/ 255 w 2027"/>
                <a:gd name="T41" fmla="*/ 270 h 1916"/>
                <a:gd name="T42" fmla="*/ 241 w 2027"/>
                <a:gd name="T43" fmla="*/ 269 h 1916"/>
                <a:gd name="T44" fmla="*/ 225 w 2027"/>
                <a:gd name="T45" fmla="*/ 266 h 1916"/>
                <a:gd name="T46" fmla="*/ 210 w 2027"/>
                <a:gd name="T47" fmla="*/ 264 h 1916"/>
                <a:gd name="T48" fmla="*/ 196 w 2027"/>
                <a:gd name="T49" fmla="*/ 261 h 1916"/>
                <a:gd name="T50" fmla="*/ 181 w 2027"/>
                <a:gd name="T51" fmla="*/ 259 h 1916"/>
                <a:gd name="T52" fmla="*/ 167 w 2027"/>
                <a:gd name="T53" fmla="*/ 257 h 1916"/>
                <a:gd name="T54" fmla="*/ 152 w 2027"/>
                <a:gd name="T55" fmla="*/ 253 h 1916"/>
                <a:gd name="T56" fmla="*/ 138 w 2027"/>
                <a:gd name="T57" fmla="*/ 250 h 1916"/>
                <a:gd name="T58" fmla="*/ 125 w 2027"/>
                <a:gd name="T59" fmla="*/ 246 h 1916"/>
                <a:gd name="T60" fmla="*/ 110 w 2027"/>
                <a:gd name="T61" fmla="*/ 241 h 1916"/>
                <a:gd name="T62" fmla="*/ 97 w 2027"/>
                <a:gd name="T63" fmla="*/ 236 h 1916"/>
                <a:gd name="T64" fmla="*/ 84 w 2027"/>
                <a:gd name="T65" fmla="*/ 230 h 1916"/>
                <a:gd name="T66" fmla="*/ 71 w 2027"/>
                <a:gd name="T67" fmla="*/ 222 h 1916"/>
                <a:gd name="T68" fmla="*/ 60 w 2027"/>
                <a:gd name="T69" fmla="*/ 217 h 1916"/>
                <a:gd name="T70" fmla="*/ 48 w 2027"/>
                <a:gd name="T71" fmla="*/ 206 h 1916"/>
                <a:gd name="T72" fmla="*/ 36 w 2027"/>
                <a:gd name="T73" fmla="*/ 199 h 1916"/>
                <a:gd name="T74" fmla="*/ 26 w 2027"/>
                <a:gd name="T75" fmla="*/ 189 h 1916"/>
                <a:gd name="T76" fmla="*/ 16 w 2027"/>
                <a:gd name="T77" fmla="*/ 179 h 1916"/>
                <a:gd name="T78" fmla="*/ 7 w 2027"/>
                <a:gd name="T79" fmla="*/ 168 h 1916"/>
                <a:gd name="T80" fmla="*/ 1 w 2027"/>
                <a:gd name="T81" fmla="*/ 157 h 1916"/>
                <a:gd name="T82" fmla="*/ 0 w 2027"/>
                <a:gd name="T83" fmla="*/ 144 h 1916"/>
                <a:gd name="T84" fmla="*/ 0 w 2027"/>
                <a:gd name="T85" fmla="*/ 134 h 1916"/>
                <a:gd name="T86" fmla="*/ 1 w 2027"/>
                <a:gd name="T87" fmla="*/ 121 h 1916"/>
                <a:gd name="T88" fmla="*/ 10 w 2027"/>
                <a:gd name="T89" fmla="*/ 105 h 1916"/>
                <a:gd name="T90" fmla="*/ 22 w 2027"/>
                <a:gd name="T91" fmla="*/ 88 h 1916"/>
                <a:gd name="T92" fmla="*/ 35 w 2027"/>
                <a:gd name="T93" fmla="*/ 74 h 1916"/>
                <a:gd name="T94" fmla="*/ 51 w 2027"/>
                <a:gd name="T95" fmla="*/ 61 h 1916"/>
                <a:gd name="T96" fmla="*/ 67 w 2027"/>
                <a:gd name="T97" fmla="*/ 48 h 1916"/>
                <a:gd name="T98" fmla="*/ 83 w 2027"/>
                <a:gd name="T99" fmla="*/ 37 h 1916"/>
                <a:gd name="T100" fmla="*/ 101 w 2027"/>
                <a:gd name="T101" fmla="*/ 27 h 1916"/>
                <a:gd name="T102" fmla="*/ 119 w 2027"/>
                <a:gd name="T103" fmla="*/ 20 h 1916"/>
                <a:gd name="T104" fmla="*/ 138 w 2027"/>
                <a:gd name="T105" fmla="*/ 13 h 1916"/>
                <a:gd name="T106" fmla="*/ 157 w 2027"/>
                <a:gd name="T107" fmla="*/ 7 h 1916"/>
                <a:gd name="T108" fmla="*/ 177 w 2027"/>
                <a:gd name="T109" fmla="*/ 3 h 1916"/>
                <a:gd name="T110" fmla="*/ 226 w 2027"/>
                <a:gd name="T111" fmla="*/ 23 h 19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27" h="1916">
                  <a:moveTo>
                    <a:pt x="1581" y="162"/>
                  </a:moveTo>
                  <a:lnTo>
                    <a:pt x="1611" y="202"/>
                  </a:lnTo>
                  <a:lnTo>
                    <a:pt x="1642" y="244"/>
                  </a:lnTo>
                  <a:lnTo>
                    <a:pt x="1661" y="263"/>
                  </a:lnTo>
                  <a:lnTo>
                    <a:pt x="1672" y="294"/>
                  </a:lnTo>
                  <a:lnTo>
                    <a:pt x="1692" y="305"/>
                  </a:lnTo>
                  <a:lnTo>
                    <a:pt x="1703" y="335"/>
                  </a:lnTo>
                  <a:lnTo>
                    <a:pt x="1733" y="385"/>
                  </a:lnTo>
                  <a:lnTo>
                    <a:pt x="1764" y="425"/>
                  </a:lnTo>
                  <a:lnTo>
                    <a:pt x="1773" y="446"/>
                  </a:lnTo>
                  <a:lnTo>
                    <a:pt x="1783" y="477"/>
                  </a:lnTo>
                  <a:lnTo>
                    <a:pt x="1804" y="497"/>
                  </a:lnTo>
                  <a:lnTo>
                    <a:pt x="1814" y="528"/>
                  </a:lnTo>
                  <a:lnTo>
                    <a:pt x="1834" y="568"/>
                  </a:lnTo>
                  <a:lnTo>
                    <a:pt x="1855" y="618"/>
                  </a:lnTo>
                  <a:lnTo>
                    <a:pt x="1875" y="669"/>
                  </a:lnTo>
                  <a:lnTo>
                    <a:pt x="1895" y="720"/>
                  </a:lnTo>
                  <a:lnTo>
                    <a:pt x="1915" y="770"/>
                  </a:lnTo>
                  <a:lnTo>
                    <a:pt x="1936" y="821"/>
                  </a:lnTo>
                  <a:lnTo>
                    <a:pt x="1945" y="852"/>
                  </a:lnTo>
                  <a:lnTo>
                    <a:pt x="1956" y="871"/>
                  </a:lnTo>
                  <a:lnTo>
                    <a:pt x="1966" y="902"/>
                  </a:lnTo>
                  <a:lnTo>
                    <a:pt x="1976" y="932"/>
                  </a:lnTo>
                  <a:lnTo>
                    <a:pt x="1987" y="983"/>
                  </a:lnTo>
                  <a:lnTo>
                    <a:pt x="1997" y="1034"/>
                  </a:lnTo>
                  <a:lnTo>
                    <a:pt x="1997" y="1064"/>
                  </a:lnTo>
                  <a:lnTo>
                    <a:pt x="2006" y="1094"/>
                  </a:lnTo>
                  <a:lnTo>
                    <a:pt x="2006" y="1115"/>
                  </a:lnTo>
                  <a:lnTo>
                    <a:pt x="2017" y="1146"/>
                  </a:lnTo>
                  <a:lnTo>
                    <a:pt x="2017" y="1165"/>
                  </a:lnTo>
                  <a:lnTo>
                    <a:pt x="2017" y="1196"/>
                  </a:lnTo>
                  <a:lnTo>
                    <a:pt x="2017" y="1226"/>
                  </a:lnTo>
                  <a:lnTo>
                    <a:pt x="2017" y="1257"/>
                  </a:lnTo>
                  <a:lnTo>
                    <a:pt x="2017" y="1277"/>
                  </a:lnTo>
                  <a:lnTo>
                    <a:pt x="2027" y="1308"/>
                  </a:lnTo>
                  <a:lnTo>
                    <a:pt x="2027" y="1338"/>
                  </a:lnTo>
                  <a:lnTo>
                    <a:pt x="2027" y="1369"/>
                  </a:lnTo>
                  <a:lnTo>
                    <a:pt x="2027" y="1388"/>
                  </a:lnTo>
                  <a:lnTo>
                    <a:pt x="2027" y="1419"/>
                  </a:lnTo>
                  <a:lnTo>
                    <a:pt x="2027" y="1439"/>
                  </a:lnTo>
                  <a:lnTo>
                    <a:pt x="2027" y="1470"/>
                  </a:lnTo>
                  <a:lnTo>
                    <a:pt x="2017" y="1500"/>
                  </a:lnTo>
                  <a:lnTo>
                    <a:pt x="2017" y="1531"/>
                  </a:lnTo>
                  <a:lnTo>
                    <a:pt x="2017" y="1561"/>
                  </a:lnTo>
                  <a:lnTo>
                    <a:pt x="2017" y="1592"/>
                  </a:lnTo>
                  <a:lnTo>
                    <a:pt x="2017" y="1611"/>
                  </a:lnTo>
                  <a:lnTo>
                    <a:pt x="2006" y="1642"/>
                  </a:lnTo>
                  <a:lnTo>
                    <a:pt x="2006" y="1662"/>
                  </a:lnTo>
                  <a:lnTo>
                    <a:pt x="2006" y="1693"/>
                  </a:lnTo>
                  <a:lnTo>
                    <a:pt x="1997" y="1723"/>
                  </a:lnTo>
                  <a:lnTo>
                    <a:pt x="1997" y="1754"/>
                  </a:lnTo>
                  <a:lnTo>
                    <a:pt x="1987" y="1773"/>
                  </a:lnTo>
                  <a:lnTo>
                    <a:pt x="1987" y="1804"/>
                  </a:lnTo>
                  <a:lnTo>
                    <a:pt x="1987" y="1834"/>
                  </a:lnTo>
                  <a:lnTo>
                    <a:pt x="1987" y="1855"/>
                  </a:lnTo>
                  <a:lnTo>
                    <a:pt x="1987" y="1885"/>
                  </a:lnTo>
                  <a:lnTo>
                    <a:pt x="1997" y="1916"/>
                  </a:lnTo>
                  <a:lnTo>
                    <a:pt x="1956" y="1916"/>
                  </a:lnTo>
                  <a:lnTo>
                    <a:pt x="1915" y="1905"/>
                  </a:lnTo>
                  <a:lnTo>
                    <a:pt x="1886" y="1905"/>
                  </a:lnTo>
                  <a:lnTo>
                    <a:pt x="1855" y="1905"/>
                  </a:lnTo>
                  <a:lnTo>
                    <a:pt x="1814" y="1895"/>
                  </a:lnTo>
                  <a:lnTo>
                    <a:pt x="1783" y="1895"/>
                  </a:lnTo>
                  <a:lnTo>
                    <a:pt x="1743" y="1885"/>
                  </a:lnTo>
                  <a:lnTo>
                    <a:pt x="1713" y="1885"/>
                  </a:lnTo>
                  <a:lnTo>
                    <a:pt x="1682" y="1885"/>
                  </a:lnTo>
                  <a:lnTo>
                    <a:pt x="1642" y="1875"/>
                  </a:lnTo>
                  <a:lnTo>
                    <a:pt x="1611" y="1875"/>
                  </a:lnTo>
                  <a:lnTo>
                    <a:pt x="1571" y="1865"/>
                  </a:lnTo>
                  <a:lnTo>
                    <a:pt x="1541" y="1865"/>
                  </a:lnTo>
                  <a:lnTo>
                    <a:pt x="1510" y="1855"/>
                  </a:lnTo>
                  <a:lnTo>
                    <a:pt x="1470" y="1855"/>
                  </a:lnTo>
                  <a:lnTo>
                    <a:pt x="1439" y="1855"/>
                  </a:lnTo>
                  <a:lnTo>
                    <a:pt x="1398" y="1844"/>
                  </a:lnTo>
                  <a:lnTo>
                    <a:pt x="1368" y="1834"/>
                  </a:lnTo>
                  <a:lnTo>
                    <a:pt x="1337" y="1834"/>
                  </a:lnTo>
                  <a:lnTo>
                    <a:pt x="1308" y="1824"/>
                  </a:lnTo>
                  <a:lnTo>
                    <a:pt x="1267" y="1815"/>
                  </a:lnTo>
                  <a:lnTo>
                    <a:pt x="1226" y="1815"/>
                  </a:lnTo>
                  <a:lnTo>
                    <a:pt x="1196" y="1804"/>
                  </a:lnTo>
                  <a:lnTo>
                    <a:pt x="1165" y="1804"/>
                  </a:lnTo>
                  <a:lnTo>
                    <a:pt x="1135" y="1794"/>
                  </a:lnTo>
                  <a:lnTo>
                    <a:pt x="1095" y="1784"/>
                  </a:lnTo>
                  <a:lnTo>
                    <a:pt x="1064" y="1773"/>
                  </a:lnTo>
                  <a:lnTo>
                    <a:pt x="1034" y="1773"/>
                  </a:lnTo>
                  <a:lnTo>
                    <a:pt x="1003" y="1764"/>
                  </a:lnTo>
                  <a:lnTo>
                    <a:pt x="963" y="1754"/>
                  </a:lnTo>
                  <a:lnTo>
                    <a:pt x="932" y="1743"/>
                  </a:lnTo>
                  <a:lnTo>
                    <a:pt x="902" y="1743"/>
                  </a:lnTo>
                  <a:lnTo>
                    <a:pt x="872" y="1723"/>
                  </a:lnTo>
                  <a:lnTo>
                    <a:pt x="841" y="1712"/>
                  </a:lnTo>
                  <a:lnTo>
                    <a:pt x="801" y="1703"/>
                  </a:lnTo>
                  <a:lnTo>
                    <a:pt x="770" y="1693"/>
                  </a:lnTo>
                  <a:lnTo>
                    <a:pt x="740" y="1672"/>
                  </a:lnTo>
                  <a:lnTo>
                    <a:pt x="709" y="1662"/>
                  </a:lnTo>
                  <a:lnTo>
                    <a:pt x="679" y="1653"/>
                  </a:lnTo>
                  <a:lnTo>
                    <a:pt x="649" y="1642"/>
                  </a:lnTo>
                  <a:lnTo>
                    <a:pt x="618" y="1622"/>
                  </a:lnTo>
                  <a:lnTo>
                    <a:pt x="588" y="1611"/>
                  </a:lnTo>
                  <a:lnTo>
                    <a:pt x="557" y="1601"/>
                  </a:lnTo>
                  <a:lnTo>
                    <a:pt x="527" y="1581"/>
                  </a:lnTo>
                  <a:lnTo>
                    <a:pt x="496" y="1561"/>
                  </a:lnTo>
                  <a:lnTo>
                    <a:pt x="466" y="1550"/>
                  </a:lnTo>
                  <a:lnTo>
                    <a:pt x="435" y="1531"/>
                  </a:lnTo>
                  <a:lnTo>
                    <a:pt x="416" y="1520"/>
                  </a:lnTo>
                  <a:lnTo>
                    <a:pt x="385" y="1489"/>
                  </a:lnTo>
                  <a:lnTo>
                    <a:pt x="355" y="1480"/>
                  </a:lnTo>
                  <a:lnTo>
                    <a:pt x="334" y="1449"/>
                  </a:lnTo>
                  <a:lnTo>
                    <a:pt x="304" y="1439"/>
                  </a:lnTo>
                  <a:lnTo>
                    <a:pt x="273" y="1419"/>
                  </a:lnTo>
                  <a:lnTo>
                    <a:pt x="254" y="1399"/>
                  </a:lnTo>
                  <a:lnTo>
                    <a:pt x="233" y="1378"/>
                  </a:lnTo>
                  <a:lnTo>
                    <a:pt x="212" y="1358"/>
                  </a:lnTo>
                  <a:lnTo>
                    <a:pt x="183" y="1327"/>
                  </a:lnTo>
                  <a:lnTo>
                    <a:pt x="162" y="1308"/>
                  </a:lnTo>
                  <a:lnTo>
                    <a:pt x="132" y="1277"/>
                  </a:lnTo>
                  <a:lnTo>
                    <a:pt x="111" y="1257"/>
                  </a:lnTo>
                  <a:lnTo>
                    <a:pt x="91" y="1226"/>
                  </a:lnTo>
                  <a:lnTo>
                    <a:pt x="71" y="1206"/>
                  </a:lnTo>
                  <a:lnTo>
                    <a:pt x="50" y="1176"/>
                  </a:lnTo>
                  <a:lnTo>
                    <a:pt x="31" y="1155"/>
                  </a:lnTo>
                  <a:lnTo>
                    <a:pt x="20" y="1125"/>
                  </a:lnTo>
                  <a:lnTo>
                    <a:pt x="10" y="1104"/>
                  </a:lnTo>
                  <a:lnTo>
                    <a:pt x="0" y="1075"/>
                  </a:lnTo>
                  <a:lnTo>
                    <a:pt x="0" y="1044"/>
                  </a:lnTo>
                  <a:lnTo>
                    <a:pt x="0" y="1014"/>
                  </a:lnTo>
                  <a:lnTo>
                    <a:pt x="0" y="993"/>
                  </a:lnTo>
                  <a:lnTo>
                    <a:pt x="0" y="963"/>
                  </a:lnTo>
                  <a:lnTo>
                    <a:pt x="0" y="942"/>
                  </a:lnTo>
                  <a:lnTo>
                    <a:pt x="0" y="913"/>
                  </a:lnTo>
                  <a:lnTo>
                    <a:pt x="10" y="882"/>
                  </a:lnTo>
                  <a:lnTo>
                    <a:pt x="10" y="852"/>
                  </a:lnTo>
                  <a:lnTo>
                    <a:pt x="31" y="831"/>
                  </a:lnTo>
                  <a:lnTo>
                    <a:pt x="40" y="780"/>
                  </a:lnTo>
                  <a:lnTo>
                    <a:pt x="71" y="740"/>
                  </a:lnTo>
                  <a:lnTo>
                    <a:pt x="91" y="700"/>
                  </a:lnTo>
                  <a:lnTo>
                    <a:pt x="122" y="659"/>
                  </a:lnTo>
                  <a:lnTo>
                    <a:pt x="152" y="618"/>
                  </a:lnTo>
                  <a:lnTo>
                    <a:pt x="183" y="589"/>
                  </a:lnTo>
                  <a:lnTo>
                    <a:pt x="212" y="547"/>
                  </a:lnTo>
                  <a:lnTo>
                    <a:pt x="243" y="517"/>
                  </a:lnTo>
                  <a:lnTo>
                    <a:pt x="284" y="486"/>
                  </a:lnTo>
                  <a:lnTo>
                    <a:pt x="324" y="456"/>
                  </a:lnTo>
                  <a:lnTo>
                    <a:pt x="355" y="425"/>
                  </a:lnTo>
                  <a:lnTo>
                    <a:pt x="395" y="395"/>
                  </a:lnTo>
                  <a:lnTo>
                    <a:pt x="426" y="366"/>
                  </a:lnTo>
                  <a:lnTo>
                    <a:pt x="466" y="335"/>
                  </a:lnTo>
                  <a:lnTo>
                    <a:pt x="507" y="305"/>
                  </a:lnTo>
                  <a:lnTo>
                    <a:pt x="547" y="294"/>
                  </a:lnTo>
                  <a:lnTo>
                    <a:pt x="578" y="263"/>
                  </a:lnTo>
                  <a:lnTo>
                    <a:pt x="628" y="244"/>
                  </a:lnTo>
                  <a:lnTo>
                    <a:pt x="669" y="213"/>
                  </a:lnTo>
                  <a:lnTo>
                    <a:pt x="709" y="193"/>
                  </a:lnTo>
                  <a:lnTo>
                    <a:pt x="740" y="173"/>
                  </a:lnTo>
                  <a:lnTo>
                    <a:pt x="790" y="152"/>
                  </a:lnTo>
                  <a:lnTo>
                    <a:pt x="831" y="142"/>
                  </a:lnTo>
                  <a:lnTo>
                    <a:pt x="881" y="122"/>
                  </a:lnTo>
                  <a:lnTo>
                    <a:pt x="923" y="112"/>
                  </a:lnTo>
                  <a:lnTo>
                    <a:pt x="963" y="91"/>
                  </a:lnTo>
                  <a:lnTo>
                    <a:pt x="1013" y="82"/>
                  </a:lnTo>
                  <a:lnTo>
                    <a:pt x="1054" y="61"/>
                  </a:lnTo>
                  <a:lnTo>
                    <a:pt x="1095" y="51"/>
                  </a:lnTo>
                  <a:lnTo>
                    <a:pt x="1145" y="40"/>
                  </a:lnTo>
                  <a:lnTo>
                    <a:pt x="1196" y="21"/>
                  </a:lnTo>
                  <a:lnTo>
                    <a:pt x="1236" y="21"/>
                  </a:lnTo>
                  <a:lnTo>
                    <a:pt x="1287" y="11"/>
                  </a:lnTo>
                  <a:lnTo>
                    <a:pt x="1337" y="0"/>
                  </a:lnTo>
                  <a:lnTo>
                    <a:pt x="1581" y="162"/>
                  </a:lnTo>
                  <a:close/>
                </a:path>
              </a:pathLst>
            </a:custGeom>
            <a:solidFill>
              <a:srgbClr val="669999"/>
            </a:solidFill>
            <a:ln w="0">
              <a:solidFill>
                <a:srgbClr val="66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7" name="Freeform 426"/>
            <p:cNvSpPr>
              <a:spLocks/>
            </p:cNvSpPr>
            <p:nvPr/>
          </p:nvSpPr>
          <p:spPr bwMode="auto">
            <a:xfrm>
              <a:off x="855" y="3514"/>
              <a:ext cx="290" cy="273"/>
            </a:xfrm>
            <a:custGeom>
              <a:avLst/>
              <a:gdLst>
                <a:gd name="T0" fmla="*/ 235 w 2027"/>
                <a:gd name="T1" fmla="*/ 35 h 1916"/>
                <a:gd name="T2" fmla="*/ 242 w 2027"/>
                <a:gd name="T3" fmla="*/ 43 h 1916"/>
                <a:gd name="T4" fmla="*/ 252 w 2027"/>
                <a:gd name="T5" fmla="*/ 61 h 1916"/>
                <a:gd name="T6" fmla="*/ 258 w 2027"/>
                <a:gd name="T7" fmla="*/ 71 h 1916"/>
                <a:gd name="T8" fmla="*/ 265 w 2027"/>
                <a:gd name="T9" fmla="*/ 88 h 1916"/>
                <a:gd name="T10" fmla="*/ 274 w 2027"/>
                <a:gd name="T11" fmla="*/ 110 h 1916"/>
                <a:gd name="T12" fmla="*/ 280 w 2027"/>
                <a:gd name="T13" fmla="*/ 124 h 1916"/>
                <a:gd name="T14" fmla="*/ 284 w 2027"/>
                <a:gd name="T15" fmla="*/ 140 h 1916"/>
                <a:gd name="T16" fmla="*/ 287 w 2027"/>
                <a:gd name="T17" fmla="*/ 156 h 1916"/>
                <a:gd name="T18" fmla="*/ 289 w 2027"/>
                <a:gd name="T19" fmla="*/ 166 h 1916"/>
                <a:gd name="T20" fmla="*/ 289 w 2027"/>
                <a:gd name="T21" fmla="*/ 179 h 1916"/>
                <a:gd name="T22" fmla="*/ 290 w 2027"/>
                <a:gd name="T23" fmla="*/ 191 h 1916"/>
                <a:gd name="T24" fmla="*/ 290 w 2027"/>
                <a:gd name="T25" fmla="*/ 202 h 1916"/>
                <a:gd name="T26" fmla="*/ 289 w 2027"/>
                <a:gd name="T27" fmla="*/ 214 h 1916"/>
                <a:gd name="T28" fmla="*/ 289 w 2027"/>
                <a:gd name="T29" fmla="*/ 227 h 1916"/>
                <a:gd name="T30" fmla="*/ 287 w 2027"/>
                <a:gd name="T31" fmla="*/ 237 h 1916"/>
                <a:gd name="T32" fmla="*/ 286 w 2027"/>
                <a:gd name="T33" fmla="*/ 250 h 1916"/>
                <a:gd name="T34" fmla="*/ 284 w 2027"/>
                <a:gd name="T35" fmla="*/ 261 h 1916"/>
                <a:gd name="T36" fmla="*/ 286 w 2027"/>
                <a:gd name="T37" fmla="*/ 273 h 1916"/>
                <a:gd name="T38" fmla="*/ 270 w 2027"/>
                <a:gd name="T39" fmla="*/ 271 h 1916"/>
                <a:gd name="T40" fmla="*/ 255 w 2027"/>
                <a:gd name="T41" fmla="*/ 270 h 1916"/>
                <a:gd name="T42" fmla="*/ 241 w 2027"/>
                <a:gd name="T43" fmla="*/ 269 h 1916"/>
                <a:gd name="T44" fmla="*/ 225 w 2027"/>
                <a:gd name="T45" fmla="*/ 266 h 1916"/>
                <a:gd name="T46" fmla="*/ 210 w 2027"/>
                <a:gd name="T47" fmla="*/ 264 h 1916"/>
                <a:gd name="T48" fmla="*/ 196 w 2027"/>
                <a:gd name="T49" fmla="*/ 261 h 1916"/>
                <a:gd name="T50" fmla="*/ 181 w 2027"/>
                <a:gd name="T51" fmla="*/ 259 h 1916"/>
                <a:gd name="T52" fmla="*/ 167 w 2027"/>
                <a:gd name="T53" fmla="*/ 257 h 1916"/>
                <a:gd name="T54" fmla="*/ 152 w 2027"/>
                <a:gd name="T55" fmla="*/ 253 h 1916"/>
                <a:gd name="T56" fmla="*/ 138 w 2027"/>
                <a:gd name="T57" fmla="*/ 250 h 1916"/>
                <a:gd name="T58" fmla="*/ 125 w 2027"/>
                <a:gd name="T59" fmla="*/ 246 h 1916"/>
                <a:gd name="T60" fmla="*/ 110 w 2027"/>
                <a:gd name="T61" fmla="*/ 241 h 1916"/>
                <a:gd name="T62" fmla="*/ 97 w 2027"/>
                <a:gd name="T63" fmla="*/ 236 h 1916"/>
                <a:gd name="T64" fmla="*/ 84 w 2027"/>
                <a:gd name="T65" fmla="*/ 230 h 1916"/>
                <a:gd name="T66" fmla="*/ 71 w 2027"/>
                <a:gd name="T67" fmla="*/ 222 h 1916"/>
                <a:gd name="T68" fmla="*/ 60 w 2027"/>
                <a:gd name="T69" fmla="*/ 217 h 1916"/>
                <a:gd name="T70" fmla="*/ 48 w 2027"/>
                <a:gd name="T71" fmla="*/ 206 h 1916"/>
                <a:gd name="T72" fmla="*/ 36 w 2027"/>
                <a:gd name="T73" fmla="*/ 199 h 1916"/>
                <a:gd name="T74" fmla="*/ 26 w 2027"/>
                <a:gd name="T75" fmla="*/ 189 h 1916"/>
                <a:gd name="T76" fmla="*/ 16 w 2027"/>
                <a:gd name="T77" fmla="*/ 179 h 1916"/>
                <a:gd name="T78" fmla="*/ 7 w 2027"/>
                <a:gd name="T79" fmla="*/ 168 h 1916"/>
                <a:gd name="T80" fmla="*/ 1 w 2027"/>
                <a:gd name="T81" fmla="*/ 157 h 1916"/>
                <a:gd name="T82" fmla="*/ 0 w 2027"/>
                <a:gd name="T83" fmla="*/ 144 h 1916"/>
                <a:gd name="T84" fmla="*/ 0 w 2027"/>
                <a:gd name="T85" fmla="*/ 134 h 1916"/>
                <a:gd name="T86" fmla="*/ 1 w 2027"/>
                <a:gd name="T87" fmla="*/ 121 h 1916"/>
                <a:gd name="T88" fmla="*/ 10 w 2027"/>
                <a:gd name="T89" fmla="*/ 105 h 1916"/>
                <a:gd name="T90" fmla="*/ 22 w 2027"/>
                <a:gd name="T91" fmla="*/ 88 h 1916"/>
                <a:gd name="T92" fmla="*/ 35 w 2027"/>
                <a:gd name="T93" fmla="*/ 74 h 1916"/>
                <a:gd name="T94" fmla="*/ 51 w 2027"/>
                <a:gd name="T95" fmla="*/ 61 h 1916"/>
                <a:gd name="T96" fmla="*/ 67 w 2027"/>
                <a:gd name="T97" fmla="*/ 48 h 1916"/>
                <a:gd name="T98" fmla="*/ 83 w 2027"/>
                <a:gd name="T99" fmla="*/ 37 h 1916"/>
                <a:gd name="T100" fmla="*/ 101 w 2027"/>
                <a:gd name="T101" fmla="*/ 27 h 1916"/>
                <a:gd name="T102" fmla="*/ 119 w 2027"/>
                <a:gd name="T103" fmla="*/ 20 h 1916"/>
                <a:gd name="T104" fmla="*/ 138 w 2027"/>
                <a:gd name="T105" fmla="*/ 13 h 1916"/>
                <a:gd name="T106" fmla="*/ 157 w 2027"/>
                <a:gd name="T107" fmla="*/ 7 h 1916"/>
                <a:gd name="T108" fmla="*/ 177 w 2027"/>
                <a:gd name="T109" fmla="*/ 3 h 1916"/>
                <a:gd name="T110" fmla="*/ 226 w 2027"/>
                <a:gd name="T111" fmla="*/ 23 h 19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27" h="1916">
                  <a:moveTo>
                    <a:pt x="1581" y="162"/>
                  </a:moveTo>
                  <a:lnTo>
                    <a:pt x="1611" y="202"/>
                  </a:lnTo>
                  <a:lnTo>
                    <a:pt x="1642" y="244"/>
                  </a:lnTo>
                  <a:lnTo>
                    <a:pt x="1661" y="263"/>
                  </a:lnTo>
                  <a:lnTo>
                    <a:pt x="1672" y="294"/>
                  </a:lnTo>
                  <a:lnTo>
                    <a:pt x="1692" y="305"/>
                  </a:lnTo>
                  <a:lnTo>
                    <a:pt x="1703" y="335"/>
                  </a:lnTo>
                  <a:lnTo>
                    <a:pt x="1733" y="385"/>
                  </a:lnTo>
                  <a:lnTo>
                    <a:pt x="1764" y="425"/>
                  </a:lnTo>
                  <a:lnTo>
                    <a:pt x="1773" y="446"/>
                  </a:lnTo>
                  <a:lnTo>
                    <a:pt x="1783" y="477"/>
                  </a:lnTo>
                  <a:lnTo>
                    <a:pt x="1804" y="497"/>
                  </a:lnTo>
                  <a:lnTo>
                    <a:pt x="1814" y="528"/>
                  </a:lnTo>
                  <a:lnTo>
                    <a:pt x="1834" y="568"/>
                  </a:lnTo>
                  <a:lnTo>
                    <a:pt x="1855" y="618"/>
                  </a:lnTo>
                  <a:lnTo>
                    <a:pt x="1875" y="669"/>
                  </a:lnTo>
                  <a:lnTo>
                    <a:pt x="1895" y="720"/>
                  </a:lnTo>
                  <a:lnTo>
                    <a:pt x="1915" y="770"/>
                  </a:lnTo>
                  <a:lnTo>
                    <a:pt x="1936" y="821"/>
                  </a:lnTo>
                  <a:lnTo>
                    <a:pt x="1945" y="852"/>
                  </a:lnTo>
                  <a:lnTo>
                    <a:pt x="1956" y="871"/>
                  </a:lnTo>
                  <a:lnTo>
                    <a:pt x="1966" y="902"/>
                  </a:lnTo>
                  <a:lnTo>
                    <a:pt x="1976" y="932"/>
                  </a:lnTo>
                  <a:lnTo>
                    <a:pt x="1987" y="983"/>
                  </a:lnTo>
                  <a:lnTo>
                    <a:pt x="1997" y="1034"/>
                  </a:lnTo>
                  <a:lnTo>
                    <a:pt x="1997" y="1064"/>
                  </a:lnTo>
                  <a:lnTo>
                    <a:pt x="2006" y="1094"/>
                  </a:lnTo>
                  <a:lnTo>
                    <a:pt x="2006" y="1115"/>
                  </a:lnTo>
                  <a:lnTo>
                    <a:pt x="2017" y="1146"/>
                  </a:lnTo>
                  <a:lnTo>
                    <a:pt x="2017" y="1165"/>
                  </a:lnTo>
                  <a:lnTo>
                    <a:pt x="2017" y="1196"/>
                  </a:lnTo>
                  <a:lnTo>
                    <a:pt x="2017" y="1226"/>
                  </a:lnTo>
                  <a:lnTo>
                    <a:pt x="2017" y="1257"/>
                  </a:lnTo>
                  <a:lnTo>
                    <a:pt x="2017" y="1277"/>
                  </a:lnTo>
                  <a:lnTo>
                    <a:pt x="2027" y="1308"/>
                  </a:lnTo>
                  <a:lnTo>
                    <a:pt x="2027" y="1338"/>
                  </a:lnTo>
                  <a:lnTo>
                    <a:pt x="2027" y="1369"/>
                  </a:lnTo>
                  <a:lnTo>
                    <a:pt x="2027" y="1388"/>
                  </a:lnTo>
                  <a:lnTo>
                    <a:pt x="2027" y="1419"/>
                  </a:lnTo>
                  <a:lnTo>
                    <a:pt x="2027" y="1439"/>
                  </a:lnTo>
                  <a:lnTo>
                    <a:pt x="2027" y="1470"/>
                  </a:lnTo>
                  <a:lnTo>
                    <a:pt x="2017" y="1500"/>
                  </a:lnTo>
                  <a:lnTo>
                    <a:pt x="2017" y="1531"/>
                  </a:lnTo>
                  <a:lnTo>
                    <a:pt x="2017" y="1561"/>
                  </a:lnTo>
                  <a:lnTo>
                    <a:pt x="2017" y="1592"/>
                  </a:lnTo>
                  <a:lnTo>
                    <a:pt x="2017" y="1611"/>
                  </a:lnTo>
                  <a:lnTo>
                    <a:pt x="2006" y="1642"/>
                  </a:lnTo>
                  <a:lnTo>
                    <a:pt x="2006" y="1662"/>
                  </a:lnTo>
                  <a:lnTo>
                    <a:pt x="2006" y="1693"/>
                  </a:lnTo>
                  <a:lnTo>
                    <a:pt x="1997" y="1723"/>
                  </a:lnTo>
                  <a:lnTo>
                    <a:pt x="1997" y="1754"/>
                  </a:lnTo>
                  <a:lnTo>
                    <a:pt x="1987" y="1773"/>
                  </a:lnTo>
                  <a:lnTo>
                    <a:pt x="1987" y="1804"/>
                  </a:lnTo>
                  <a:lnTo>
                    <a:pt x="1987" y="1834"/>
                  </a:lnTo>
                  <a:lnTo>
                    <a:pt x="1987" y="1855"/>
                  </a:lnTo>
                  <a:lnTo>
                    <a:pt x="1987" y="1885"/>
                  </a:lnTo>
                  <a:lnTo>
                    <a:pt x="1997" y="1916"/>
                  </a:lnTo>
                  <a:lnTo>
                    <a:pt x="1956" y="1916"/>
                  </a:lnTo>
                  <a:lnTo>
                    <a:pt x="1915" y="1905"/>
                  </a:lnTo>
                  <a:lnTo>
                    <a:pt x="1886" y="1905"/>
                  </a:lnTo>
                  <a:lnTo>
                    <a:pt x="1855" y="1905"/>
                  </a:lnTo>
                  <a:lnTo>
                    <a:pt x="1814" y="1895"/>
                  </a:lnTo>
                  <a:lnTo>
                    <a:pt x="1783" y="1895"/>
                  </a:lnTo>
                  <a:lnTo>
                    <a:pt x="1743" y="1885"/>
                  </a:lnTo>
                  <a:lnTo>
                    <a:pt x="1713" y="1885"/>
                  </a:lnTo>
                  <a:lnTo>
                    <a:pt x="1682" y="1885"/>
                  </a:lnTo>
                  <a:lnTo>
                    <a:pt x="1642" y="1875"/>
                  </a:lnTo>
                  <a:lnTo>
                    <a:pt x="1611" y="1875"/>
                  </a:lnTo>
                  <a:lnTo>
                    <a:pt x="1571" y="1865"/>
                  </a:lnTo>
                  <a:lnTo>
                    <a:pt x="1541" y="1865"/>
                  </a:lnTo>
                  <a:lnTo>
                    <a:pt x="1510" y="1855"/>
                  </a:lnTo>
                  <a:lnTo>
                    <a:pt x="1470" y="1855"/>
                  </a:lnTo>
                  <a:lnTo>
                    <a:pt x="1439" y="1855"/>
                  </a:lnTo>
                  <a:lnTo>
                    <a:pt x="1398" y="1844"/>
                  </a:lnTo>
                  <a:lnTo>
                    <a:pt x="1368" y="1834"/>
                  </a:lnTo>
                  <a:lnTo>
                    <a:pt x="1337" y="1834"/>
                  </a:lnTo>
                  <a:lnTo>
                    <a:pt x="1308" y="1824"/>
                  </a:lnTo>
                  <a:lnTo>
                    <a:pt x="1267" y="1815"/>
                  </a:lnTo>
                  <a:lnTo>
                    <a:pt x="1226" y="1815"/>
                  </a:lnTo>
                  <a:lnTo>
                    <a:pt x="1196" y="1804"/>
                  </a:lnTo>
                  <a:lnTo>
                    <a:pt x="1165" y="1804"/>
                  </a:lnTo>
                  <a:lnTo>
                    <a:pt x="1135" y="1794"/>
                  </a:lnTo>
                  <a:lnTo>
                    <a:pt x="1095" y="1784"/>
                  </a:lnTo>
                  <a:lnTo>
                    <a:pt x="1064" y="1773"/>
                  </a:lnTo>
                  <a:lnTo>
                    <a:pt x="1034" y="1773"/>
                  </a:lnTo>
                  <a:lnTo>
                    <a:pt x="1003" y="1764"/>
                  </a:lnTo>
                  <a:lnTo>
                    <a:pt x="963" y="1754"/>
                  </a:lnTo>
                  <a:lnTo>
                    <a:pt x="932" y="1743"/>
                  </a:lnTo>
                  <a:lnTo>
                    <a:pt x="902" y="1743"/>
                  </a:lnTo>
                  <a:lnTo>
                    <a:pt x="872" y="1723"/>
                  </a:lnTo>
                  <a:lnTo>
                    <a:pt x="841" y="1712"/>
                  </a:lnTo>
                  <a:lnTo>
                    <a:pt x="801" y="1703"/>
                  </a:lnTo>
                  <a:lnTo>
                    <a:pt x="770" y="1693"/>
                  </a:lnTo>
                  <a:lnTo>
                    <a:pt x="740" y="1672"/>
                  </a:lnTo>
                  <a:lnTo>
                    <a:pt x="709" y="1662"/>
                  </a:lnTo>
                  <a:lnTo>
                    <a:pt x="679" y="1653"/>
                  </a:lnTo>
                  <a:lnTo>
                    <a:pt x="649" y="1642"/>
                  </a:lnTo>
                  <a:lnTo>
                    <a:pt x="618" y="1622"/>
                  </a:lnTo>
                  <a:lnTo>
                    <a:pt x="588" y="1611"/>
                  </a:lnTo>
                  <a:lnTo>
                    <a:pt x="557" y="1601"/>
                  </a:lnTo>
                  <a:lnTo>
                    <a:pt x="527" y="1581"/>
                  </a:lnTo>
                  <a:lnTo>
                    <a:pt x="496" y="1561"/>
                  </a:lnTo>
                  <a:lnTo>
                    <a:pt x="466" y="1550"/>
                  </a:lnTo>
                  <a:lnTo>
                    <a:pt x="435" y="1531"/>
                  </a:lnTo>
                  <a:lnTo>
                    <a:pt x="416" y="1520"/>
                  </a:lnTo>
                  <a:lnTo>
                    <a:pt x="385" y="1489"/>
                  </a:lnTo>
                  <a:lnTo>
                    <a:pt x="355" y="1480"/>
                  </a:lnTo>
                  <a:lnTo>
                    <a:pt x="334" y="1449"/>
                  </a:lnTo>
                  <a:lnTo>
                    <a:pt x="304" y="1439"/>
                  </a:lnTo>
                  <a:lnTo>
                    <a:pt x="273" y="1419"/>
                  </a:lnTo>
                  <a:lnTo>
                    <a:pt x="254" y="1399"/>
                  </a:lnTo>
                  <a:lnTo>
                    <a:pt x="233" y="1378"/>
                  </a:lnTo>
                  <a:lnTo>
                    <a:pt x="212" y="1358"/>
                  </a:lnTo>
                  <a:lnTo>
                    <a:pt x="183" y="1327"/>
                  </a:lnTo>
                  <a:lnTo>
                    <a:pt x="162" y="1308"/>
                  </a:lnTo>
                  <a:lnTo>
                    <a:pt x="132" y="1277"/>
                  </a:lnTo>
                  <a:lnTo>
                    <a:pt x="111" y="1257"/>
                  </a:lnTo>
                  <a:lnTo>
                    <a:pt x="91" y="1226"/>
                  </a:lnTo>
                  <a:lnTo>
                    <a:pt x="71" y="1206"/>
                  </a:lnTo>
                  <a:lnTo>
                    <a:pt x="50" y="1176"/>
                  </a:lnTo>
                  <a:lnTo>
                    <a:pt x="31" y="1155"/>
                  </a:lnTo>
                  <a:lnTo>
                    <a:pt x="20" y="1125"/>
                  </a:lnTo>
                  <a:lnTo>
                    <a:pt x="10" y="1104"/>
                  </a:lnTo>
                  <a:lnTo>
                    <a:pt x="0" y="1075"/>
                  </a:lnTo>
                  <a:lnTo>
                    <a:pt x="0" y="1044"/>
                  </a:lnTo>
                  <a:lnTo>
                    <a:pt x="0" y="1014"/>
                  </a:lnTo>
                  <a:lnTo>
                    <a:pt x="0" y="993"/>
                  </a:lnTo>
                  <a:lnTo>
                    <a:pt x="0" y="963"/>
                  </a:lnTo>
                  <a:lnTo>
                    <a:pt x="0" y="942"/>
                  </a:lnTo>
                  <a:lnTo>
                    <a:pt x="0" y="913"/>
                  </a:lnTo>
                  <a:lnTo>
                    <a:pt x="10" y="882"/>
                  </a:lnTo>
                  <a:lnTo>
                    <a:pt x="10" y="852"/>
                  </a:lnTo>
                  <a:lnTo>
                    <a:pt x="31" y="831"/>
                  </a:lnTo>
                  <a:lnTo>
                    <a:pt x="40" y="780"/>
                  </a:lnTo>
                  <a:lnTo>
                    <a:pt x="71" y="740"/>
                  </a:lnTo>
                  <a:lnTo>
                    <a:pt x="91" y="700"/>
                  </a:lnTo>
                  <a:lnTo>
                    <a:pt x="122" y="659"/>
                  </a:lnTo>
                  <a:lnTo>
                    <a:pt x="152" y="618"/>
                  </a:lnTo>
                  <a:lnTo>
                    <a:pt x="183" y="589"/>
                  </a:lnTo>
                  <a:lnTo>
                    <a:pt x="212" y="547"/>
                  </a:lnTo>
                  <a:lnTo>
                    <a:pt x="243" y="517"/>
                  </a:lnTo>
                  <a:lnTo>
                    <a:pt x="284" y="486"/>
                  </a:lnTo>
                  <a:lnTo>
                    <a:pt x="324" y="456"/>
                  </a:lnTo>
                  <a:lnTo>
                    <a:pt x="355" y="425"/>
                  </a:lnTo>
                  <a:lnTo>
                    <a:pt x="395" y="395"/>
                  </a:lnTo>
                  <a:lnTo>
                    <a:pt x="426" y="366"/>
                  </a:lnTo>
                  <a:lnTo>
                    <a:pt x="466" y="335"/>
                  </a:lnTo>
                  <a:lnTo>
                    <a:pt x="507" y="305"/>
                  </a:lnTo>
                  <a:lnTo>
                    <a:pt x="547" y="294"/>
                  </a:lnTo>
                  <a:lnTo>
                    <a:pt x="578" y="263"/>
                  </a:lnTo>
                  <a:lnTo>
                    <a:pt x="628" y="244"/>
                  </a:lnTo>
                  <a:lnTo>
                    <a:pt x="669" y="213"/>
                  </a:lnTo>
                  <a:lnTo>
                    <a:pt x="709" y="193"/>
                  </a:lnTo>
                  <a:lnTo>
                    <a:pt x="740" y="173"/>
                  </a:lnTo>
                  <a:lnTo>
                    <a:pt x="790" y="152"/>
                  </a:lnTo>
                  <a:lnTo>
                    <a:pt x="831" y="142"/>
                  </a:lnTo>
                  <a:lnTo>
                    <a:pt x="881" y="122"/>
                  </a:lnTo>
                  <a:lnTo>
                    <a:pt x="923" y="112"/>
                  </a:lnTo>
                  <a:lnTo>
                    <a:pt x="963" y="91"/>
                  </a:lnTo>
                  <a:lnTo>
                    <a:pt x="1013" y="82"/>
                  </a:lnTo>
                  <a:lnTo>
                    <a:pt x="1054" y="61"/>
                  </a:lnTo>
                  <a:lnTo>
                    <a:pt x="1095" y="51"/>
                  </a:lnTo>
                  <a:lnTo>
                    <a:pt x="1145" y="40"/>
                  </a:lnTo>
                  <a:lnTo>
                    <a:pt x="1196" y="21"/>
                  </a:lnTo>
                  <a:lnTo>
                    <a:pt x="1236" y="21"/>
                  </a:lnTo>
                  <a:lnTo>
                    <a:pt x="1287" y="11"/>
                  </a:lnTo>
                  <a:lnTo>
                    <a:pt x="1337" y="0"/>
                  </a:lnTo>
                  <a:lnTo>
                    <a:pt x="1581" y="162"/>
                  </a:lnTo>
                </a:path>
              </a:pathLst>
            </a:custGeom>
            <a:noFill/>
            <a:ln w="0">
              <a:solidFill>
                <a:srgbClr val="66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8" name="Freeform 427"/>
            <p:cNvSpPr>
              <a:spLocks/>
            </p:cNvSpPr>
            <p:nvPr/>
          </p:nvSpPr>
          <p:spPr bwMode="auto">
            <a:xfrm>
              <a:off x="1717" y="3583"/>
              <a:ext cx="198" cy="256"/>
            </a:xfrm>
            <a:custGeom>
              <a:avLst/>
              <a:gdLst>
                <a:gd name="T0" fmla="*/ 194 w 1389"/>
                <a:gd name="T1" fmla="*/ 202 h 1794"/>
                <a:gd name="T2" fmla="*/ 188 w 1389"/>
                <a:gd name="T3" fmla="*/ 213 h 1794"/>
                <a:gd name="T4" fmla="*/ 181 w 1389"/>
                <a:gd name="T5" fmla="*/ 224 h 1794"/>
                <a:gd name="T6" fmla="*/ 173 w 1389"/>
                <a:gd name="T7" fmla="*/ 233 h 1794"/>
                <a:gd name="T8" fmla="*/ 165 w 1389"/>
                <a:gd name="T9" fmla="*/ 242 h 1794"/>
                <a:gd name="T10" fmla="*/ 156 w 1389"/>
                <a:gd name="T11" fmla="*/ 247 h 1794"/>
                <a:gd name="T12" fmla="*/ 145 w 1389"/>
                <a:gd name="T13" fmla="*/ 252 h 1794"/>
                <a:gd name="T14" fmla="*/ 133 w 1389"/>
                <a:gd name="T15" fmla="*/ 255 h 1794"/>
                <a:gd name="T16" fmla="*/ 123 w 1389"/>
                <a:gd name="T17" fmla="*/ 255 h 1794"/>
                <a:gd name="T18" fmla="*/ 116 w 1389"/>
                <a:gd name="T19" fmla="*/ 255 h 1794"/>
                <a:gd name="T20" fmla="*/ 107 w 1389"/>
                <a:gd name="T21" fmla="*/ 255 h 1794"/>
                <a:gd name="T22" fmla="*/ 100 w 1389"/>
                <a:gd name="T23" fmla="*/ 255 h 1794"/>
                <a:gd name="T24" fmla="*/ 88 w 1389"/>
                <a:gd name="T25" fmla="*/ 253 h 1794"/>
                <a:gd name="T26" fmla="*/ 74 w 1389"/>
                <a:gd name="T27" fmla="*/ 252 h 1794"/>
                <a:gd name="T28" fmla="*/ 59 w 1389"/>
                <a:gd name="T29" fmla="*/ 250 h 1794"/>
                <a:gd name="T30" fmla="*/ 45 w 1389"/>
                <a:gd name="T31" fmla="*/ 249 h 1794"/>
                <a:gd name="T32" fmla="*/ 32 w 1389"/>
                <a:gd name="T33" fmla="*/ 246 h 1794"/>
                <a:gd name="T34" fmla="*/ 19 w 1389"/>
                <a:gd name="T35" fmla="*/ 245 h 1794"/>
                <a:gd name="T36" fmla="*/ 15 w 1389"/>
                <a:gd name="T37" fmla="*/ 237 h 1794"/>
                <a:gd name="T38" fmla="*/ 10 w 1389"/>
                <a:gd name="T39" fmla="*/ 227 h 1794"/>
                <a:gd name="T40" fmla="*/ 0 w 1389"/>
                <a:gd name="T41" fmla="*/ 158 h 1794"/>
                <a:gd name="T42" fmla="*/ 4 w 1389"/>
                <a:gd name="T43" fmla="*/ 153 h 1794"/>
                <a:gd name="T44" fmla="*/ 7 w 1389"/>
                <a:gd name="T45" fmla="*/ 148 h 1794"/>
                <a:gd name="T46" fmla="*/ 4 w 1389"/>
                <a:gd name="T47" fmla="*/ 136 h 1794"/>
                <a:gd name="T48" fmla="*/ 4 w 1389"/>
                <a:gd name="T49" fmla="*/ 126 h 1794"/>
                <a:gd name="T50" fmla="*/ 7 w 1389"/>
                <a:gd name="T51" fmla="*/ 114 h 1794"/>
                <a:gd name="T52" fmla="*/ 10 w 1389"/>
                <a:gd name="T53" fmla="*/ 103 h 1794"/>
                <a:gd name="T54" fmla="*/ 15 w 1389"/>
                <a:gd name="T55" fmla="*/ 93 h 1794"/>
                <a:gd name="T56" fmla="*/ 19 w 1389"/>
                <a:gd name="T57" fmla="*/ 82 h 1794"/>
                <a:gd name="T58" fmla="*/ 25 w 1389"/>
                <a:gd name="T59" fmla="*/ 71 h 1794"/>
                <a:gd name="T60" fmla="*/ 29 w 1389"/>
                <a:gd name="T61" fmla="*/ 62 h 1794"/>
                <a:gd name="T62" fmla="*/ 36 w 1389"/>
                <a:gd name="T63" fmla="*/ 54 h 1794"/>
                <a:gd name="T64" fmla="*/ 43 w 1389"/>
                <a:gd name="T65" fmla="*/ 44 h 1794"/>
                <a:gd name="T66" fmla="*/ 50 w 1389"/>
                <a:gd name="T67" fmla="*/ 36 h 1794"/>
                <a:gd name="T68" fmla="*/ 59 w 1389"/>
                <a:gd name="T69" fmla="*/ 28 h 1794"/>
                <a:gd name="T70" fmla="*/ 68 w 1389"/>
                <a:gd name="T71" fmla="*/ 20 h 1794"/>
                <a:gd name="T72" fmla="*/ 75 w 1389"/>
                <a:gd name="T73" fmla="*/ 15 h 1794"/>
                <a:gd name="T74" fmla="*/ 85 w 1389"/>
                <a:gd name="T75" fmla="*/ 9 h 1794"/>
                <a:gd name="T76" fmla="*/ 95 w 1389"/>
                <a:gd name="T77" fmla="*/ 3 h 1794"/>
                <a:gd name="T78" fmla="*/ 105 w 1389"/>
                <a:gd name="T79" fmla="*/ 0 h 1794"/>
                <a:gd name="T80" fmla="*/ 116 w 1389"/>
                <a:gd name="T81" fmla="*/ 9 h 1794"/>
                <a:gd name="T82" fmla="*/ 126 w 1389"/>
                <a:gd name="T83" fmla="*/ 19 h 1794"/>
                <a:gd name="T84" fmla="*/ 136 w 1389"/>
                <a:gd name="T85" fmla="*/ 29 h 1794"/>
                <a:gd name="T86" fmla="*/ 146 w 1389"/>
                <a:gd name="T87" fmla="*/ 41 h 1794"/>
                <a:gd name="T88" fmla="*/ 153 w 1389"/>
                <a:gd name="T89" fmla="*/ 51 h 1794"/>
                <a:gd name="T90" fmla="*/ 162 w 1389"/>
                <a:gd name="T91" fmla="*/ 62 h 1794"/>
                <a:gd name="T92" fmla="*/ 169 w 1389"/>
                <a:gd name="T93" fmla="*/ 75 h 1794"/>
                <a:gd name="T94" fmla="*/ 176 w 1389"/>
                <a:gd name="T95" fmla="*/ 88 h 1794"/>
                <a:gd name="T96" fmla="*/ 182 w 1389"/>
                <a:gd name="T97" fmla="*/ 100 h 1794"/>
                <a:gd name="T98" fmla="*/ 188 w 1389"/>
                <a:gd name="T99" fmla="*/ 113 h 1794"/>
                <a:gd name="T100" fmla="*/ 191 w 1389"/>
                <a:gd name="T101" fmla="*/ 126 h 1794"/>
                <a:gd name="T102" fmla="*/ 194 w 1389"/>
                <a:gd name="T103" fmla="*/ 140 h 1794"/>
                <a:gd name="T104" fmla="*/ 195 w 1389"/>
                <a:gd name="T105" fmla="*/ 153 h 1794"/>
                <a:gd name="T106" fmla="*/ 198 w 1389"/>
                <a:gd name="T107" fmla="*/ 168 h 1794"/>
                <a:gd name="T108" fmla="*/ 196 w 1389"/>
                <a:gd name="T109" fmla="*/ 182 h 1794"/>
                <a:gd name="T110" fmla="*/ 196 w 1389"/>
                <a:gd name="T111" fmla="*/ 197 h 179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389" h="1794">
                  <a:moveTo>
                    <a:pt x="1378" y="1379"/>
                  </a:moveTo>
                  <a:lnTo>
                    <a:pt x="1358" y="1419"/>
                  </a:lnTo>
                  <a:lnTo>
                    <a:pt x="1338" y="1449"/>
                  </a:lnTo>
                  <a:lnTo>
                    <a:pt x="1317" y="1491"/>
                  </a:lnTo>
                  <a:lnTo>
                    <a:pt x="1297" y="1531"/>
                  </a:lnTo>
                  <a:lnTo>
                    <a:pt x="1267" y="1571"/>
                  </a:lnTo>
                  <a:lnTo>
                    <a:pt x="1246" y="1602"/>
                  </a:lnTo>
                  <a:lnTo>
                    <a:pt x="1216" y="1632"/>
                  </a:lnTo>
                  <a:lnTo>
                    <a:pt x="1185" y="1663"/>
                  </a:lnTo>
                  <a:lnTo>
                    <a:pt x="1155" y="1693"/>
                  </a:lnTo>
                  <a:lnTo>
                    <a:pt x="1125" y="1714"/>
                  </a:lnTo>
                  <a:lnTo>
                    <a:pt x="1094" y="1733"/>
                  </a:lnTo>
                  <a:lnTo>
                    <a:pt x="1054" y="1754"/>
                  </a:lnTo>
                  <a:lnTo>
                    <a:pt x="1014" y="1764"/>
                  </a:lnTo>
                  <a:lnTo>
                    <a:pt x="983" y="1785"/>
                  </a:lnTo>
                  <a:lnTo>
                    <a:pt x="932" y="1785"/>
                  </a:lnTo>
                  <a:lnTo>
                    <a:pt x="892" y="1794"/>
                  </a:lnTo>
                  <a:lnTo>
                    <a:pt x="861" y="1785"/>
                  </a:lnTo>
                  <a:lnTo>
                    <a:pt x="831" y="1785"/>
                  </a:lnTo>
                  <a:lnTo>
                    <a:pt x="811" y="1785"/>
                  </a:lnTo>
                  <a:lnTo>
                    <a:pt x="781" y="1785"/>
                  </a:lnTo>
                  <a:lnTo>
                    <a:pt x="750" y="1785"/>
                  </a:lnTo>
                  <a:lnTo>
                    <a:pt x="730" y="1785"/>
                  </a:lnTo>
                  <a:lnTo>
                    <a:pt x="699" y="1785"/>
                  </a:lnTo>
                  <a:lnTo>
                    <a:pt x="669" y="1785"/>
                  </a:lnTo>
                  <a:lnTo>
                    <a:pt x="619" y="1774"/>
                  </a:lnTo>
                  <a:lnTo>
                    <a:pt x="567" y="1774"/>
                  </a:lnTo>
                  <a:lnTo>
                    <a:pt x="516" y="1764"/>
                  </a:lnTo>
                  <a:lnTo>
                    <a:pt x="466" y="1764"/>
                  </a:lnTo>
                  <a:lnTo>
                    <a:pt x="415" y="1754"/>
                  </a:lnTo>
                  <a:lnTo>
                    <a:pt x="365" y="1754"/>
                  </a:lnTo>
                  <a:lnTo>
                    <a:pt x="314" y="1743"/>
                  </a:lnTo>
                  <a:lnTo>
                    <a:pt x="274" y="1733"/>
                  </a:lnTo>
                  <a:lnTo>
                    <a:pt x="223" y="1724"/>
                  </a:lnTo>
                  <a:lnTo>
                    <a:pt x="182" y="1724"/>
                  </a:lnTo>
                  <a:lnTo>
                    <a:pt x="131" y="1714"/>
                  </a:lnTo>
                  <a:lnTo>
                    <a:pt x="91" y="1714"/>
                  </a:lnTo>
                  <a:lnTo>
                    <a:pt x="102" y="1663"/>
                  </a:lnTo>
                  <a:lnTo>
                    <a:pt x="102" y="1622"/>
                  </a:lnTo>
                  <a:lnTo>
                    <a:pt x="71" y="1592"/>
                  </a:lnTo>
                  <a:lnTo>
                    <a:pt x="60" y="1551"/>
                  </a:lnTo>
                  <a:lnTo>
                    <a:pt x="0" y="1106"/>
                  </a:lnTo>
                  <a:lnTo>
                    <a:pt x="20" y="1085"/>
                  </a:lnTo>
                  <a:lnTo>
                    <a:pt x="30" y="1075"/>
                  </a:lnTo>
                  <a:lnTo>
                    <a:pt x="41" y="1055"/>
                  </a:lnTo>
                  <a:lnTo>
                    <a:pt x="51" y="1034"/>
                  </a:lnTo>
                  <a:lnTo>
                    <a:pt x="41" y="994"/>
                  </a:lnTo>
                  <a:lnTo>
                    <a:pt x="30" y="953"/>
                  </a:lnTo>
                  <a:lnTo>
                    <a:pt x="30" y="913"/>
                  </a:lnTo>
                  <a:lnTo>
                    <a:pt x="30" y="883"/>
                  </a:lnTo>
                  <a:lnTo>
                    <a:pt x="41" y="832"/>
                  </a:lnTo>
                  <a:lnTo>
                    <a:pt x="51" y="801"/>
                  </a:lnTo>
                  <a:lnTo>
                    <a:pt x="51" y="761"/>
                  </a:lnTo>
                  <a:lnTo>
                    <a:pt x="71" y="720"/>
                  </a:lnTo>
                  <a:lnTo>
                    <a:pt x="81" y="679"/>
                  </a:lnTo>
                  <a:lnTo>
                    <a:pt x="102" y="649"/>
                  </a:lnTo>
                  <a:lnTo>
                    <a:pt x="112" y="608"/>
                  </a:lnTo>
                  <a:lnTo>
                    <a:pt x="131" y="578"/>
                  </a:lnTo>
                  <a:lnTo>
                    <a:pt x="142" y="538"/>
                  </a:lnTo>
                  <a:lnTo>
                    <a:pt x="173" y="497"/>
                  </a:lnTo>
                  <a:lnTo>
                    <a:pt x="182" y="467"/>
                  </a:lnTo>
                  <a:lnTo>
                    <a:pt x="203" y="437"/>
                  </a:lnTo>
                  <a:lnTo>
                    <a:pt x="223" y="406"/>
                  </a:lnTo>
                  <a:lnTo>
                    <a:pt x="253" y="376"/>
                  </a:lnTo>
                  <a:lnTo>
                    <a:pt x="274" y="335"/>
                  </a:lnTo>
                  <a:lnTo>
                    <a:pt x="304" y="305"/>
                  </a:lnTo>
                  <a:lnTo>
                    <a:pt x="324" y="284"/>
                  </a:lnTo>
                  <a:lnTo>
                    <a:pt x="354" y="254"/>
                  </a:lnTo>
                  <a:lnTo>
                    <a:pt x="385" y="223"/>
                  </a:lnTo>
                  <a:lnTo>
                    <a:pt x="415" y="193"/>
                  </a:lnTo>
                  <a:lnTo>
                    <a:pt x="446" y="162"/>
                  </a:lnTo>
                  <a:lnTo>
                    <a:pt x="476" y="143"/>
                  </a:lnTo>
                  <a:lnTo>
                    <a:pt x="507" y="122"/>
                  </a:lnTo>
                  <a:lnTo>
                    <a:pt x="527" y="103"/>
                  </a:lnTo>
                  <a:lnTo>
                    <a:pt x="567" y="72"/>
                  </a:lnTo>
                  <a:lnTo>
                    <a:pt x="598" y="61"/>
                  </a:lnTo>
                  <a:lnTo>
                    <a:pt x="628" y="42"/>
                  </a:lnTo>
                  <a:lnTo>
                    <a:pt x="669" y="21"/>
                  </a:lnTo>
                  <a:lnTo>
                    <a:pt x="699" y="11"/>
                  </a:lnTo>
                  <a:lnTo>
                    <a:pt x="739" y="0"/>
                  </a:lnTo>
                  <a:lnTo>
                    <a:pt x="770" y="31"/>
                  </a:lnTo>
                  <a:lnTo>
                    <a:pt x="811" y="61"/>
                  </a:lnTo>
                  <a:lnTo>
                    <a:pt x="842" y="92"/>
                  </a:lnTo>
                  <a:lnTo>
                    <a:pt x="882" y="132"/>
                  </a:lnTo>
                  <a:lnTo>
                    <a:pt x="922" y="162"/>
                  </a:lnTo>
                  <a:lnTo>
                    <a:pt x="953" y="204"/>
                  </a:lnTo>
                  <a:lnTo>
                    <a:pt x="993" y="234"/>
                  </a:lnTo>
                  <a:lnTo>
                    <a:pt x="1023" y="284"/>
                  </a:lnTo>
                  <a:lnTo>
                    <a:pt x="1044" y="315"/>
                  </a:lnTo>
                  <a:lnTo>
                    <a:pt x="1074" y="355"/>
                  </a:lnTo>
                  <a:lnTo>
                    <a:pt x="1105" y="396"/>
                  </a:lnTo>
                  <a:lnTo>
                    <a:pt x="1135" y="437"/>
                  </a:lnTo>
                  <a:lnTo>
                    <a:pt x="1155" y="477"/>
                  </a:lnTo>
                  <a:lnTo>
                    <a:pt x="1185" y="528"/>
                  </a:lnTo>
                  <a:lnTo>
                    <a:pt x="1216" y="568"/>
                  </a:lnTo>
                  <a:lnTo>
                    <a:pt x="1237" y="618"/>
                  </a:lnTo>
                  <a:lnTo>
                    <a:pt x="1256" y="660"/>
                  </a:lnTo>
                  <a:lnTo>
                    <a:pt x="1277" y="700"/>
                  </a:lnTo>
                  <a:lnTo>
                    <a:pt x="1297" y="751"/>
                  </a:lnTo>
                  <a:lnTo>
                    <a:pt x="1317" y="791"/>
                  </a:lnTo>
                  <a:lnTo>
                    <a:pt x="1317" y="832"/>
                  </a:lnTo>
                  <a:lnTo>
                    <a:pt x="1338" y="883"/>
                  </a:lnTo>
                  <a:lnTo>
                    <a:pt x="1348" y="933"/>
                  </a:lnTo>
                  <a:lnTo>
                    <a:pt x="1358" y="984"/>
                  </a:lnTo>
                  <a:lnTo>
                    <a:pt x="1368" y="1024"/>
                  </a:lnTo>
                  <a:lnTo>
                    <a:pt x="1368" y="1075"/>
                  </a:lnTo>
                  <a:lnTo>
                    <a:pt x="1378" y="1125"/>
                  </a:lnTo>
                  <a:lnTo>
                    <a:pt x="1389" y="1176"/>
                  </a:lnTo>
                  <a:lnTo>
                    <a:pt x="1378" y="1226"/>
                  </a:lnTo>
                  <a:lnTo>
                    <a:pt x="1378" y="1278"/>
                  </a:lnTo>
                  <a:lnTo>
                    <a:pt x="1378" y="1329"/>
                  </a:lnTo>
                  <a:lnTo>
                    <a:pt x="1378" y="1379"/>
                  </a:lnTo>
                  <a:close/>
                </a:path>
              </a:pathLst>
            </a:custGeom>
            <a:solidFill>
              <a:srgbClr val="669999"/>
            </a:solidFill>
            <a:ln w="0">
              <a:solidFill>
                <a:srgbClr val="66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9" name="Freeform 428"/>
            <p:cNvSpPr>
              <a:spLocks/>
            </p:cNvSpPr>
            <p:nvPr/>
          </p:nvSpPr>
          <p:spPr bwMode="auto">
            <a:xfrm>
              <a:off x="1717" y="3583"/>
              <a:ext cx="198" cy="256"/>
            </a:xfrm>
            <a:custGeom>
              <a:avLst/>
              <a:gdLst>
                <a:gd name="T0" fmla="*/ 194 w 1389"/>
                <a:gd name="T1" fmla="*/ 202 h 1794"/>
                <a:gd name="T2" fmla="*/ 188 w 1389"/>
                <a:gd name="T3" fmla="*/ 213 h 1794"/>
                <a:gd name="T4" fmla="*/ 181 w 1389"/>
                <a:gd name="T5" fmla="*/ 224 h 1794"/>
                <a:gd name="T6" fmla="*/ 173 w 1389"/>
                <a:gd name="T7" fmla="*/ 233 h 1794"/>
                <a:gd name="T8" fmla="*/ 165 w 1389"/>
                <a:gd name="T9" fmla="*/ 242 h 1794"/>
                <a:gd name="T10" fmla="*/ 156 w 1389"/>
                <a:gd name="T11" fmla="*/ 247 h 1794"/>
                <a:gd name="T12" fmla="*/ 145 w 1389"/>
                <a:gd name="T13" fmla="*/ 252 h 1794"/>
                <a:gd name="T14" fmla="*/ 133 w 1389"/>
                <a:gd name="T15" fmla="*/ 255 h 1794"/>
                <a:gd name="T16" fmla="*/ 123 w 1389"/>
                <a:gd name="T17" fmla="*/ 255 h 1794"/>
                <a:gd name="T18" fmla="*/ 116 w 1389"/>
                <a:gd name="T19" fmla="*/ 255 h 1794"/>
                <a:gd name="T20" fmla="*/ 107 w 1389"/>
                <a:gd name="T21" fmla="*/ 255 h 1794"/>
                <a:gd name="T22" fmla="*/ 100 w 1389"/>
                <a:gd name="T23" fmla="*/ 255 h 1794"/>
                <a:gd name="T24" fmla="*/ 88 w 1389"/>
                <a:gd name="T25" fmla="*/ 253 h 1794"/>
                <a:gd name="T26" fmla="*/ 74 w 1389"/>
                <a:gd name="T27" fmla="*/ 252 h 1794"/>
                <a:gd name="T28" fmla="*/ 59 w 1389"/>
                <a:gd name="T29" fmla="*/ 250 h 1794"/>
                <a:gd name="T30" fmla="*/ 45 w 1389"/>
                <a:gd name="T31" fmla="*/ 249 h 1794"/>
                <a:gd name="T32" fmla="*/ 32 w 1389"/>
                <a:gd name="T33" fmla="*/ 246 h 1794"/>
                <a:gd name="T34" fmla="*/ 19 w 1389"/>
                <a:gd name="T35" fmla="*/ 245 h 1794"/>
                <a:gd name="T36" fmla="*/ 15 w 1389"/>
                <a:gd name="T37" fmla="*/ 237 h 1794"/>
                <a:gd name="T38" fmla="*/ 10 w 1389"/>
                <a:gd name="T39" fmla="*/ 227 h 1794"/>
                <a:gd name="T40" fmla="*/ 0 w 1389"/>
                <a:gd name="T41" fmla="*/ 158 h 1794"/>
                <a:gd name="T42" fmla="*/ 4 w 1389"/>
                <a:gd name="T43" fmla="*/ 153 h 1794"/>
                <a:gd name="T44" fmla="*/ 7 w 1389"/>
                <a:gd name="T45" fmla="*/ 148 h 1794"/>
                <a:gd name="T46" fmla="*/ 4 w 1389"/>
                <a:gd name="T47" fmla="*/ 136 h 1794"/>
                <a:gd name="T48" fmla="*/ 4 w 1389"/>
                <a:gd name="T49" fmla="*/ 126 h 1794"/>
                <a:gd name="T50" fmla="*/ 7 w 1389"/>
                <a:gd name="T51" fmla="*/ 114 h 1794"/>
                <a:gd name="T52" fmla="*/ 10 w 1389"/>
                <a:gd name="T53" fmla="*/ 103 h 1794"/>
                <a:gd name="T54" fmla="*/ 15 w 1389"/>
                <a:gd name="T55" fmla="*/ 93 h 1794"/>
                <a:gd name="T56" fmla="*/ 19 w 1389"/>
                <a:gd name="T57" fmla="*/ 82 h 1794"/>
                <a:gd name="T58" fmla="*/ 25 w 1389"/>
                <a:gd name="T59" fmla="*/ 71 h 1794"/>
                <a:gd name="T60" fmla="*/ 29 w 1389"/>
                <a:gd name="T61" fmla="*/ 62 h 1794"/>
                <a:gd name="T62" fmla="*/ 36 w 1389"/>
                <a:gd name="T63" fmla="*/ 54 h 1794"/>
                <a:gd name="T64" fmla="*/ 43 w 1389"/>
                <a:gd name="T65" fmla="*/ 44 h 1794"/>
                <a:gd name="T66" fmla="*/ 50 w 1389"/>
                <a:gd name="T67" fmla="*/ 36 h 1794"/>
                <a:gd name="T68" fmla="*/ 59 w 1389"/>
                <a:gd name="T69" fmla="*/ 28 h 1794"/>
                <a:gd name="T70" fmla="*/ 68 w 1389"/>
                <a:gd name="T71" fmla="*/ 20 h 1794"/>
                <a:gd name="T72" fmla="*/ 75 w 1389"/>
                <a:gd name="T73" fmla="*/ 15 h 1794"/>
                <a:gd name="T74" fmla="*/ 85 w 1389"/>
                <a:gd name="T75" fmla="*/ 9 h 1794"/>
                <a:gd name="T76" fmla="*/ 95 w 1389"/>
                <a:gd name="T77" fmla="*/ 3 h 1794"/>
                <a:gd name="T78" fmla="*/ 105 w 1389"/>
                <a:gd name="T79" fmla="*/ 0 h 1794"/>
                <a:gd name="T80" fmla="*/ 116 w 1389"/>
                <a:gd name="T81" fmla="*/ 9 h 1794"/>
                <a:gd name="T82" fmla="*/ 126 w 1389"/>
                <a:gd name="T83" fmla="*/ 19 h 1794"/>
                <a:gd name="T84" fmla="*/ 136 w 1389"/>
                <a:gd name="T85" fmla="*/ 29 h 1794"/>
                <a:gd name="T86" fmla="*/ 146 w 1389"/>
                <a:gd name="T87" fmla="*/ 41 h 1794"/>
                <a:gd name="T88" fmla="*/ 153 w 1389"/>
                <a:gd name="T89" fmla="*/ 51 h 1794"/>
                <a:gd name="T90" fmla="*/ 162 w 1389"/>
                <a:gd name="T91" fmla="*/ 62 h 1794"/>
                <a:gd name="T92" fmla="*/ 169 w 1389"/>
                <a:gd name="T93" fmla="*/ 75 h 1794"/>
                <a:gd name="T94" fmla="*/ 176 w 1389"/>
                <a:gd name="T95" fmla="*/ 88 h 1794"/>
                <a:gd name="T96" fmla="*/ 182 w 1389"/>
                <a:gd name="T97" fmla="*/ 100 h 1794"/>
                <a:gd name="T98" fmla="*/ 188 w 1389"/>
                <a:gd name="T99" fmla="*/ 113 h 1794"/>
                <a:gd name="T100" fmla="*/ 191 w 1389"/>
                <a:gd name="T101" fmla="*/ 126 h 1794"/>
                <a:gd name="T102" fmla="*/ 194 w 1389"/>
                <a:gd name="T103" fmla="*/ 140 h 1794"/>
                <a:gd name="T104" fmla="*/ 195 w 1389"/>
                <a:gd name="T105" fmla="*/ 153 h 1794"/>
                <a:gd name="T106" fmla="*/ 198 w 1389"/>
                <a:gd name="T107" fmla="*/ 168 h 1794"/>
                <a:gd name="T108" fmla="*/ 196 w 1389"/>
                <a:gd name="T109" fmla="*/ 182 h 1794"/>
                <a:gd name="T110" fmla="*/ 196 w 1389"/>
                <a:gd name="T111" fmla="*/ 197 h 179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389" h="1794">
                  <a:moveTo>
                    <a:pt x="1378" y="1379"/>
                  </a:moveTo>
                  <a:lnTo>
                    <a:pt x="1358" y="1419"/>
                  </a:lnTo>
                  <a:lnTo>
                    <a:pt x="1338" y="1449"/>
                  </a:lnTo>
                  <a:lnTo>
                    <a:pt x="1317" y="1491"/>
                  </a:lnTo>
                  <a:lnTo>
                    <a:pt x="1297" y="1531"/>
                  </a:lnTo>
                  <a:lnTo>
                    <a:pt x="1267" y="1571"/>
                  </a:lnTo>
                  <a:lnTo>
                    <a:pt x="1246" y="1602"/>
                  </a:lnTo>
                  <a:lnTo>
                    <a:pt x="1216" y="1632"/>
                  </a:lnTo>
                  <a:lnTo>
                    <a:pt x="1185" y="1663"/>
                  </a:lnTo>
                  <a:lnTo>
                    <a:pt x="1155" y="1693"/>
                  </a:lnTo>
                  <a:lnTo>
                    <a:pt x="1125" y="1714"/>
                  </a:lnTo>
                  <a:lnTo>
                    <a:pt x="1094" y="1733"/>
                  </a:lnTo>
                  <a:lnTo>
                    <a:pt x="1054" y="1754"/>
                  </a:lnTo>
                  <a:lnTo>
                    <a:pt x="1014" y="1764"/>
                  </a:lnTo>
                  <a:lnTo>
                    <a:pt x="983" y="1785"/>
                  </a:lnTo>
                  <a:lnTo>
                    <a:pt x="932" y="1785"/>
                  </a:lnTo>
                  <a:lnTo>
                    <a:pt x="892" y="1794"/>
                  </a:lnTo>
                  <a:lnTo>
                    <a:pt x="861" y="1785"/>
                  </a:lnTo>
                  <a:lnTo>
                    <a:pt x="831" y="1785"/>
                  </a:lnTo>
                  <a:lnTo>
                    <a:pt x="811" y="1785"/>
                  </a:lnTo>
                  <a:lnTo>
                    <a:pt x="781" y="1785"/>
                  </a:lnTo>
                  <a:lnTo>
                    <a:pt x="750" y="1785"/>
                  </a:lnTo>
                  <a:lnTo>
                    <a:pt x="730" y="1785"/>
                  </a:lnTo>
                  <a:lnTo>
                    <a:pt x="699" y="1785"/>
                  </a:lnTo>
                  <a:lnTo>
                    <a:pt x="669" y="1785"/>
                  </a:lnTo>
                  <a:lnTo>
                    <a:pt x="619" y="1774"/>
                  </a:lnTo>
                  <a:lnTo>
                    <a:pt x="567" y="1774"/>
                  </a:lnTo>
                  <a:lnTo>
                    <a:pt x="516" y="1764"/>
                  </a:lnTo>
                  <a:lnTo>
                    <a:pt x="466" y="1764"/>
                  </a:lnTo>
                  <a:lnTo>
                    <a:pt x="415" y="1754"/>
                  </a:lnTo>
                  <a:lnTo>
                    <a:pt x="365" y="1754"/>
                  </a:lnTo>
                  <a:lnTo>
                    <a:pt x="314" y="1743"/>
                  </a:lnTo>
                  <a:lnTo>
                    <a:pt x="274" y="1733"/>
                  </a:lnTo>
                  <a:lnTo>
                    <a:pt x="223" y="1724"/>
                  </a:lnTo>
                  <a:lnTo>
                    <a:pt x="182" y="1724"/>
                  </a:lnTo>
                  <a:lnTo>
                    <a:pt x="131" y="1714"/>
                  </a:lnTo>
                  <a:lnTo>
                    <a:pt x="91" y="1714"/>
                  </a:lnTo>
                  <a:lnTo>
                    <a:pt x="102" y="1663"/>
                  </a:lnTo>
                  <a:lnTo>
                    <a:pt x="102" y="1622"/>
                  </a:lnTo>
                  <a:lnTo>
                    <a:pt x="71" y="1592"/>
                  </a:lnTo>
                  <a:lnTo>
                    <a:pt x="60" y="1551"/>
                  </a:lnTo>
                  <a:lnTo>
                    <a:pt x="0" y="1106"/>
                  </a:lnTo>
                  <a:lnTo>
                    <a:pt x="20" y="1085"/>
                  </a:lnTo>
                  <a:lnTo>
                    <a:pt x="30" y="1075"/>
                  </a:lnTo>
                  <a:lnTo>
                    <a:pt x="41" y="1055"/>
                  </a:lnTo>
                  <a:lnTo>
                    <a:pt x="51" y="1034"/>
                  </a:lnTo>
                  <a:lnTo>
                    <a:pt x="41" y="994"/>
                  </a:lnTo>
                  <a:lnTo>
                    <a:pt x="30" y="953"/>
                  </a:lnTo>
                  <a:lnTo>
                    <a:pt x="30" y="913"/>
                  </a:lnTo>
                  <a:lnTo>
                    <a:pt x="30" y="883"/>
                  </a:lnTo>
                  <a:lnTo>
                    <a:pt x="41" y="832"/>
                  </a:lnTo>
                  <a:lnTo>
                    <a:pt x="51" y="801"/>
                  </a:lnTo>
                  <a:lnTo>
                    <a:pt x="51" y="761"/>
                  </a:lnTo>
                  <a:lnTo>
                    <a:pt x="71" y="720"/>
                  </a:lnTo>
                  <a:lnTo>
                    <a:pt x="81" y="679"/>
                  </a:lnTo>
                  <a:lnTo>
                    <a:pt x="102" y="649"/>
                  </a:lnTo>
                  <a:lnTo>
                    <a:pt x="112" y="608"/>
                  </a:lnTo>
                  <a:lnTo>
                    <a:pt x="131" y="578"/>
                  </a:lnTo>
                  <a:lnTo>
                    <a:pt x="142" y="538"/>
                  </a:lnTo>
                  <a:lnTo>
                    <a:pt x="173" y="497"/>
                  </a:lnTo>
                  <a:lnTo>
                    <a:pt x="182" y="467"/>
                  </a:lnTo>
                  <a:lnTo>
                    <a:pt x="203" y="437"/>
                  </a:lnTo>
                  <a:lnTo>
                    <a:pt x="223" y="406"/>
                  </a:lnTo>
                  <a:lnTo>
                    <a:pt x="253" y="376"/>
                  </a:lnTo>
                  <a:lnTo>
                    <a:pt x="274" y="335"/>
                  </a:lnTo>
                  <a:lnTo>
                    <a:pt x="304" y="305"/>
                  </a:lnTo>
                  <a:lnTo>
                    <a:pt x="324" y="284"/>
                  </a:lnTo>
                  <a:lnTo>
                    <a:pt x="354" y="254"/>
                  </a:lnTo>
                  <a:lnTo>
                    <a:pt x="385" y="223"/>
                  </a:lnTo>
                  <a:lnTo>
                    <a:pt x="415" y="193"/>
                  </a:lnTo>
                  <a:lnTo>
                    <a:pt x="446" y="162"/>
                  </a:lnTo>
                  <a:lnTo>
                    <a:pt x="476" y="143"/>
                  </a:lnTo>
                  <a:lnTo>
                    <a:pt x="507" y="122"/>
                  </a:lnTo>
                  <a:lnTo>
                    <a:pt x="527" y="103"/>
                  </a:lnTo>
                  <a:lnTo>
                    <a:pt x="567" y="72"/>
                  </a:lnTo>
                  <a:lnTo>
                    <a:pt x="598" y="61"/>
                  </a:lnTo>
                  <a:lnTo>
                    <a:pt x="628" y="42"/>
                  </a:lnTo>
                  <a:lnTo>
                    <a:pt x="669" y="21"/>
                  </a:lnTo>
                  <a:lnTo>
                    <a:pt x="699" y="11"/>
                  </a:lnTo>
                  <a:lnTo>
                    <a:pt x="739" y="0"/>
                  </a:lnTo>
                  <a:lnTo>
                    <a:pt x="770" y="31"/>
                  </a:lnTo>
                  <a:lnTo>
                    <a:pt x="811" y="61"/>
                  </a:lnTo>
                  <a:lnTo>
                    <a:pt x="842" y="92"/>
                  </a:lnTo>
                  <a:lnTo>
                    <a:pt x="882" y="132"/>
                  </a:lnTo>
                  <a:lnTo>
                    <a:pt x="922" y="162"/>
                  </a:lnTo>
                  <a:lnTo>
                    <a:pt x="953" y="204"/>
                  </a:lnTo>
                  <a:lnTo>
                    <a:pt x="993" y="234"/>
                  </a:lnTo>
                  <a:lnTo>
                    <a:pt x="1023" y="284"/>
                  </a:lnTo>
                  <a:lnTo>
                    <a:pt x="1044" y="315"/>
                  </a:lnTo>
                  <a:lnTo>
                    <a:pt x="1074" y="355"/>
                  </a:lnTo>
                  <a:lnTo>
                    <a:pt x="1105" y="396"/>
                  </a:lnTo>
                  <a:lnTo>
                    <a:pt x="1135" y="437"/>
                  </a:lnTo>
                  <a:lnTo>
                    <a:pt x="1155" y="477"/>
                  </a:lnTo>
                  <a:lnTo>
                    <a:pt x="1185" y="528"/>
                  </a:lnTo>
                  <a:lnTo>
                    <a:pt x="1216" y="568"/>
                  </a:lnTo>
                  <a:lnTo>
                    <a:pt x="1237" y="618"/>
                  </a:lnTo>
                  <a:lnTo>
                    <a:pt x="1256" y="660"/>
                  </a:lnTo>
                  <a:lnTo>
                    <a:pt x="1277" y="700"/>
                  </a:lnTo>
                  <a:lnTo>
                    <a:pt x="1297" y="751"/>
                  </a:lnTo>
                  <a:lnTo>
                    <a:pt x="1317" y="791"/>
                  </a:lnTo>
                  <a:lnTo>
                    <a:pt x="1317" y="832"/>
                  </a:lnTo>
                  <a:lnTo>
                    <a:pt x="1338" y="883"/>
                  </a:lnTo>
                  <a:lnTo>
                    <a:pt x="1348" y="933"/>
                  </a:lnTo>
                  <a:lnTo>
                    <a:pt x="1358" y="984"/>
                  </a:lnTo>
                  <a:lnTo>
                    <a:pt x="1368" y="1024"/>
                  </a:lnTo>
                  <a:lnTo>
                    <a:pt x="1368" y="1075"/>
                  </a:lnTo>
                  <a:lnTo>
                    <a:pt x="1378" y="1125"/>
                  </a:lnTo>
                  <a:lnTo>
                    <a:pt x="1389" y="1176"/>
                  </a:lnTo>
                  <a:lnTo>
                    <a:pt x="1378" y="1226"/>
                  </a:lnTo>
                  <a:lnTo>
                    <a:pt x="1378" y="1278"/>
                  </a:lnTo>
                  <a:lnTo>
                    <a:pt x="1378" y="1329"/>
                  </a:lnTo>
                  <a:lnTo>
                    <a:pt x="1378" y="1379"/>
                  </a:lnTo>
                </a:path>
              </a:pathLst>
            </a:custGeom>
            <a:noFill/>
            <a:ln w="0">
              <a:solidFill>
                <a:srgbClr val="66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Freeform 429"/>
            <p:cNvSpPr>
              <a:spLocks/>
            </p:cNvSpPr>
            <p:nvPr/>
          </p:nvSpPr>
          <p:spPr bwMode="auto">
            <a:xfrm>
              <a:off x="1158" y="3638"/>
              <a:ext cx="259" cy="148"/>
            </a:xfrm>
            <a:custGeom>
              <a:avLst/>
              <a:gdLst>
                <a:gd name="T0" fmla="*/ 239 w 1814"/>
                <a:gd name="T1" fmla="*/ 76 h 1034"/>
                <a:gd name="T2" fmla="*/ 227 w 1814"/>
                <a:gd name="T3" fmla="*/ 83 h 1034"/>
                <a:gd name="T4" fmla="*/ 216 w 1814"/>
                <a:gd name="T5" fmla="*/ 93 h 1034"/>
                <a:gd name="T6" fmla="*/ 201 w 1814"/>
                <a:gd name="T7" fmla="*/ 100 h 1034"/>
                <a:gd name="T8" fmla="*/ 188 w 1814"/>
                <a:gd name="T9" fmla="*/ 106 h 1034"/>
                <a:gd name="T10" fmla="*/ 176 w 1814"/>
                <a:gd name="T11" fmla="*/ 113 h 1034"/>
                <a:gd name="T12" fmla="*/ 161 w 1814"/>
                <a:gd name="T13" fmla="*/ 122 h 1034"/>
                <a:gd name="T14" fmla="*/ 142 w 1814"/>
                <a:gd name="T15" fmla="*/ 126 h 1034"/>
                <a:gd name="T16" fmla="*/ 129 w 1814"/>
                <a:gd name="T17" fmla="*/ 129 h 1034"/>
                <a:gd name="T18" fmla="*/ 117 w 1814"/>
                <a:gd name="T19" fmla="*/ 132 h 1034"/>
                <a:gd name="T20" fmla="*/ 106 w 1814"/>
                <a:gd name="T21" fmla="*/ 135 h 1034"/>
                <a:gd name="T22" fmla="*/ 94 w 1814"/>
                <a:gd name="T23" fmla="*/ 138 h 1034"/>
                <a:gd name="T24" fmla="*/ 81 w 1814"/>
                <a:gd name="T25" fmla="*/ 141 h 1034"/>
                <a:gd name="T26" fmla="*/ 70 w 1814"/>
                <a:gd name="T27" fmla="*/ 144 h 1034"/>
                <a:gd name="T28" fmla="*/ 56 w 1814"/>
                <a:gd name="T29" fmla="*/ 145 h 1034"/>
                <a:gd name="T30" fmla="*/ 45 w 1814"/>
                <a:gd name="T31" fmla="*/ 147 h 1034"/>
                <a:gd name="T32" fmla="*/ 32 w 1814"/>
                <a:gd name="T33" fmla="*/ 148 h 1034"/>
                <a:gd name="T34" fmla="*/ 19 w 1814"/>
                <a:gd name="T35" fmla="*/ 148 h 1034"/>
                <a:gd name="T36" fmla="*/ 7 w 1814"/>
                <a:gd name="T37" fmla="*/ 148 h 1034"/>
                <a:gd name="T38" fmla="*/ 1 w 1814"/>
                <a:gd name="T39" fmla="*/ 144 h 1034"/>
                <a:gd name="T40" fmla="*/ 6 w 1814"/>
                <a:gd name="T41" fmla="*/ 132 h 1034"/>
                <a:gd name="T42" fmla="*/ 9 w 1814"/>
                <a:gd name="T43" fmla="*/ 120 h 1034"/>
                <a:gd name="T44" fmla="*/ 10 w 1814"/>
                <a:gd name="T45" fmla="*/ 107 h 1034"/>
                <a:gd name="T46" fmla="*/ 12 w 1814"/>
                <a:gd name="T47" fmla="*/ 96 h 1034"/>
                <a:gd name="T48" fmla="*/ 16 w 1814"/>
                <a:gd name="T49" fmla="*/ 84 h 1034"/>
                <a:gd name="T50" fmla="*/ 28 w 1814"/>
                <a:gd name="T51" fmla="*/ 84 h 1034"/>
                <a:gd name="T52" fmla="*/ 39 w 1814"/>
                <a:gd name="T53" fmla="*/ 83 h 1034"/>
                <a:gd name="T54" fmla="*/ 51 w 1814"/>
                <a:gd name="T55" fmla="*/ 83 h 1034"/>
                <a:gd name="T56" fmla="*/ 62 w 1814"/>
                <a:gd name="T57" fmla="*/ 81 h 1034"/>
                <a:gd name="T58" fmla="*/ 75 w 1814"/>
                <a:gd name="T59" fmla="*/ 80 h 1034"/>
                <a:gd name="T60" fmla="*/ 85 w 1814"/>
                <a:gd name="T61" fmla="*/ 77 h 1034"/>
                <a:gd name="T62" fmla="*/ 98 w 1814"/>
                <a:gd name="T63" fmla="*/ 74 h 1034"/>
                <a:gd name="T64" fmla="*/ 110 w 1814"/>
                <a:gd name="T65" fmla="*/ 71 h 1034"/>
                <a:gd name="T66" fmla="*/ 122 w 1814"/>
                <a:gd name="T67" fmla="*/ 67 h 1034"/>
                <a:gd name="T68" fmla="*/ 132 w 1814"/>
                <a:gd name="T69" fmla="*/ 63 h 1034"/>
                <a:gd name="T70" fmla="*/ 145 w 1814"/>
                <a:gd name="T71" fmla="*/ 58 h 1034"/>
                <a:gd name="T72" fmla="*/ 155 w 1814"/>
                <a:gd name="T73" fmla="*/ 54 h 1034"/>
                <a:gd name="T74" fmla="*/ 166 w 1814"/>
                <a:gd name="T75" fmla="*/ 48 h 1034"/>
                <a:gd name="T76" fmla="*/ 176 w 1814"/>
                <a:gd name="T77" fmla="*/ 42 h 1034"/>
                <a:gd name="T78" fmla="*/ 188 w 1814"/>
                <a:gd name="T79" fmla="*/ 36 h 1034"/>
                <a:gd name="T80" fmla="*/ 200 w 1814"/>
                <a:gd name="T81" fmla="*/ 32 h 1034"/>
                <a:gd name="T82" fmla="*/ 210 w 1814"/>
                <a:gd name="T83" fmla="*/ 25 h 1034"/>
                <a:gd name="T84" fmla="*/ 220 w 1814"/>
                <a:gd name="T85" fmla="*/ 19 h 1034"/>
                <a:gd name="T86" fmla="*/ 231 w 1814"/>
                <a:gd name="T87" fmla="*/ 13 h 1034"/>
                <a:gd name="T88" fmla="*/ 243 w 1814"/>
                <a:gd name="T89" fmla="*/ 7 h 1034"/>
                <a:gd name="T90" fmla="*/ 253 w 1814"/>
                <a:gd name="T91" fmla="*/ 2 h 1034"/>
                <a:gd name="T92" fmla="*/ 259 w 1814"/>
                <a:gd name="T93" fmla="*/ 9 h 1034"/>
                <a:gd name="T94" fmla="*/ 259 w 1814"/>
                <a:gd name="T95" fmla="*/ 23 h 1034"/>
                <a:gd name="T96" fmla="*/ 258 w 1814"/>
                <a:gd name="T97" fmla="*/ 38 h 1034"/>
                <a:gd name="T98" fmla="*/ 253 w 1814"/>
                <a:gd name="T99" fmla="*/ 51 h 1034"/>
                <a:gd name="T100" fmla="*/ 249 w 1814"/>
                <a:gd name="T101" fmla="*/ 63 h 10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814" h="1034">
                  <a:moveTo>
                    <a:pt x="1713" y="498"/>
                  </a:moveTo>
                  <a:lnTo>
                    <a:pt x="1692" y="507"/>
                  </a:lnTo>
                  <a:lnTo>
                    <a:pt x="1673" y="528"/>
                  </a:lnTo>
                  <a:lnTo>
                    <a:pt x="1642" y="548"/>
                  </a:lnTo>
                  <a:lnTo>
                    <a:pt x="1621" y="568"/>
                  </a:lnTo>
                  <a:lnTo>
                    <a:pt x="1591" y="578"/>
                  </a:lnTo>
                  <a:lnTo>
                    <a:pt x="1561" y="609"/>
                  </a:lnTo>
                  <a:lnTo>
                    <a:pt x="1530" y="629"/>
                  </a:lnTo>
                  <a:lnTo>
                    <a:pt x="1510" y="649"/>
                  </a:lnTo>
                  <a:lnTo>
                    <a:pt x="1469" y="670"/>
                  </a:lnTo>
                  <a:lnTo>
                    <a:pt x="1440" y="690"/>
                  </a:lnTo>
                  <a:lnTo>
                    <a:pt x="1408" y="700"/>
                  </a:lnTo>
                  <a:lnTo>
                    <a:pt x="1379" y="721"/>
                  </a:lnTo>
                  <a:lnTo>
                    <a:pt x="1348" y="730"/>
                  </a:lnTo>
                  <a:lnTo>
                    <a:pt x="1318" y="740"/>
                  </a:lnTo>
                  <a:lnTo>
                    <a:pt x="1287" y="740"/>
                  </a:lnTo>
                  <a:lnTo>
                    <a:pt x="1257" y="751"/>
                  </a:lnTo>
                  <a:lnTo>
                    <a:pt x="1236" y="791"/>
                  </a:lnTo>
                  <a:lnTo>
                    <a:pt x="1206" y="822"/>
                  </a:lnTo>
                  <a:lnTo>
                    <a:pt x="1166" y="841"/>
                  </a:lnTo>
                  <a:lnTo>
                    <a:pt x="1125" y="852"/>
                  </a:lnTo>
                  <a:lnTo>
                    <a:pt x="1074" y="862"/>
                  </a:lnTo>
                  <a:lnTo>
                    <a:pt x="1034" y="872"/>
                  </a:lnTo>
                  <a:lnTo>
                    <a:pt x="994" y="883"/>
                  </a:lnTo>
                  <a:lnTo>
                    <a:pt x="963" y="902"/>
                  </a:lnTo>
                  <a:lnTo>
                    <a:pt x="933" y="893"/>
                  </a:lnTo>
                  <a:lnTo>
                    <a:pt x="902" y="902"/>
                  </a:lnTo>
                  <a:lnTo>
                    <a:pt x="872" y="913"/>
                  </a:lnTo>
                  <a:lnTo>
                    <a:pt x="851" y="913"/>
                  </a:lnTo>
                  <a:lnTo>
                    <a:pt x="821" y="923"/>
                  </a:lnTo>
                  <a:lnTo>
                    <a:pt x="801" y="933"/>
                  </a:lnTo>
                  <a:lnTo>
                    <a:pt x="771" y="933"/>
                  </a:lnTo>
                  <a:lnTo>
                    <a:pt x="740" y="944"/>
                  </a:lnTo>
                  <a:lnTo>
                    <a:pt x="710" y="953"/>
                  </a:lnTo>
                  <a:lnTo>
                    <a:pt x="689" y="963"/>
                  </a:lnTo>
                  <a:lnTo>
                    <a:pt x="659" y="963"/>
                  </a:lnTo>
                  <a:lnTo>
                    <a:pt x="628" y="973"/>
                  </a:lnTo>
                  <a:lnTo>
                    <a:pt x="598" y="973"/>
                  </a:lnTo>
                  <a:lnTo>
                    <a:pt x="567" y="984"/>
                  </a:lnTo>
                  <a:lnTo>
                    <a:pt x="537" y="994"/>
                  </a:lnTo>
                  <a:lnTo>
                    <a:pt x="517" y="994"/>
                  </a:lnTo>
                  <a:lnTo>
                    <a:pt x="487" y="1004"/>
                  </a:lnTo>
                  <a:lnTo>
                    <a:pt x="456" y="1014"/>
                  </a:lnTo>
                  <a:lnTo>
                    <a:pt x="426" y="1014"/>
                  </a:lnTo>
                  <a:lnTo>
                    <a:pt x="395" y="1014"/>
                  </a:lnTo>
                  <a:lnTo>
                    <a:pt x="375" y="1014"/>
                  </a:lnTo>
                  <a:lnTo>
                    <a:pt x="344" y="1024"/>
                  </a:lnTo>
                  <a:lnTo>
                    <a:pt x="315" y="1024"/>
                  </a:lnTo>
                  <a:lnTo>
                    <a:pt x="283" y="1024"/>
                  </a:lnTo>
                  <a:lnTo>
                    <a:pt x="254" y="1034"/>
                  </a:lnTo>
                  <a:lnTo>
                    <a:pt x="223" y="1034"/>
                  </a:lnTo>
                  <a:lnTo>
                    <a:pt x="193" y="1034"/>
                  </a:lnTo>
                  <a:lnTo>
                    <a:pt x="162" y="1034"/>
                  </a:lnTo>
                  <a:lnTo>
                    <a:pt x="132" y="1034"/>
                  </a:lnTo>
                  <a:lnTo>
                    <a:pt x="102" y="1034"/>
                  </a:lnTo>
                  <a:lnTo>
                    <a:pt x="71" y="1034"/>
                  </a:lnTo>
                  <a:lnTo>
                    <a:pt x="50" y="1034"/>
                  </a:lnTo>
                  <a:lnTo>
                    <a:pt x="20" y="1034"/>
                  </a:lnTo>
                  <a:lnTo>
                    <a:pt x="0" y="1034"/>
                  </a:lnTo>
                  <a:lnTo>
                    <a:pt x="10" y="1004"/>
                  </a:lnTo>
                  <a:lnTo>
                    <a:pt x="20" y="973"/>
                  </a:lnTo>
                  <a:lnTo>
                    <a:pt x="31" y="953"/>
                  </a:lnTo>
                  <a:lnTo>
                    <a:pt x="41" y="923"/>
                  </a:lnTo>
                  <a:lnTo>
                    <a:pt x="50" y="893"/>
                  </a:lnTo>
                  <a:lnTo>
                    <a:pt x="50" y="872"/>
                  </a:lnTo>
                  <a:lnTo>
                    <a:pt x="61" y="841"/>
                  </a:lnTo>
                  <a:lnTo>
                    <a:pt x="61" y="811"/>
                  </a:lnTo>
                  <a:lnTo>
                    <a:pt x="61" y="782"/>
                  </a:lnTo>
                  <a:lnTo>
                    <a:pt x="71" y="751"/>
                  </a:lnTo>
                  <a:lnTo>
                    <a:pt x="71" y="730"/>
                  </a:lnTo>
                  <a:lnTo>
                    <a:pt x="81" y="700"/>
                  </a:lnTo>
                  <a:lnTo>
                    <a:pt x="81" y="670"/>
                  </a:lnTo>
                  <a:lnTo>
                    <a:pt x="92" y="639"/>
                  </a:lnTo>
                  <a:lnTo>
                    <a:pt x="102" y="609"/>
                  </a:lnTo>
                  <a:lnTo>
                    <a:pt x="111" y="589"/>
                  </a:lnTo>
                  <a:lnTo>
                    <a:pt x="132" y="589"/>
                  </a:lnTo>
                  <a:lnTo>
                    <a:pt x="162" y="589"/>
                  </a:lnTo>
                  <a:lnTo>
                    <a:pt x="193" y="589"/>
                  </a:lnTo>
                  <a:lnTo>
                    <a:pt x="213" y="589"/>
                  </a:lnTo>
                  <a:lnTo>
                    <a:pt x="243" y="578"/>
                  </a:lnTo>
                  <a:lnTo>
                    <a:pt x="273" y="578"/>
                  </a:lnTo>
                  <a:lnTo>
                    <a:pt x="304" y="578"/>
                  </a:lnTo>
                  <a:lnTo>
                    <a:pt x="334" y="578"/>
                  </a:lnTo>
                  <a:lnTo>
                    <a:pt x="355" y="578"/>
                  </a:lnTo>
                  <a:lnTo>
                    <a:pt x="385" y="568"/>
                  </a:lnTo>
                  <a:lnTo>
                    <a:pt x="405" y="568"/>
                  </a:lnTo>
                  <a:lnTo>
                    <a:pt x="436" y="568"/>
                  </a:lnTo>
                  <a:lnTo>
                    <a:pt x="466" y="568"/>
                  </a:lnTo>
                  <a:lnTo>
                    <a:pt x="496" y="559"/>
                  </a:lnTo>
                  <a:lnTo>
                    <a:pt x="527" y="559"/>
                  </a:lnTo>
                  <a:lnTo>
                    <a:pt x="548" y="559"/>
                  </a:lnTo>
                  <a:lnTo>
                    <a:pt x="578" y="548"/>
                  </a:lnTo>
                  <a:lnTo>
                    <a:pt x="598" y="538"/>
                  </a:lnTo>
                  <a:lnTo>
                    <a:pt x="628" y="528"/>
                  </a:lnTo>
                  <a:lnTo>
                    <a:pt x="659" y="528"/>
                  </a:lnTo>
                  <a:lnTo>
                    <a:pt x="689" y="517"/>
                  </a:lnTo>
                  <a:lnTo>
                    <a:pt x="710" y="507"/>
                  </a:lnTo>
                  <a:lnTo>
                    <a:pt x="740" y="498"/>
                  </a:lnTo>
                  <a:lnTo>
                    <a:pt x="771" y="498"/>
                  </a:lnTo>
                  <a:lnTo>
                    <a:pt x="790" y="487"/>
                  </a:lnTo>
                  <a:lnTo>
                    <a:pt x="821" y="477"/>
                  </a:lnTo>
                  <a:lnTo>
                    <a:pt x="851" y="467"/>
                  </a:lnTo>
                  <a:lnTo>
                    <a:pt x="872" y="456"/>
                  </a:lnTo>
                  <a:lnTo>
                    <a:pt x="902" y="447"/>
                  </a:lnTo>
                  <a:lnTo>
                    <a:pt x="922" y="437"/>
                  </a:lnTo>
                  <a:lnTo>
                    <a:pt x="952" y="427"/>
                  </a:lnTo>
                  <a:lnTo>
                    <a:pt x="983" y="416"/>
                  </a:lnTo>
                  <a:lnTo>
                    <a:pt x="1013" y="406"/>
                  </a:lnTo>
                  <a:lnTo>
                    <a:pt x="1034" y="395"/>
                  </a:lnTo>
                  <a:lnTo>
                    <a:pt x="1055" y="386"/>
                  </a:lnTo>
                  <a:lnTo>
                    <a:pt x="1084" y="376"/>
                  </a:lnTo>
                  <a:lnTo>
                    <a:pt x="1114" y="355"/>
                  </a:lnTo>
                  <a:lnTo>
                    <a:pt x="1135" y="345"/>
                  </a:lnTo>
                  <a:lnTo>
                    <a:pt x="1166" y="335"/>
                  </a:lnTo>
                  <a:lnTo>
                    <a:pt x="1186" y="325"/>
                  </a:lnTo>
                  <a:lnTo>
                    <a:pt x="1217" y="305"/>
                  </a:lnTo>
                  <a:lnTo>
                    <a:pt x="1236" y="294"/>
                  </a:lnTo>
                  <a:lnTo>
                    <a:pt x="1267" y="275"/>
                  </a:lnTo>
                  <a:lnTo>
                    <a:pt x="1297" y="264"/>
                  </a:lnTo>
                  <a:lnTo>
                    <a:pt x="1318" y="254"/>
                  </a:lnTo>
                  <a:lnTo>
                    <a:pt x="1348" y="244"/>
                  </a:lnTo>
                  <a:lnTo>
                    <a:pt x="1368" y="233"/>
                  </a:lnTo>
                  <a:lnTo>
                    <a:pt x="1398" y="223"/>
                  </a:lnTo>
                  <a:lnTo>
                    <a:pt x="1419" y="204"/>
                  </a:lnTo>
                  <a:lnTo>
                    <a:pt x="1449" y="193"/>
                  </a:lnTo>
                  <a:lnTo>
                    <a:pt x="1469" y="173"/>
                  </a:lnTo>
                  <a:lnTo>
                    <a:pt x="1500" y="163"/>
                  </a:lnTo>
                  <a:lnTo>
                    <a:pt x="1520" y="143"/>
                  </a:lnTo>
                  <a:lnTo>
                    <a:pt x="1541" y="132"/>
                  </a:lnTo>
                  <a:lnTo>
                    <a:pt x="1571" y="112"/>
                  </a:lnTo>
                  <a:lnTo>
                    <a:pt x="1602" y="102"/>
                  </a:lnTo>
                  <a:lnTo>
                    <a:pt x="1621" y="92"/>
                  </a:lnTo>
                  <a:lnTo>
                    <a:pt x="1652" y="82"/>
                  </a:lnTo>
                  <a:lnTo>
                    <a:pt x="1673" y="61"/>
                  </a:lnTo>
                  <a:lnTo>
                    <a:pt x="1703" y="52"/>
                  </a:lnTo>
                  <a:lnTo>
                    <a:pt x="1723" y="42"/>
                  </a:lnTo>
                  <a:lnTo>
                    <a:pt x="1753" y="31"/>
                  </a:lnTo>
                  <a:lnTo>
                    <a:pt x="1774" y="11"/>
                  </a:lnTo>
                  <a:lnTo>
                    <a:pt x="1804" y="0"/>
                  </a:lnTo>
                  <a:lnTo>
                    <a:pt x="1804" y="31"/>
                  </a:lnTo>
                  <a:lnTo>
                    <a:pt x="1814" y="61"/>
                  </a:lnTo>
                  <a:lnTo>
                    <a:pt x="1814" y="92"/>
                  </a:lnTo>
                  <a:lnTo>
                    <a:pt x="1814" y="132"/>
                  </a:lnTo>
                  <a:lnTo>
                    <a:pt x="1814" y="163"/>
                  </a:lnTo>
                  <a:lnTo>
                    <a:pt x="1814" y="193"/>
                  </a:lnTo>
                  <a:lnTo>
                    <a:pt x="1804" y="233"/>
                  </a:lnTo>
                  <a:lnTo>
                    <a:pt x="1804" y="264"/>
                  </a:lnTo>
                  <a:lnTo>
                    <a:pt x="1793" y="294"/>
                  </a:lnTo>
                  <a:lnTo>
                    <a:pt x="1784" y="325"/>
                  </a:lnTo>
                  <a:lnTo>
                    <a:pt x="1774" y="355"/>
                  </a:lnTo>
                  <a:lnTo>
                    <a:pt x="1774" y="386"/>
                  </a:lnTo>
                  <a:lnTo>
                    <a:pt x="1753" y="406"/>
                  </a:lnTo>
                  <a:lnTo>
                    <a:pt x="1743" y="437"/>
                  </a:lnTo>
                  <a:lnTo>
                    <a:pt x="1723" y="467"/>
                  </a:lnTo>
                  <a:lnTo>
                    <a:pt x="1713" y="498"/>
                  </a:lnTo>
                  <a:close/>
                </a:path>
              </a:pathLst>
            </a:custGeom>
            <a:solidFill>
              <a:srgbClr val="669999"/>
            </a:solidFill>
            <a:ln w="0">
              <a:solidFill>
                <a:srgbClr val="66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Freeform 430"/>
            <p:cNvSpPr>
              <a:spLocks/>
            </p:cNvSpPr>
            <p:nvPr/>
          </p:nvSpPr>
          <p:spPr bwMode="auto">
            <a:xfrm>
              <a:off x="1158" y="3638"/>
              <a:ext cx="259" cy="148"/>
            </a:xfrm>
            <a:custGeom>
              <a:avLst/>
              <a:gdLst>
                <a:gd name="T0" fmla="*/ 239 w 1814"/>
                <a:gd name="T1" fmla="*/ 76 h 1034"/>
                <a:gd name="T2" fmla="*/ 227 w 1814"/>
                <a:gd name="T3" fmla="*/ 83 h 1034"/>
                <a:gd name="T4" fmla="*/ 216 w 1814"/>
                <a:gd name="T5" fmla="*/ 93 h 1034"/>
                <a:gd name="T6" fmla="*/ 201 w 1814"/>
                <a:gd name="T7" fmla="*/ 100 h 1034"/>
                <a:gd name="T8" fmla="*/ 188 w 1814"/>
                <a:gd name="T9" fmla="*/ 106 h 1034"/>
                <a:gd name="T10" fmla="*/ 176 w 1814"/>
                <a:gd name="T11" fmla="*/ 113 h 1034"/>
                <a:gd name="T12" fmla="*/ 161 w 1814"/>
                <a:gd name="T13" fmla="*/ 122 h 1034"/>
                <a:gd name="T14" fmla="*/ 142 w 1814"/>
                <a:gd name="T15" fmla="*/ 126 h 1034"/>
                <a:gd name="T16" fmla="*/ 129 w 1814"/>
                <a:gd name="T17" fmla="*/ 129 h 1034"/>
                <a:gd name="T18" fmla="*/ 117 w 1814"/>
                <a:gd name="T19" fmla="*/ 132 h 1034"/>
                <a:gd name="T20" fmla="*/ 106 w 1814"/>
                <a:gd name="T21" fmla="*/ 135 h 1034"/>
                <a:gd name="T22" fmla="*/ 94 w 1814"/>
                <a:gd name="T23" fmla="*/ 138 h 1034"/>
                <a:gd name="T24" fmla="*/ 81 w 1814"/>
                <a:gd name="T25" fmla="*/ 141 h 1034"/>
                <a:gd name="T26" fmla="*/ 70 w 1814"/>
                <a:gd name="T27" fmla="*/ 144 h 1034"/>
                <a:gd name="T28" fmla="*/ 56 w 1814"/>
                <a:gd name="T29" fmla="*/ 145 h 1034"/>
                <a:gd name="T30" fmla="*/ 45 w 1814"/>
                <a:gd name="T31" fmla="*/ 147 h 1034"/>
                <a:gd name="T32" fmla="*/ 32 w 1814"/>
                <a:gd name="T33" fmla="*/ 148 h 1034"/>
                <a:gd name="T34" fmla="*/ 19 w 1814"/>
                <a:gd name="T35" fmla="*/ 148 h 1034"/>
                <a:gd name="T36" fmla="*/ 7 w 1814"/>
                <a:gd name="T37" fmla="*/ 148 h 1034"/>
                <a:gd name="T38" fmla="*/ 1 w 1814"/>
                <a:gd name="T39" fmla="*/ 144 h 1034"/>
                <a:gd name="T40" fmla="*/ 6 w 1814"/>
                <a:gd name="T41" fmla="*/ 132 h 1034"/>
                <a:gd name="T42" fmla="*/ 9 w 1814"/>
                <a:gd name="T43" fmla="*/ 120 h 1034"/>
                <a:gd name="T44" fmla="*/ 10 w 1814"/>
                <a:gd name="T45" fmla="*/ 107 h 1034"/>
                <a:gd name="T46" fmla="*/ 12 w 1814"/>
                <a:gd name="T47" fmla="*/ 96 h 1034"/>
                <a:gd name="T48" fmla="*/ 16 w 1814"/>
                <a:gd name="T49" fmla="*/ 84 h 1034"/>
                <a:gd name="T50" fmla="*/ 28 w 1814"/>
                <a:gd name="T51" fmla="*/ 84 h 1034"/>
                <a:gd name="T52" fmla="*/ 39 w 1814"/>
                <a:gd name="T53" fmla="*/ 83 h 1034"/>
                <a:gd name="T54" fmla="*/ 51 w 1814"/>
                <a:gd name="T55" fmla="*/ 83 h 1034"/>
                <a:gd name="T56" fmla="*/ 62 w 1814"/>
                <a:gd name="T57" fmla="*/ 81 h 1034"/>
                <a:gd name="T58" fmla="*/ 75 w 1814"/>
                <a:gd name="T59" fmla="*/ 80 h 1034"/>
                <a:gd name="T60" fmla="*/ 85 w 1814"/>
                <a:gd name="T61" fmla="*/ 77 h 1034"/>
                <a:gd name="T62" fmla="*/ 98 w 1814"/>
                <a:gd name="T63" fmla="*/ 74 h 1034"/>
                <a:gd name="T64" fmla="*/ 110 w 1814"/>
                <a:gd name="T65" fmla="*/ 71 h 1034"/>
                <a:gd name="T66" fmla="*/ 122 w 1814"/>
                <a:gd name="T67" fmla="*/ 67 h 1034"/>
                <a:gd name="T68" fmla="*/ 132 w 1814"/>
                <a:gd name="T69" fmla="*/ 63 h 1034"/>
                <a:gd name="T70" fmla="*/ 145 w 1814"/>
                <a:gd name="T71" fmla="*/ 58 h 1034"/>
                <a:gd name="T72" fmla="*/ 155 w 1814"/>
                <a:gd name="T73" fmla="*/ 54 h 1034"/>
                <a:gd name="T74" fmla="*/ 166 w 1814"/>
                <a:gd name="T75" fmla="*/ 48 h 1034"/>
                <a:gd name="T76" fmla="*/ 176 w 1814"/>
                <a:gd name="T77" fmla="*/ 42 h 1034"/>
                <a:gd name="T78" fmla="*/ 188 w 1814"/>
                <a:gd name="T79" fmla="*/ 36 h 1034"/>
                <a:gd name="T80" fmla="*/ 200 w 1814"/>
                <a:gd name="T81" fmla="*/ 32 h 1034"/>
                <a:gd name="T82" fmla="*/ 210 w 1814"/>
                <a:gd name="T83" fmla="*/ 25 h 1034"/>
                <a:gd name="T84" fmla="*/ 220 w 1814"/>
                <a:gd name="T85" fmla="*/ 19 h 1034"/>
                <a:gd name="T86" fmla="*/ 231 w 1814"/>
                <a:gd name="T87" fmla="*/ 13 h 1034"/>
                <a:gd name="T88" fmla="*/ 243 w 1814"/>
                <a:gd name="T89" fmla="*/ 7 h 1034"/>
                <a:gd name="T90" fmla="*/ 253 w 1814"/>
                <a:gd name="T91" fmla="*/ 2 h 1034"/>
                <a:gd name="T92" fmla="*/ 259 w 1814"/>
                <a:gd name="T93" fmla="*/ 9 h 1034"/>
                <a:gd name="T94" fmla="*/ 259 w 1814"/>
                <a:gd name="T95" fmla="*/ 23 h 1034"/>
                <a:gd name="T96" fmla="*/ 258 w 1814"/>
                <a:gd name="T97" fmla="*/ 38 h 1034"/>
                <a:gd name="T98" fmla="*/ 253 w 1814"/>
                <a:gd name="T99" fmla="*/ 51 h 1034"/>
                <a:gd name="T100" fmla="*/ 249 w 1814"/>
                <a:gd name="T101" fmla="*/ 63 h 10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814" h="1034">
                  <a:moveTo>
                    <a:pt x="1713" y="498"/>
                  </a:moveTo>
                  <a:lnTo>
                    <a:pt x="1692" y="507"/>
                  </a:lnTo>
                  <a:lnTo>
                    <a:pt x="1673" y="528"/>
                  </a:lnTo>
                  <a:lnTo>
                    <a:pt x="1642" y="548"/>
                  </a:lnTo>
                  <a:lnTo>
                    <a:pt x="1621" y="568"/>
                  </a:lnTo>
                  <a:lnTo>
                    <a:pt x="1591" y="578"/>
                  </a:lnTo>
                  <a:lnTo>
                    <a:pt x="1561" y="609"/>
                  </a:lnTo>
                  <a:lnTo>
                    <a:pt x="1530" y="629"/>
                  </a:lnTo>
                  <a:lnTo>
                    <a:pt x="1510" y="649"/>
                  </a:lnTo>
                  <a:lnTo>
                    <a:pt x="1469" y="670"/>
                  </a:lnTo>
                  <a:lnTo>
                    <a:pt x="1440" y="690"/>
                  </a:lnTo>
                  <a:lnTo>
                    <a:pt x="1408" y="700"/>
                  </a:lnTo>
                  <a:lnTo>
                    <a:pt x="1379" y="721"/>
                  </a:lnTo>
                  <a:lnTo>
                    <a:pt x="1348" y="730"/>
                  </a:lnTo>
                  <a:lnTo>
                    <a:pt x="1318" y="740"/>
                  </a:lnTo>
                  <a:lnTo>
                    <a:pt x="1287" y="740"/>
                  </a:lnTo>
                  <a:lnTo>
                    <a:pt x="1257" y="751"/>
                  </a:lnTo>
                  <a:lnTo>
                    <a:pt x="1236" y="791"/>
                  </a:lnTo>
                  <a:lnTo>
                    <a:pt x="1206" y="822"/>
                  </a:lnTo>
                  <a:lnTo>
                    <a:pt x="1166" y="841"/>
                  </a:lnTo>
                  <a:lnTo>
                    <a:pt x="1125" y="852"/>
                  </a:lnTo>
                  <a:lnTo>
                    <a:pt x="1074" y="862"/>
                  </a:lnTo>
                  <a:lnTo>
                    <a:pt x="1034" y="872"/>
                  </a:lnTo>
                  <a:lnTo>
                    <a:pt x="994" y="883"/>
                  </a:lnTo>
                  <a:lnTo>
                    <a:pt x="963" y="902"/>
                  </a:lnTo>
                  <a:lnTo>
                    <a:pt x="933" y="893"/>
                  </a:lnTo>
                  <a:lnTo>
                    <a:pt x="902" y="902"/>
                  </a:lnTo>
                  <a:lnTo>
                    <a:pt x="872" y="913"/>
                  </a:lnTo>
                  <a:lnTo>
                    <a:pt x="851" y="913"/>
                  </a:lnTo>
                  <a:lnTo>
                    <a:pt x="821" y="923"/>
                  </a:lnTo>
                  <a:lnTo>
                    <a:pt x="801" y="933"/>
                  </a:lnTo>
                  <a:lnTo>
                    <a:pt x="771" y="933"/>
                  </a:lnTo>
                  <a:lnTo>
                    <a:pt x="740" y="944"/>
                  </a:lnTo>
                  <a:lnTo>
                    <a:pt x="710" y="953"/>
                  </a:lnTo>
                  <a:lnTo>
                    <a:pt x="689" y="963"/>
                  </a:lnTo>
                  <a:lnTo>
                    <a:pt x="659" y="963"/>
                  </a:lnTo>
                  <a:lnTo>
                    <a:pt x="628" y="973"/>
                  </a:lnTo>
                  <a:lnTo>
                    <a:pt x="598" y="973"/>
                  </a:lnTo>
                  <a:lnTo>
                    <a:pt x="567" y="984"/>
                  </a:lnTo>
                  <a:lnTo>
                    <a:pt x="537" y="994"/>
                  </a:lnTo>
                  <a:lnTo>
                    <a:pt x="517" y="994"/>
                  </a:lnTo>
                  <a:lnTo>
                    <a:pt x="487" y="1004"/>
                  </a:lnTo>
                  <a:lnTo>
                    <a:pt x="456" y="1014"/>
                  </a:lnTo>
                  <a:lnTo>
                    <a:pt x="426" y="1014"/>
                  </a:lnTo>
                  <a:lnTo>
                    <a:pt x="395" y="1014"/>
                  </a:lnTo>
                  <a:lnTo>
                    <a:pt x="375" y="1014"/>
                  </a:lnTo>
                  <a:lnTo>
                    <a:pt x="344" y="1024"/>
                  </a:lnTo>
                  <a:lnTo>
                    <a:pt x="315" y="1024"/>
                  </a:lnTo>
                  <a:lnTo>
                    <a:pt x="283" y="1024"/>
                  </a:lnTo>
                  <a:lnTo>
                    <a:pt x="254" y="1034"/>
                  </a:lnTo>
                  <a:lnTo>
                    <a:pt x="223" y="1034"/>
                  </a:lnTo>
                  <a:lnTo>
                    <a:pt x="193" y="1034"/>
                  </a:lnTo>
                  <a:lnTo>
                    <a:pt x="162" y="1034"/>
                  </a:lnTo>
                  <a:lnTo>
                    <a:pt x="132" y="1034"/>
                  </a:lnTo>
                  <a:lnTo>
                    <a:pt x="102" y="1034"/>
                  </a:lnTo>
                  <a:lnTo>
                    <a:pt x="71" y="1034"/>
                  </a:lnTo>
                  <a:lnTo>
                    <a:pt x="50" y="1034"/>
                  </a:lnTo>
                  <a:lnTo>
                    <a:pt x="20" y="1034"/>
                  </a:lnTo>
                  <a:lnTo>
                    <a:pt x="0" y="1034"/>
                  </a:lnTo>
                  <a:lnTo>
                    <a:pt x="10" y="1004"/>
                  </a:lnTo>
                  <a:lnTo>
                    <a:pt x="20" y="973"/>
                  </a:lnTo>
                  <a:lnTo>
                    <a:pt x="31" y="953"/>
                  </a:lnTo>
                  <a:lnTo>
                    <a:pt x="41" y="923"/>
                  </a:lnTo>
                  <a:lnTo>
                    <a:pt x="50" y="893"/>
                  </a:lnTo>
                  <a:lnTo>
                    <a:pt x="50" y="872"/>
                  </a:lnTo>
                  <a:lnTo>
                    <a:pt x="61" y="841"/>
                  </a:lnTo>
                  <a:lnTo>
                    <a:pt x="61" y="811"/>
                  </a:lnTo>
                  <a:lnTo>
                    <a:pt x="61" y="782"/>
                  </a:lnTo>
                  <a:lnTo>
                    <a:pt x="71" y="751"/>
                  </a:lnTo>
                  <a:lnTo>
                    <a:pt x="71" y="730"/>
                  </a:lnTo>
                  <a:lnTo>
                    <a:pt x="81" y="700"/>
                  </a:lnTo>
                  <a:lnTo>
                    <a:pt x="81" y="670"/>
                  </a:lnTo>
                  <a:lnTo>
                    <a:pt x="92" y="639"/>
                  </a:lnTo>
                  <a:lnTo>
                    <a:pt x="102" y="609"/>
                  </a:lnTo>
                  <a:lnTo>
                    <a:pt x="111" y="589"/>
                  </a:lnTo>
                  <a:lnTo>
                    <a:pt x="132" y="589"/>
                  </a:lnTo>
                  <a:lnTo>
                    <a:pt x="162" y="589"/>
                  </a:lnTo>
                  <a:lnTo>
                    <a:pt x="193" y="589"/>
                  </a:lnTo>
                  <a:lnTo>
                    <a:pt x="213" y="589"/>
                  </a:lnTo>
                  <a:lnTo>
                    <a:pt x="243" y="578"/>
                  </a:lnTo>
                  <a:lnTo>
                    <a:pt x="273" y="578"/>
                  </a:lnTo>
                  <a:lnTo>
                    <a:pt x="304" y="578"/>
                  </a:lnTo>
                  <a:lnTo>
                    <a:pt x="334" y="578"/>
                  </a:lnTo>
                  <a:lnTo>
                    <a:pt x="355" y="578"/>
                  </a:lnTo>
                  <a:lnTo>
                    <a:pt x="385" y="568"/>
                  </a:lnTo>
                  <a:lnTo>
                    <a:pt x="405" y="568"/>
                  </a:lnTo>
                  <a:lnTo>
                    <a:pt x="436" y="568"/>
                  </a:lnTo>
                  <a:lnTo>
                    <a:pt x="466" y="568"/>
                  </a:lnTo>
                  <a:lnTo>
                    <a:pt x="496" y="559"/>
                  </a:lnTo>
                  <a:lnTo>
                    <a:pt x="527" y="559"/>
                  </a:lnTo>
                  <a:lnTo>
                    <a:pt x="548" y="559"/>
                  </a:lnTo>
                  <a:lnTo>
                    <a:pt x="578" y="548"/>
                  </a:lnTo>
                  <a:lnTo>
                    <a:pt x="598" y="538"/>
                  </a:lnTo>
                  <a:lnTo>
                    <a:pt x="628" y="528"/>
                  </a:lnTo>
                  <a:lnTo>
                    <a:pt x="659" y="528"/>
                  </a:lnTo>
                  <a:lnTo>
                    <a:pt x="689" y="517"/>
                  </a:lnTo>
                  <a:lnTo>
                    <a:pt x="710" y="507"/>
                  </a:lnTo>
                  <a:lnTo>
                    <a:pt x="740" y="498"/>
                  </a:lnTo>
                  <a:lnTo>
                    <a:pt x="771" y="498"/>
                  </a:lnTo>
                  <a:lnTo>
                    <a:pt x="790" y="487"/>
                  </a:lnTo>
                  <a:lnTo>
                    <a:pt x="821" y="477"/>
                  </a:lnTo>
                  <a:lnTo>
                    <a:pt x="851" y="467"/>
                  </a:lnTo>
                  <a:lnTo>
                    <a:pt x="872" y="456"/>
                  </a:lnTo>
                  <a:lnTo>
                    <a:pt x="902" y="447"/>
                  </a:lnTo>
                  <a:lnTo>
                    <a:pt x="922" y="437"/>
                  </a:lnTo>
                  <a:lnTo>
                    <a:pt x="952" y="427"/>
                  </a:lnTo>
                  <a:lnTo>
                    <a:pt x="983" y="416"/>
                  </a:lnTo>
                  <a:lnTo>
                    <a:pt x="1013" y="406"/>
                  </a:lnTo>
                  <a:lnTo>
                    <a:pt x="1034" y="395"/>
                  </a:lnTo>
                  <a:lnTo>
                    <a:pt x="1055" y="386"/>
                  </a:lnTo>
                  <a:lnTo>
                    <a:pt x="1084" y="376"/>
                  </a:lnTo>
                  <a:lnTo>
                    <a:pt x="1114" y="355"/>
                  </a:lnTo>
                  <a:lnTo>
                    <a:pt x="1135" y="345"/>
                  </a:lnTo>
                  <a:lnTo>
                    <a:pt x="1166" y="335"/>
                  </a:lnTo>
                  <a:lnTo>
                    <a:pt x="1186" y="325"/>
                  </a:lnTo>
                  <a:lnTo>
                    <a:pt x="1217" y="305"/>
                  </a:lnTo>
                  <a:lnTo>
                    <a:pt x="1236" y="294"/>
                  </a:lnTo>
                  <a:lnTo>
                    <a:pt x="1267" y="275"/>
                  </a:lnTo>
                  <a:lnTo>
                    <a:pt x="1297" y="264"/>
                  </a:lnTo>
                  <a:lnTo>
                    <a:pt x="1318" y="254"/>
                  </a:lnTo>
                  <a:lnTo>
                    <a:pt x="1348" y="244"/>
                  </a:lnTo>
                  <a:lnTo>
                    <a:pt x="1368" y="233"/>
                  </a:lnTo>
                  <a:lnTo>
                    <a:pt x="1398" y="223"/>
                  </a:lnTo>
                  <a:lnTo>
                    <a:pt x="1419" y="204"/>
                  </a:lnTo>
                  <a:lnTo>
                    <a:pt x="1449" y="193"/>
                  </a:lnTo>
                  <a:lnTo>
                    <a:pt x="1469" y="173"/>
                  </a:lnTo>
                  <a:lnTo>
                    <a:pt x="1500" y="163"/>
                  </a:lnTo>
                  <a:lnTo>
                    <a:pt x="1520" y="143"/>
                  </a:lnTo>
                  <a:lnTo>
                    <a:pt x="1541" y="132"/>
                  </a:lnTo>
                  <a:lnTo>
                    <a:pt x="1571" y="112"/>
                  </a:lnTo>
                  <a:lnTo>
                    <a:pt x="1602" y="102"/>
                  </a:lnTo>
                  <a:lnTo>
                    <a:pt x="1621" y="92"/>
                  </a:lnTo>
                  <a:lnTo>
                    <a:pt x="1652" y="82"/>
                  </a:lnTo>
                  <a:lnTo>
                    <a:pt x="1673" y="61"/>
                  </a:lnTo>
                  <a:lnTo>
                    <a:pt x="1703" y="52"/>
                  </a:lnTo>
                  <a:lnTo>
                    <a:pt x="1723" y="42"/>
                  </a:lnTo>
                  <a:lnTo>
                    <a:pt x="1753" y="31"/>
                  </a:lnTo>
                  <a:lnTo>
                    <a:pt x="1774" y="11"/>
                  </a:lnTo>
                  <a:lnTo>
                    <a:pt x="1804" y="0"/>
                  </a:lnTo>
                  <a:lnTo>
                    <a:pt x="1804" y="31"/>
                  </a:lnTo>
                  <a:lnTo>
                    <a:pt x="1814" y="61"/>
                  </a:lnTo>
                  <a:lnTo>
                    <a:pt x="1814" y="92"/>
                  </a:lnTo>
                  <a:lnTo>
                    <a:pt x="1814" y="132"/>
                  </a:lnTo>
                  <a:lnTo>
                    <a:pt x="1814" y="163"/>
                  </a:lnTo>
                  <a:lnTo>
                    <a:pt x="1814" y="193"/>
                  </a:lnTo>
                  <a:lnTo>
                    <a:pt x="1804" y="233"/>
                  </a:lnTo>
                  <a:lnTo>
                    <a:pt x="1804" y="264"/>
                  </a:lnTo>
                  <a:lnTo>
                    <a:pt x="1793" y="294"/>
                  </a:lnTo>
                  <a:lnTo>
                    <a:pt x="1784" y="325"/>
                  </a:lnTo>
                  <a:lnTo>
                    <a:pt x="1774" y="355"/>
                  </a:lnTo>
                  <a:lnTo>
                    <a:pt x="1774" y="386"/>
                  </a:lnTo>
                  <a:lnTo>
                    <a:pt x="1753" y="406"/>
                  </a:lnTo>
                  <a:lnTo>
                    <a:pt x="1743" y="437"/>
                  </a:lnTo>
                  <a:lnTo>
                    <a:pt x="1723" y="467"/>
                  </a:lnTo>
                  <a:lnTo>
                    <a:pt x="1713" y="498"/>
                  </a:lnTo>
                </a:path>
              </a:pathLst>
            </a:custGeom>
            <a:noFill/>
            <a:ln w="0">
              <a:solidFill>
                <a:srgbClr val="66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2" name="Freeform 431"/>
            <p:cNvSpPr>
              <a:spLocks/>
            </p:cNvSpPr>
            <p:nvPr/>
          </p:nvSpPr>
          <p:spPr bwMode="auto">
            <a:xfrm>
              <a:off x="1448" y="3650"/>
              <a:ext cx="260" cy="172"/>
            </a:xfrm>
            <a:custGeom>
              <a:avLst/>
              <a:gdLst>
                <a:gd name="T0" fmla="*/ 245 w 1825"/>
                <a:gd name="T1" fmla="*/ 106 h 1205"/>
                <a:gd name="T2" fmla="*/ 247 w 1825"/>
                <a:gd name="T3" fmla="*/ 120 h 1205"/>
                <a:gd name="T4" fmla="*/ 248 w 1825"/>
                <a:gd name="T5" fmla="*/ 136 h 1205"/>
                <a:gd name="T6" fmla="*/ 251 w 1825"/>
                <a:gd name="T7" fmla="*/ 149 h 1205"/>
                <a:gd name="T8" fmla="*/ 256 w 1825"/>
                <a:gd name="T9" fmla="*/ 162 h 1205"/>
                <a:gd name="T10" fmla="*/ 256 w 1825"/>
                <a:gd name="T11" fmla="*/ 172 h 1205"/>
                <a:gd name="T12" fmla="*/ 244 w 1825"/>
                <a:gd name="T13" fmla="*/ 171 h 1205"/>
                <a:gd name="T14" fmla="*/ 232 w 1825"/>
                <a:gd name="T15" fmla="*/ 169 h 1205"/>
                <a:gd name="T16" fmla="*/ 214 w 1825"/>
                <a:gd name="T17" fmla="*/ 166 h 1205"/>
                <a:gd name="T18" fmla="*/ 192 w 1825"/>
                <a:gd name="T19" fmla="*/ 161 h 1205"/>
                <a:gd name="T20" fmla="*/ 172 w 1825"/>
                <a:gd name="T21" fmla="*/ 155 h 1205"/>
                <a:gd name="T22" fmla="*/ 150 w 1825"/>
                <a:gd name="T23" fmla="*/ 146 h 1205"/>
                <a:gd name="T24" fmla="*/ 130 w 1825"/>
                <a:gd name="T25" fmla="*/ 137 h 1205"/>
                <a:gd name="T26" fmla="*/ 110 w 1825"/>
                <a:gd name="T27" fmla="*/ 129 h 1205"/>
                <a:gd name="T28" fmla="*/ 89 w 1825"/>
                <a:gd name="T29" fmla="*/ 121 h 1205"/>
                <a:gd name="T30" fmla="*/ 69 w 1825"/>
                <a:gd name="T31" fmla="*/ 113 h 1205"/>
                <a:gd name="T32" fmla="*/ 51 w 1825"/>
                <a:gd name="T33" fmla="*/ 106 h 1205"/>
                <a:gd name="T34" fmla="*/ 33 w 1825"/>
                <a:gd name="T35" fmla="*/ 98 h 1205"/>
                <a:gd name="T36" fmla="*/ 25 w 1825"/>
                <a:gd name="T37" fmla="*/ 92 h 1205"/>
                <a:gd name="T38" fmla="*/ 12 w 1825"/>
                <a:gd name="T39" fmla="*/ 75 h 1205"/>
                <a:gd name="T40" fmla="*/ 4 w 1825"/>
                <a:gd name="T41" fmla="*/ 56 h 1205"/>
                <a:gd name="T42" fmla="*/ 0 w 1825"/>
                <a:gd name="T43" fmla="*/ 36 h 1205"/>
                <a:gd name="T44" fmla="*/ 0 w 1825"/>
                <a:gd name="T45" fmla="*/ 14 h 1205"/>
                <a:gd name="T46" fmla="*/ 4 w 1825"/>
                <a:gd name="T47" fmla="*/ 1 h 1205"/>
                <a:gd name="T48" fmla="*/ 14 w 1825"/>
                <a:gd name="T49" fmla="*/ 9 h 1205"/>
                <a:gd name="T50" fmla="*/ 25 w 1825"/>
                <a:gd name="T51" fmla="*/ 14 h 1205"/>
                <a:gd name="T52" fmla="*/ 36 w 1825"/>
                <a:gd name="T53" fmla="*/ 22 h 1205"/>
                <a:gd name="T54" fmla="*/ 46 w 1825"/>
                <a:gd name="T55" fmla="*/ 28 h 1205"/>
                <a:gd name="T56" fmla="*/ 58 w 1825"/>
                <a:gd name="T57" fmla="*/ 33 h 1205"/>
                <a:gd name="T58" fmla="*/ 68 w 1825"/>
                <a:gd name="T59" fmla="*/ 39 h 1205"/>
                <a:gd name="T60" fmla="*/ 79 w 1825"/>
                <a:gd name="T61" fmla="*/ 45 h 1205"/>
                <a:gd name="T62" fmla="*/ 89 w 1825"/>
                <a:gd name="T63" fmla="*/ 51 h 1205"/>
                <a:gd name="T64" fmla="*/ 101 w 1825"/>
                <a:gd name="T65" fmla="*/ 56 h 1205"/>
                <a:gd name="T66" fmla="*/ 113 w 1825"/>
                <a:gd name="T67" fmla="*/ 62 h 1205"/>
                <a:gd name="T68" fmla="*/ 131 w 1825"/>
                <a:gd name="T69" fmla="*/ 71 h 1205"/>
                <a:gd name="T70" fmla="*/ 143 w 1825"/>
                <a:gd name="T71" fmla="*/ 75 h 1205"/>
                <a:gd name="T72" fmla="*/ 154 w 1825"/>
                <a:gd name="T73" fmla="*/ 80 h 1205"/>
                <a:gd name="T74" fmla="*/ 166 w 1825"/>
                <a:gd name="T75" fmla="*/ 83 h 1205"/>
                <a:gd name="T76" fmla="*/ 179 w 1825"/>
                <a:gd name="T77" fmla="*/ 87 h 1205"/>
                <a:gd name="T78" fmla="*/ 190 w 1825"/>
                <a:gd name="T79" fmla="*/ 90 h 1205"/>
                <a:gd name="T80" fmla="*/ 202 w 1825"/>
                <a:gd name="T81" fmla="*/ 92 h 1205"/>
                <a:gd name="T82" fmla="*/ 215 w 1825"/>
                <a:gd name="T83" fmla="*/ 92 h 1205"/>
                <a:gd name="T84" fmla="*/ 228 w 1825"/>
                <a:gd name="T85" fmla="*/ 94 h 1205"/>
                <a:gd name="T86" fmla="*/ 241 w 1825"/>
                <a:gd name="T87" fmla="*/ 94 h 120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825" h="1205">
                  <a:moveTo>
                    <a:pt x="1722" y="669"/>
                  </a:moveTo>
                  <a:lnTo>
                    <a:pt x="1722" y="700"/>
                  </a:lnTo>
                  <a:lnTo>
                    <a:pt x="1722" y="740"/>
                  </a:lnTo>
                  <a:lnTo>
                    <a:pt x="1722" y="770"/>
                  </a:lnTo>
                  <a:lnTo>
                    <a:pt x="1733" y="811"/>
                  </a:lnTo>
                  <a:lnTo>
                    <a:pt x="1733" y="841"/>
                  </a:lnTo>
                  <a:lnTo>
                    <a:pt x="1733" y="881"/>
                  </a:lnTo>
                  <a:lnTo>
                    <a:pt x="1743" y="912"/>
                  </a:lnTo>
                  <a:lnTo>
                    <a:pt x="1743" y="952"/>
                  </a:lnTo>
                  <a:lnTo>
                    <a:pt x="1753" y="973"/>
                  </a:lnTo>
                  <a:lnTo>
                    <a:pt x="1764" y="1013"/>
                  </a:lnTo>
                  <a:lnTo>
                    <a:pt x="1764" y="1043"/>
                  </a:lnTo>
                  <a:lnTo>
                    <a:pt x="1774" y="1074"/>
                  </a:lnTo>
                  <a:lnTo>
                    <a:pt x="1783" y="1104"/>
                  </a:lnTo>
                  <a:lnTo>
                    <a:pt x="1794" y="1135"/>
                  </a:lnTo>
                  <a:lnTo>
                    <a:pt x="1814" y="1175"/>
                  </a:lnTo>
                  <a:lnTo>
                    <a:pt x="1825" y="1205"/>
                  </a:lnTo>
                  <a:lnTo>
                    <a:pt x="1794" y="1205"/>
                  </a:lnTo>
                  <a:lnTo>
                    <a:pt x="1764" y="1205"/>
                  </a:lnTo>
                  <a:lnTo>
                    <a:pt x="1743" y="1196"/>
                  </a:lnTo>
                  <a:lnTo>
                    <a:pt x="1713" y="1196"/>
                  </a:lnTo>
                  <a:lnTo>
                    <a:pt x="1682" y="1196"/>
                  </a:lnTo>
                  <a:lnTo>
                    <a:pt x="1663" y="1186"/>
                  </a:lnTo>
                  <a:lnTo>
                    <a:pt x="1631" y="1186"/>
                  </a:lnTo>
                  <a:lnTo>
                    <a:pt x="1602" y="1186"/>
                  </a:lnTo>
                  <a:lnTo>
                    <a:pt x="1551" y="1175"/>
                  </a:lnTo>
                  <a:lnTo>
                    <a:pt x="1499" y="1165"/>
                  </a:lnTo>
                  <a:lnTo>
                    <a:pt x="1449" y="1155"/>
                  </a:lnTo>
                  <a:lnTo>
                    <a:pt x="1409" y="1145"/>
                  </a:lnTo>
                  <a:lnTo>
                    <a:pt x="1348" y="1125"/>
                  </a:lnTo>
                  <a:lnTo>
                    <a:pt x="1297" y="1114"/>
                  </a:lnTo>
                  <a:lnTo>
                    <a:pt x="1247" y="1094"/>
                  </a:lnTo>
                  <a:lnTo>
                    <a:pt x="1206" y="1084"/>
                  </a:lnTo>
                  <a:lnTo>
                    <a:pt x="1156" y="1064"/>
                  </a:lnTo>
                  <a:lnTo>
                    <a:pt x="1104" y="1043"/>
                  </a:lnTo>
                  <a:lnTo>
                    <a:pt x="1053" y="1024"/>
                  </a:lnTo>
                  <a:lnTo>
                    <a:pt x="1013" y="1013"/>
                  </a:lnTo>
                  <a:lnTo>
                    <a:pt x="963" y="982"/>
                  </a:lnTo>
                  <a:lnTo>
                    <a:pt x="912" y="963"/>
                  </a:lnTo>
                  <a:lnTo>
                    <a:pt x="862" y="952"/>
                  </a:lnTo>
                  <a:lnTo>
                    <a:pt x="821" y="932"/>
                  </a:lnTo>
                  <a:lnTo>
                    <a:pt x="770" y="902"/>
                  </a:lnTo>
                  <a:lnTo>
                    <a:pt x="719" y="891"/>
                  </a:lnTo>
                  <a:lnTo>
                    <a:pt x="679" y="862"/>
                  </a:lnTo>
                  <a:lnTo>
                    <a:pt x="628" y="851"/>
                  </a:lnTo>
                  <a:lnTo>
                    <a:pt x="588" y="831"/>
                  </a:lnTo>
                  <a:lnTo>
                    <a:pt x="538" y="811"/>
                  </a:lnTo>
                  <a:lnTo>
                    <a:pt x="487" y="790"/>
                  </a:lnTo>
                  <a:lnTo>
                    <a:pt x="446" y="780"/>
                  </a:lnTo>
                  <a:lnTo>
                    <a:pt x="395" y="759"/>
                  </a:lnTo>
                  <a:lnTo>
                    <a:pt x="355" y="740"/>
                  </a:lnTo>
                  <a:lnTo>
                    <a:pt x="304" y="729"/>
                  </a:lnTo>
                  <a:lnTo>
                    <a:pt x="263" y="709"/>
                  </a:lnTo>
                  <a:lnTo>
                    <a:pt x="233" y="689"/>
                  </a:lnTo>
                  <a:lnTo>
                    <a:pt x="212" y="679"/>
                  </a:lnTo>
                  <a:lnTo>
                    <a:pt x="193" y="658"/>
                  </a:lnTo>
                  <a:lnTo>
                    <a:pt x="172" y="648"/>
                  </a:lnTo>
                  <a:lnTo>
                    <a:pt x="142" y="608"/>
                  </a:lnTo>
                  <a:lnTo>
                    <a:pt x="111" y="567"/>
                  </a:lnTo>
                  <a:lnTo>
                    <a:pt x="81" y="527"/>
                  </a:lnTo>
                  <a:lnTo>
                    <a:pt x="61" y="486"/>
                  </a:lnTo>
                  <a:lnTo>
                    <a:pt x="40" y="435"/>
                  </a:lnTo>
                  <a:lnTo>
                    <a:pt x="31" y="395"/>
                  </a:lnTo>
                  <a:lnTo>
                    <a:pt x="20" y="345"/>
                  </a:lnTo>
                  <a:lnTo>
                    <a:pt x="10" y="304"/>
                  </a:lnTo>
                  <a:lnTo>
                    <a:pt x="0" y="253"/>
                  </a:lnTo>
                  <a:lnTo>
                    <a:pt x="0" y="202"/>
                  </a:lnTo>
                  <a:lnTo>
                    <a:pt x="0" y="151"/>
                  </a:lnTo>
                  <a:lnTo>
                    <a:pt x="0" y="101"/>
                  </a:lnTo>
                  <a:lnTo>
                    <a:pt x="0" y="50"/>
                  </a:lnTo>
                  <a:lnTo>
                    <a:pt x="10" y="0"/>
                  </a:lnTo>
                  <a:lnTo>
                    <a:pt x="31" y="10"/>
                  </a:lnTo>
                  <a:lnTo>
                    <a:pt x="50" y="30"/>
                  </a:lnTo>
                  <a:lnTo>
                    <a:pt x="81" y="40"/>
                  </a:lnTo>
                  <a:lnTo>
                    <a:pt x="101" y="61"/>
                  </a:lnTo>
                  <a:lnTo>
                    <a:pt x="122" y="71"/>
                  </a:lnTo>
                  <a:lnTo>
                    <a:pt x="151" y="91"/>
                  </a:lnTo>
                  <a:lnTo>
                    <a:pt x="172" y="101"/>
                  </a:lnTo>
                  <a:lnTo>
                    <a:pt x="203" y="122"/>
                  </a:lnTo>
                  <a:lnTo>
                    <a:pt x="223" y="132"/>
                  </a:lnTo>
                  <a:lnTo>
                    <a:pt x="254" y="151"/>
                  </a:lnTo>
                  <a:lnTo>
                    <a:pt x="273" y="162"/>
                  </a:lnTo>
                  <a:lnTo>
                    <a:pt x="304" y="172"/>
                  </a:lnTo>
                  <a:lnTo>
                    <a:pt x="324" y="193"/>
                  </a:lnTo>
                  <a:lnTo>
                    <a:pt x="355" y="202"/>
                  </a:lnTo>
                  <a:lnTo>
                    <a:pt x="375" y="223"/>
                  </a:lnTo>
                  <a:lnTo>
                    <a:pt x="405" y="233"/>
                  </a:lnTo>
                  <a:lnTo>
                    <a:pt x="426" y="243"/>
                  </a:lnTo>
                  <a:lnTo>
                    <a:pt x="456" y="263"/>
                  </a:lnTo>
                  <a:lnTo>
                    <a:pt x="477" y="273"/>
                  </a:lnTo>
                  <a:lnTo>
                    <a:pt x="506" y="294"/>
                  </a:lnTo>
                  <a:lnTo>
                    <a:pt x="527" y="304"/>
                  </a:lnTo>
                  <a:lnTo>
                    <a:pt x="557" y="313"/>
                  </a:lnTo>
                  <a:lnTo>
                    <a:pt x="578" y="324"/>
                  </a:lnTo>
                  <a:lnTo>
                    <a:pt x="608" y="345"/>
                  </a:lnTo>
                  <a:lnTo>
                    <a:pt x="628" y="355"/>
                  </a:lnTo>
                  <a:lnTo>
                    <a:pt x="658" y="365"/>
                  </a:lnTo>
                  <a:lnTo>
                    <a:pt x="679" y="385"/>
                  </a:lnTo>
                  <a:lnTo>
                    <a:pt x="710" y="395"/>
                  </a:lnTo>
                  <a:lnTo>
                    <a:pt x="740" y="405"/>
                  </a:lnTo>
                  <a:lnTo>
                    <a:pt x="760" y="425"/>
                  </a:lnTo>
                  <a:lnTo>
                    <a:pt x="790" y="435"/>
                  </a:lnTo>
                  <a:lnTo>
                    <a:pt x="821" y="456"/>
                  </a:lnTo>
                  <a:lnTo>
                    <a:pt x="872" y="477"/>
                  </a:lnTo>
                  <a:lnTo>
                    <a:pt x="922" y="496"/>
                  </a:lnTo>
                  <a:lnTo>
                    <a:pt x="942" y="507"/>
                  </a:lnTo>
                  <a:lnTo>
                    <a:pt x="973" y="517"/>
                  </a:lnTo>
                  <a:lnTo>
                    <a:pt x="1003" y="527"/>
                  </a:lnTo>
                  <a:lnTo>
                    <a:pt x="1034" y="536"/>
                  </a:lnTo>
                  <a:lnTo>
                    <a:pt x="1053" y="547"/>
                  </a:lnTo>
                  <a:lnTo>
                    <a:pt x="1084" y="557"/>
                  </a:lnTo>
                  <a:lnTo>
                    <a:pt x="1104" y="567"/>
                  </a:lnTo>
                  <a:lnTo>
                    <a:pt x="1135" y="578"/>
                  </a:lnTo>
                  <a:lnTo>
                    <a:pt x="1165" y="578"/>
                  </a:lnTo>
                  <a:lnTo>
                    <a:pt x="1196" y="588"/>
                  </a:lnTo>
                  <a:lnTo>
                    <a:pt x="1226" y="597"/>
                  </a:lnTo>
                  <a:lnTo>
                    <a:pt x="1257" y="608"/>
                  </a:lnTo>
                  <a:lnTo>
                    <a:pt x="1276" y="618"/>
                  </a:lnTo>
                  <a:lnTo>
                    <a:pt x="1307" y="618"/>
                  </a:lnTo>
                  <a:lnTo>
                    <a:pt x="1337" y="628"/>
                  </a:lnTo>
                  <a:lnTo>
                    <a:pt x="1368" y="639"/>
                  </a:lnTo>
                  <a:lnTo>
                    <a:pt x="1398" y="639"/>
                  </a:lnTo>
                  <a:lnTo>
                    <a:pt x="1419" y="648"/>
                  </a:lnTo>
                  <a:lnTo>
                    <a:pt x="1449" y="648"/>
                  </a:lnTo>
                  <a:lnTo>
                    <a:pt x="1480" y="648"/>
                  </a:lnTo>
                  <a:lnTo>
                    <a:pt x="1510" y="648"/>
                  </a:lnTo>
                  <a:lnTo>
                    <a:pt x="1541" y="658"/>
                  </a:lnTo>
                  <a:lnTo>
                    <a:pt x="1571" y="658"/>
                  </a:lnTo>
                  <a:lnTo>
                    <a:pt x="1602" y="658"/>
                  </a:lnTo>
                  <a:lnTo>
                    <a:pt x="1631" y="658"/>
                  </a:lnTo>
                  <a:lnTo>
                    <a:pt x="1663" y="658"/>
                  </a:lnTo>
                  <a:lnTo>
                    <a:pt x="1692" y="658"/>
                  </a:lnTo>
                  <a:lnTo>
                    <a:pt x="1722" y="669"/>
                  </a:lnTo>
                  <a:close/>
                </a:path>
              </a:pathLst>
            </a:custGeom>
            <a:solidFill>
              <a:srgbClr val="669999"/>
            </a:solidFill>
            <a:ln w="0">
              <a:solidFill>
                <a:srgbClr val="66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3" name="Freeform 432"/>
            <p:cNvSpPr>
              <a:spLocks/>
            </p:cNvSpPr>
            <p:nvPr/>
          </p:nvSpPr>
          <p:spPr bwMode="auto">
            <a:xfrm>
              <a:off x="1448" y="3650"/>
              <a:ext cx="260" cy="172"/>
            </a:xfrm>
            <a:custGeom>
              <a:avLst/>
              <a:gdLst>
                <a:gd name="T0" fmla="*/ 245 w 1825"/>
                <a:gd name="T1" fmla="*/ 106 h 1205"/>
                <a:gd name="T2" fmla="*/ 247 w 1825"/>
                <a:gd name="T3" fmla="*/ 120 h 1205"/>
                <a:gd name="T4" fmla="*/ 248 w 1825"/>
                <a:gd name="T5" fmla="*/ 136 h 1205"/>
                <a:gd name="T6" fmla="*/ 251 w 1825"/>
                <a:gd name="T7" fmla="*/ 149 h 1205"/>
                <a:gd name="T8" fmla="*/ 256 w 1825"/>
                <a:gd name="T9" fmla="*/ 162 h 1205"/>
                <a:gd name="T10" fmla="*/ 256 w 1825"/>
                <a:gd name="T11" fmla="*/ 172 h 1205"/>
                <a:gd name="T12" fmla="*/ 244 w 1825"/>
                <a:gd name="T13" fmla="*/ 171 h 1205"/>
                <a:gd name="T14" fmla="*/ 232 w 1825"/>
                <a:gd name="T15" fmla="*/ 169 h 1205"/>
                <a:gd name="T16" fmla="*/ 214 w 1825"/>
                <a:gd name="T17" fmla="*/ 166 h 1205"/>
                <a:gd name="T18" fmla="*/ 192 w 1825"/>
                <a:gd name="T19" fmla="*/ 161 h 1205"/>
                <a:gd name="T20" fmla="*/ 172 w 1825"/>
                <a:gd name="T21" fmla="*/ 155 h 1205"/>
                <a:gd name="T22" fmla="*/ 150 w 1825"/>
                <a:gd name="T23" fmla="*/ 146 h 1205"/>
                <a:gd name="T24" fmla="*/ 130 w 1825"/>
                <a:gd name="T25" fmla="*/ 137 h 1205"/>
                <a:gd name="T26" fmla="*/ 110 w 1825"/>
                <a:gd name="T27" fmla="*/ 129 h 1205"/>
                <a:gd name="T28" fmla="*/ 89 w 1825"/>
                <a:gd name="T29" fmla="*/ 121 h 1205"/>
                <a:gd name="T30" fmla="*/ 69 w 1825"/>
                <a:gd name="T31" fmla="*/ 113 h 1205"/>
                <a:gd name="T32" fmla="*/ 51 w 1825"/>
                <a:gd name="T33" fmla="*/ 106 h 1205"/>
                <a:gd name="T34" fmla="*/ 33 w 1825"/>
                <a:gd name="T35" fmla="*/ 98 h 1205"/>
                <a:gd name="T36" fmla="*/ 25 w 1825"/>
                <a:gd name="T37" fmla="*/ 92 h 1205"/>
                <a:gd name="T38" fmla="*/ 12 w 1825"/>
                <a:gd name="T39" fmla="*/ 75 h 1205"/>
                <a:gd name="T40" fmla="*/ 4 w 1825"/>
                <a:gd name="T41" fmla="*/ 56 h 1205"/>
                <a:gd name="T42" fmla="*/ 0 w 1825"/>
                <a:gd name="T43" fmla="*/ 36 h 1205"/>
                <a:gd name="T44" fmla="*/ 0 w 1825"/>
                <a:gd name="T45" fmla="*/ 14 h 1205"/>
                <a:gd name="T46" fmla="*/ 4 w 1825"/>
                <a:gd name="T47" fmla="*/ 1 h 1205"/>
                <a:gd name="T48" fmla="*/ 14 w 1825"/>
                <a:gd name="T49" fmla="*/ 9 h 1205"/>
                <a:gd name="T50" fmla="*/ 25 w 1825"/>
                <a:gd name="T51" fmla="*/ 14 h 1205"/>
                <a:gd name="T52" fmla="*/ 36 w 1825"/>
                <a:gd name="T53" fmla="*/ 22 h 1205"/>
                <a:gd name="T54" fmla="*/ 46 w 1825"/>
                <a:gd name="T55" fmla="*/ 28 h 1205"/>
                <a:gd name="T56" fmla="*/ 58 w 1825"/>
                <a:gd name="T57" fmla="*/ 33 h 1205"/>
                <a:gd name="T58" fmla="*/ 68 w 1825"/>
                <a:gd name="T59" fmla="*/ 39 h 1205"/>
                <a:gd name="T60" fmla="*/ 79 w 1825"/>
                <a:gd name="T61" fmla="*/ 45 h 1205"/>
                <a:gd name="T62" fmla="*/ 89 w 1825"/>
                <a:gd name="T63" fmla="*/ 51 h 1205"/>
                <a:gd name="T64" fmla="*/ 101 w 1825"/>
                <a:gd name="T65" fmla="*/ 56 h 1205"/>
                <a:gd name="T66" fmla="*/ 113 w 1825"/>
                <a:gd name="T67" fmla="*/ 62 h 1205"/>
                <a:gd name="T68" fmla="*/ 131 w 1825"/>
                <a:gd name="T69" fmla="*/ 71 h 1205"/>
                <a:gd name="T70" fmla="*/ 143 w 1825"/>
                <a:gd name="T71" fmla="*/ 75 h 1205"/>
                <a:gd name="T72" fmla="*/ 154 w 1825"/>
                <a:gd name="T73" fmla="*/ 80 h 1205"/>
                <a:gd name="T74" fmla="*/ 166 w 1825"/>
                <a:gd name="T75" fmla="*/ 83 h 1205"/>
                <a:gd name="T76" fmla="*/ 179 w 1825"/>
                <a:gd name="T77" fmla="*/ 87 h 1205"/>
                <a:gd name="T78" fmla="*/ 190 w 1825"/>
                <a:gd name="T79" fmla="*/ 90 h 1205"/>
                <a:gd name="T80" fmla="*/ 202 w 1825"/>
                <a:gd name="T81" fmla="*/ 92 h 1205"/>
                <a:gd name="T82" fmla="*/ 215 w 1825"/>
                <a:gd name="T83" fmla="*/ 92 h 1205"/>
                <a:gd name="T84" fmla="*/ 228 w 1825"/>
                <a:gd name="T85" fmla="*/ 94 h 1205"/>
                <a:gd name="T86" fmla="*/ 241 w 1825"/>
                <a:gd name="T87" fmla="*/ 94 h 120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825" h="1205">
                  <a:moveTo>
                    <a:pt x="1722" y="669"/>
                  </a:moveTo>
                  <a:lnTo>
                    <a:pt x="1722" y="700"/>
                  </a:lnTo>
                  <a:lnTo>
                    <a:pt x="1722" y="740"/>
                  </a:lnTo>
                  <a:lnTo>
                    <a:pt x="1722" y="770"/>
                  </a:lnTo>
                  <a:lnTo>
                    <a:pt x="1733" y="811"/>
                  </a:lnTo>
                  <a:lnTo>
                    <a:pt x="1733" y="841"/>
                  </a:lnTo>
                  <a:lnTo>
                    <a:pt x="1733" y="881"/>
                  </a:lnTo>
                  <a:lnTo>
                    <a:pt x="1743" y="912"/>
                  </a:lnTo>
                  <a:lnTo>
                    <a:pt x="1743" y="952"/>
                  </a:lnTo>
                  <a:lnTo>
                    <a:pt x="1753" y="973"/>
                  </a:lnTo>
                  <a:lnTo>
                    <a:pt x="1764" y="1013"/>
                  </a:lnTo>
                  <a:lnTo>
                    <a:pt x="1764" y="1043"/>
                  </a:lnTo>
                  <a:lnTo>
                    <a:pt x="1774" y="1074"/>
                  </a:lnTo>
                  <a:lnTo>
                    <a:pt x="1783" y="1104"/>
                  </a:lnTo>
                  <a:lnTo>
                    <a:pt x="1794" y="1135"/>
                  </a:lnTo>
                  <a:lnTo>
                    <a:pt x="1814" y="1175"/>
                  </a:lnTo>
                  <a:lnTo>
                    <a:pt x="1825" y="1205"/>
                  </a:lnTo>
                  <a:lnTo>
                    <a:pt x="1794" y="1205"/>
                  </a:lnTo>
                  <a:lnTo>
                    <a:pt x="1764" y="1205"/>
                  </a:lnTo>
                  <a:lnTo>
                    <a:pt x="1743" y="1196"/>
                  </a:lnTo>
                  <a:lnTo>
                    <a:pt x="1713" y="1196"/>
                  </a:lnTo>
                  <a:lnTo>
                    <a:pt x="1682" y="1196"/>
                  </a:lnTo>
                  <a:lnTo>
                    <a:pt x="1663" y="1186"/>
                  </a:lnTo>
                  <a:lnTo>
                    <a:pt x="1631" y="1186"/>
                  </a:lnTo>
                  <a:lnTo>
                    <a:pt x="1602" y="1186"/>
                  </a:lnTo>
                  <a:lnTo>
                    <a:pt x="1551" y="1175"/>
                  </a:lnTo>
                  <a:lnTo>
                    <a:pt x="1499" y="1165"/>
                  </a:lnTo>
                  <a:lnTo>
                    <a:pt x="1449" y="1155"/>
                  </a:lnTo>
                  <a:lnTo>
                    <a:pt x="1409" y="1145"/>
                  </a:lnTo>
                  <a:lnTo>
                    <a:pt x="1348" y="1125"/>
                  </a:lnTo>
                  <a:lnTo>
                    <a:pt x="1297" y="1114"/>
                  </a:lnTo>
                  <a:lnTo>
                    <a:pt x="1247" y="1094"/>
                  </a:lnTo>
                  <a:lnTo>
                    <a:pt x="1206" y="1084"/>
                  </a:lnTo>
                  <a:lnTo>
                    <a:pt x="1156" y="1064"/>
                  </a:lnTo>
                  <a:lnTo>
                    <a:pt x="1104" y="1043"/>
                  </a:lnTo>
                  <a:lnTo>
                    <a:pt x="1053" y="1024"/>
                  </a:lnTo>
                  <a:lnTo>
                    <a:pt x="1013" y="1013"/>
                  </a:lnTo>
                  <a:lnTo>
                    <a:pt x="963" y="982"/>
                  </a:lnTo>
                  <a:lnTo>
                    <a:pt x="912" y="963"/>
                  </a:lnTo>
                  <a:lnTo>
                    <a:pt x="862" y="952"/>
                  </a:lnTo>
                  <a:lnTo>
                    <a:pt x="821" y="932"/>
                  </a:lnTo>
                  <a:lnTo>
                    <a:pt x="770" y="902"/>
                  </a:lnTo>
                  <a:lnTo>
                    <a:pt x="719" y="891"/>
                  </a:lnTo>
                  <a:lnTo>
                    <a:pt x="679" y="862"/>
                  </a:lnTo>
                  <a:lnTo>
                    <a:pt x="628" y="851"/>
                  </a:lnTo>
                  <a:lnTo>
                    <a:pt x="588" y="831"/>
                  </a:lnTo>
                  <a:lnTo>
                    <a:pt x="538" y="811"/>
                  </a:lnTo>
                  <a:lnTo>
                    <a:pt x="487" y="790"/>
                  </a:lnTo>
                  <a:lnTo>
                    <a:pt x="446" y="780"/>
                  </a:lnTo>
                  <a:lnTo>
                    <a:pt x="395" y="759"/>
                  </a:lnTo>
                  <a:lnTo>
                    <a:pt x="355" y="740"/>
                  </a:lnTo>
                  <a:lnTo>
                    <a:pt x="304" y="729"/>
                  </a:lnTo>
                  <a:lnTo>
                    <a:pt x="263" y="709"/>
                  </a:lnTo>
                  <a:lnTo>
                    <a:pt x="233" y="689"/>
                  </a:lnTo>
                  <a:lnTo>
                    <a:pt x="212" y="679"/>
                  </a:lnTo>
                  <a:lnTo>
                    <a:pt x="193" y="658"/>
                  </a:lnTo>
                  <a:lnTo>
                    <a:pt x="172" y="648"/>
                  </a:lnTo>
                  <a:lnTo>
                    <a:pt x="142" y="608"/>
                  </a:lnTo>
                  <a:lnTo>
                    <a:pt x="111" y="567"/>
                  </a:lnTo>
                  <a:lnTo>
                    <a:pt x="81" y="527"/>
                  </a:lnTo>
                  <a:lnTo>
                    <a:pt x="61" y="486"/>
                  </a:lnTo>
                  <a:lnTo>
                    <a:pt x="40" y="435"/>
                  </a:lnTo>
                  <a:lnTo>
                    <a:pt x="31" y="395"/>
                  </a:lnTo>
                  <a:lnTo>
                    <a:pt x="20" y="345"/>
                  </a:lnTo>
                  <a:lnTo>
                    <a:pt x="10" y="304"/>
                  </a:lnTo>
                  <a:lnTo>
                    <a:pt x="0" y="253"/>
                  </a:lnTo>
                  <a:lnTo>
                    <a:pt x="0" y="202"/>
                  </a:lnTo>
                  <a:lnTo>
                    <a:pt x="0" y="151"/>
                  </a:lnTo>
                  <a:lnTo>
                    <a:pt x="0" y="101"/>
                  </a:lnTo>
                  <a:lnTo>
                    <a:pt x="0" y="50"/>
                  </a:lnTo>
                  <a:lnTo>
                    <a:pt x="10" y="0"/>
                  </a:lnTo>
                  <a:lnTo>
                    <a:pt x="31" y="10"/>
                  </a:lnTo>
                  <a:lnTo>
                    <a:pt x="50" y="30"/>
                  </a:lnTo>
                  <a:lnTo>
                    <a:pt x="81" y="40"/>
                  </a:lnTo>
                  <a:lnTo>
                    <a:pt x="101" y="61"/>
                  </a:lnTo>
                  <a:lnTo>
                    <a:pt x="122" y="71"/>
                  </a:lnTo>
                  <a:lnTo>
                    <a:pt x="151" y="91"/>
                  </a:lnTo>
                  <a:lnTo>
                    <a:pt x="172" y="101"/>
                  </a:lnTo>
                  <a:lnTo>
                    <a:pt x="203" y="122"/>
                  </a:lnTo>
                  <a:lnTo>
                    <a:pt x="223" y="132"/>
                  </a:lnTo>
                  <a:lnTo>
                    <a:pt x="254" y="151"/>
                  </a:lnTo>
                  <a:lnTo>
                    <a:pt x="273" y="162"/>
                  </a:lnTo>
                  <a:lnTo>
                    <a:pt x="304" y="172"/>
                  </a:lnTo>
                  <a:lnTo>
                    <a:pt x="324" y="193"/>
                  </a:lnTo>
                  <a:lnTo>
                    <a:pt x="355" y="202"/>
                  </a:lnTo>
                  <a:lnTo>
                    <a:pt x="375" y="223"/>
                  </a:lnTo>
                  <a:lnTo>
                    <a:pt x="405" y="233"/>
                  </a:lnTo>
                  <a:lnTo>
                    <a:pt x="426" y="243"/>
                  </a:lnTo>
                  <a:lnTo>
                    <a:pt x="456" y="263"/>
                  </a:lnTo>
                  <a:lnTo>
                    <a:pt x="477" y="273"/>
                  </a:lnTo>
                  <a:lnTo>
                    <a:pt x="506" y="294"/>
                  </a:lnTo>
                  <a:lnTo>
                    <a:pt x="527" y="304"/>
                  </a:lnTo>
                  <a:lnTo>
                    <a:pt x="557" y="313"/>
                  </a:lnTo>
                  <a:lnTo>
                    <a:pt x="578" y="324"/>
                  </a:lnTo>
                  <a:lnTo>
                    <a:pt x="608" y="345"/>
                  </a:lnTo>
                  <a:lnTo>
                    <a:pt x="628" y="355"/>
                  </a:lnTo>
                  <a:lnTo>
                    <a:pt x="658" y="365"/>
                  </a:lnTo>
                  <a:lnTo>
                    <a:pt x="679" y="385"/>
                  </a:lnTo>
                  <a:lnTo>
                    <a:pt x="710" y="395"/>
                  </a:lnTo>
                  <a:lnTo>
                    <a:pt x="740" y="405"/>
                  </a:lnTo>
                  <a:lnTo>
                    <a:pt x="760" y="425"/>
                  </a:lnTo>
                  <a:lnTo>
                    <a:pt x="790" y="435"/>
                  </a:lnTo>
                  <a:lnTo>
                    <a:pt x="821" y="456"/>
                  </a:lnTo>
                  <a:lnTo>
                    <a:pt x="872" y="477"/>
                  </a:lnTo>
                  <a:lnTo>
                    <a:pt x="922" y="496"/>
                  </a:lnTo>
                  <a:lnTo>
                    <a:pt x="942" y="507"/>
                  </a:lnTo>
                  <a:lnTo>
                    <a:pt x="973" y="517"/>
                  </a:lnTo>
                  <a:lnTo>
                    <a:pt x="1003" y="527"/>
                  </a:lnTo>
                  <a:lnTo>
                    <a:pt x="1034" y="536"/>
                  </a:lnTo>
                  <a:lnTo>
                    <a:pt x="1053" y="547"/>
                  </a:lnTo>
                  <a:lnTo>
                    <a:pt x="1084" y="557"/>
                  </a:lnTo>
                  <a:lnTo>
                    <a:pt x="1104" y="567"/>
                  </a:lnTo>
                  <a:lnTo>
                    <a:pt x="1135" y="578"/>
                  </a:lnTo>
                  <a:lnTo>
                    <a:pt x="1165" y="578"/>
                  </a:lnTo>
                  <a:lnTo>
                    <a:pt x="1196" y="588"/>
                  </a:lnTo>
                  <a:lnTo>
                    <a:pt x="1226" y="597"/>
                  </a:lnTo>
                  <a:lnTo>
                    <a:pt x="1257" y="608"/>
                  </a:lnTo>
                  <a:lnTo>
                    <a:pt x="1276" y="618"/>
                  </a:lnTo>
                  <a:lnTo>
                    <a:pt x="1307" y="618"/>
                  </a:lnTo>
                  <a:lnTo>
                    <a:pt x="1337" y="628"/>
                  </a:lnTo>
                  <a:lnTo>
                    <a:pt x="1368" y="639"/>
                  </a:lnTo>
                  <a:lnTo>
                    <a:pt x="1398" y="639"/>
                  </a:lnTo>
                  <a:lnTo>
                    <a:pt x="1419" y="648"/>
                  </a:lnTo>
                  <a:lnTo>
                    <a:pt x="1449" y="648"/>
                  </a:lnTo>
                  <a:lnTo>
                    <a:pt x="1480" y="648"/>
                  </a:lnTo>
                  <a:lnTo>
                    <a:pt x="1510" y="648"/>
                  </a:lnTo>
                  <a:lnTo>
                    <a:pt x="1541" y="658"/>
                  </a:lnTo>
                  <a:lnTo>
                    <a:pt x="1571" y="658"/>
                  </a:lnTo>
                  <a:lnTo>
                    <a:pt x="1602" y="658"/>
                  </a:lnTo>
                  <a:lnTo>
                    <a:pt x="1631" y="658"/>
                  </a:lnTo>
                  <a:lnTo>
                    <a:pt x="1663" y="658"/>
                  </a:lnTo>
                  <a:lnTo>
                    <a:pt x="1692" y="658"/>
                  </a:lnTo>
                  <a:lnTo>
                    <a:pt x="1722" y="669"/>
                  </a:lnTo>
                </a:path>
              </a:pathLst>
            </a:custGeom>
            <a:noFill/>
            <a:ln w="0">
              <a:solidFill>
                <a:srgbClr val="66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4" name="Freeform 433"/>
            <p:cNvSpPr>
              <a:spLocks/>
            </p:cNvSpPr>
            <p:nvPr/>
          </p:nvSpPr>
          <p:spPr bwMode="auto">
            <a:xfrm>
              <a:off x="1394" y="3706"/>
              <a:ext cx="46" cy="35"/>
            </a:xfrm>
            <a:custGeom>
              <a:avLst/>
              <a:gdLst>
                <a:gd name="T0" fmla="*/ 46 w 324"/>
                <a:gd name="T1" fmla="*/ 33 h 244"/>
                <a:gd name="T2" fmla="*/ 40 w 324"/>
                <a:gd name="T3" fmla="*/ 32 h 244"/>
                <a:gd name="T4" fmla="*/ 35 w 324"/>
                <a:gd name="T5" fmla="*/ 32 h 244"/>
                <a:gd name="T6" fmla="*/ 29 w 324"/>
                <a:gd name="T7" fmla="*/ 32 h 244"/>
                <a:gd name="T8" fmla="*/ 23 w 324"/>
                <a:gd name="T9" fmla="*/ 33 h 244"/>
                <a:gd name="T10" fmla="*/ 17 w 324"/>
                <a:gd name="T11" fmla="*/ 35 h 244"/>
                <a:gd name="T12" fmla="*/ 10 w 324"/>
                <a:gd name="T13" fmla="*/ 35 h 244"/>
                <a:gd name="T14" fmla="*/ 4 w 324"/>
                <a:gd name="T15" fmla="*/ 35 h 244"/>
                <a:gd name="T16" fmla="*/ 0 w 324"/>
                <a:gd name="T17" fmla="*/ 33 h 244"/>
                <a:gd name="T18" fmla="*/ 4 w 324"/>
                <a:gd name="T19" fmla="*/ 31 h 244"/>
                <a:gd name="T20" fmla="*/ 9 w 324"/>
                <a:gd name="T21" fmla="*/ 26 h 244"/>
                <a:gd name="T22" fmla="*/ 13 w 324"/>
                <a:gd name="T23" fmla="*/ 22 h 244"/>
                <a:gd name="T24" fmla="*/ 17 w 324"/>
                <a:gd name="T25" fmla="*/ 19 h 244"/>
                <a:gd name="T26" fmla="*/ 22 w 324"/>
                <a:gd name="T27" fmla="*/ 13 h 244"/>
                <a:gd name="T28" fmla="*/ 26 w 324"/>
                <a:gd name="T29" fmla="*/ 10 h 244"/>
                <a:gd name="T30" fmla="*/ 29 w 324"/>
                <a:gd name="T31" fmla="*/ 4 h 244"/>
                <a:gd name="T32" fmla="*/ 33 w 324"/>
                <a:gd name="T33" fmla="*/ 0 h 244"/>
                <a:gd name="T34" fmla="*/ 46 w 324"/>
                <a:gd name="T35" fmla="*/ 33 h 2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4" h="244">
                  <a:moveTo>
                    <a:pt x="324" y="233"/>
                  </a:moveTo>
                  <a:lnTo>
                    <a:pt x="284" y="223"/>
                  </a:lnTo>
                  <a:lnTo>
                    <a:pt x="244" y="223"/>
                  </a:lnTo>
                  <a:lnTo>
                    <a:pt x="202" y="223"/>
                  </a:lnTo>
                  <a:lnTo>
                    <a:pt x="162" y="233"/>
                  </a:lnTo>
                  <a:lnTo>
                    <a:pt x="122" y="244"/>
                  </a:lnTo>
                  <a:lnTo>
                    <a:pt x="71" y="244"/>
                  </a:lnTo>
                  <a:lnTo>
                    <a:pt x="30" y="244"/>
                  </a:lnTo>
                  <a:lnTo>
                    <a:pt x="0" y="233"/>
                  </a:lnTo>
                  <a:lnTo>
                    <a:pt x="30" y="213"/>
                  </a:lnTo>
                  <a:lnTo>
                    <a:pt x="61" y="183"/>
                  </a:lnTo>
                  <a:lnTo>
                    <a:pt x="91" y="152"/>
                  </a:lnTo>
                  <a:lnTo>
                    <a:pt x="122" y="132"/>
                  </a:lnTo>
                  <a:lnTo>
                    <a:pt x="152" y="91"/>
                  </a:lnTo>
                  <a:lnTo>
                    <a:pt x="183" y="71"/>
                  </a:lnTo>
                  <a:lnTo>
                    <a:pt x="202" y="30"/>
                  </a:lnTo>
                  <a:lnTo>
                    <a:pt x="233" y="0"/>
                  </a:lnTo>
                  <a:lnTo>
                    <a:pt x="324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5" name="Freeform 434"/>
            <p:cNvSpPr>
              <a:spLocks/>
            </p:cNvSpPr>
            <p:nvPr/>
          </p:nvSpPr>
          <p:spPr bwMode="auto">
            <a:xfrm>
              <a:off x="1394" y="3706"/>
              <a:ext cx="46" cy="35"/>
            </a:xfrm>
            <a:custGeom>
              <a:avLst/>
              <a:gdLst>
                <a:gd name="T0" fmla="*/ 46 w 324"/>
                <a:gd name="T1" fmla="*/ 33 h 244"/>
                <a:gd name="T2" fmla="*/ 40 w 324"/>
                <a:gd name="T3" fmla="*/ 32 h 244"/>
                <a:gd name="T4" fmla="*/ 35 w 324"/>
                <a:gd name="T5" fmla="*/ 32 h 244"/>
                <a:gd name="T6" fmla="*/ 29 w 324"/>
                <a:gd name="T7" fmla="*/ 32 h 244"/>
                <a:gd name="T8" fmla="*/ 23 w 324"/>
                <a:gd name="T9" fmla="*/ 33 h 244"/>
                <a:gd name="T10" fmla="*/ 17 w 324"/>
                <a:gd name="T11" fmla="*/ 35 h 244"/>
                <a:gd name="T12" fmla="*/ 10 w 324"/>
                <a:gd name="T13" fmla="*/ 35 h 244"/>
                <a:gd name="T14" fmla="*/ 4 w 324"/>
                <a:gd name="T15" fmla="*/ 35 h 244"/>
                <a:gd name="T16" fmla="*/ 0 w 324"/>
                <a:gd name="T17" fmla="*/ 33 h 244"/>
                <a:gd name="T18" fmla="*/ 4 w 324"/>
                <a:gd name="T19" fmla="*/ 31 h 244"/>
                <a:gd name="T20" fmla="*/ 9 w 324"/>
                <a:gd name="T21" fmla="*/ 26 h 244"/>
                <a:gd name="T22" fmla="*/ 13 w 324"/>
                <a:gd name="T23" fmla="*/ 22 h 244"/>
                <a:gd name="T24" fmla="*/ 17 w 324"/>
                <a:gd name="T25" fmla="*/ 19 h 244"/>
                <a:gd name="T26" fmla="*/ 22 w 324"/>
                <a:gd name="T27" fmla="*/ 13 h 244"/>
                <a:gd name="T28" fmla="*/ 26 w 324"/>
                <a:gd name="T29" fmla="*/ 10 h 244"/>
                <a:gd name="T30" fmla="*/ 29 w 324"/>
                <a:gd name="T31" fmla="*/ 4 h 244"/>
                <a:gd name="T32" fmla="*/ 33 w 324"/>
                <a:gd name="T33" fmla="*/ 0 h 244"/>
                <a:gd name="T34" fmla="*/ 46 w 324"/>
                <a:gd name="T35" fmla="*/ 33 h 2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4" h="244">
                  <a:moveTo>
                    <a:pt x="324" y="233"/>
                  </a:moveTo>
                  <a:lnTo>
                    <a:pt x="284" y="223"/>
                  </a:lnTo>
                  <a:lnTo>
                    <a:pt x="244" y="223"/>
                  </a:lnTo>
                  <a:lnTo>
                    <a:pt x="202" y="223"/>
                  </a:lnTo>
                  <a:lnTo>
                    <a:pt x="162" y="233"/>
                  </a:lnTo>
                  <a:lnTo>
                    <a:pt x="122" y="244"/>
                  </a:lnTo>
                  <a:lnTo>
                    <a:pt x="71" y="244"/>
                  </a:lnTo>
                  <a:lnTo>
                    <a:pt x="30" y="244"/>
                  </a:lnTo>
                  <a:lnTo>
                    <a:pt x="0" y="233"/>
                  </a:lnTo>
                  <a:lnTo>
                    <a:pt x="30" y="213"/>
                  </a:lnTo>
                  <a:lnTo>
                    <a:pt x="61" y="183"/>
                  </a:lnTo>
                  <a:lnTo>
                    <a:pt x="91" y="152"/>
                  </a:lnTo>
                  <a:lnTo>
                    <a:pt x="122" y="132"/>
                  </a:lnTo>
                  <a:lnTo>
                    <a:pt x="152" y="91"/>
                  </a:lnTo>
                  <a:lnTo>
                    <a:pt x="183" y="71"/>
                  </a:lnTo>
                  <a:lnTo>
                    <a:pt x="202" y="30"/>
                  </a:lnTo>
                  <a:lnTo>
                    <a:pt x="233" y="0"/>
                  </a:lnTo>
                  <a:lnTo>
                    <a:pt x="324" y="233"/>
                  </a:lnTo>
                  <a:close/>
                </a:path>
              </a:pathLst>
            </a:custGeom>
            <a:solidFill>
              <a:srgbClr val="9F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6" name="Freeform 435"/>
            <p:cNvSpPr>
              <a:spLocks/>
            </p:cNvSpPr>
            <p:nvPr/>
          </p:nvSpPr>
          <p:spPr bwMode="auto">
            <a:xfrm>
              <a:off x="1394" y="3706"/>
              <a:ext cx="46" cy="35"/>
            </a:xfrm>
            <a:custGeom>
              <a:avLst/>
              <a:gdLst>
                <a:gd name="T0" fmla="*/ 46 w 324"/>
                <a:gd name="T1" fmla="*/ 33 h 244"/>
                <a:gd name="T2" fmla="*/ 40 w 324"/>
                <a:gd name="T3" fmla="*/ 32 h 244"/>
                <a:gd name="T4" fmla="*/ 35 w 324"/>
                <a:gd name="T5" fmla="*/ 32 h 244"/>
                <a:gd name="T6" fmla="*/ 29 w 324"/>
                <a:gd name="T7" fmla="*/ 32 h 244"/>
                <a:gd name="T8" fmla="*/ 23 w 324"/>
                <a:gd name="T9" fmla="*/ 33 h 244"/>
                <a:gd name="T10" fmla="*/ 17 w 324"/>
                <a:gd name="T11" fmla="*/ 35 h 244"/>
                <a:gd name="T12" fmla="*/ 10 w 324"/>
                <a:gd name="T13" fmla="*/ 35 h 244"/>
                <a:gd name="T14" fmla="*/ 4 w 324"/>
                <a:gd name="T15" fmla="*/ 35 h 244"/>
                <a:gd name="T16" fmla="*/ 0 w 324"/>
                <a:gd name="T17" fmla="*/ 33 h 244"/>
                <a:gd name="T18" fmla="*/ 4 w 324"/>
                <a:gd name="T19" fmla="*/ 31 h 244"/>
                <a:gd name="T20" fmla="*/ 9 w 324"/>
                <a:gd name="T21" fmla="*/ 26 h 244"/>
                <a:gd name="T22" fmla="*/ 13 w 324"/>
                <a:gd name="T23" fmla="*/ 22 h 244"/>
                <a:gd name="T24" fmla="*/ 17 w 324"/>
                <a:gd name="T25" fmla="*/ 19 h 244"/>
                <a:gd name="T26" fmla="*/ 22 w 324"/>
                <a:gd name="T27" fmla="*/ 13 h 244"/>
                <a:gd name="T28" fmla="*/ 26 w 324"/>
                <a:gd name="T29" fmla="*/ 10 h 244"/>
                <a:gd name="T30" fmla="*/ 29 w 324"/>
                <a:gd name="T31" fmla="*/ 4 h 244"/>
                <a:gd name="T32" fmla="*/ 33 w 324"/>
                <a:gd name="T33" fmla="*/ 0 h 244"/>
                <a:gd name="T34" fmla="*/ 46 w 324"/>
                <a:gd name="T35" fmla="*/ 33 h 2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4" h="244">
                  <a:moveTo>
                    <a:pt x="324" y="233"/>
                  </a:moveTo>
                  <a:lnTo>
                    <a:pt x="284" y="223"/>
                  </a:lnTo>
                  <a:lnTo>
                    <a:pt x="244" y="223"/>
                  </a:lnTo>
                  <a:lnTo>
                    <a:pt x="202" y="223"/>
                  </a:lnTo>
                  <a:lnTo>
                    <a:pt x="162" y="233"/>
                  </a:lnTo>
                  <a:lnTo>
                    <a:pt x="122" y="244"/>
                  </a:lnTo>
                  <a:lnTo>
                    <a:pt x="71" y="244"/>
                  </a:lnTo>
                  <a:lnTo>
                    <a:pt x="30" y="244"/>
                  </a:lnTo>
                  <a:lnTo>
                    <a:pt x="0" y="233"/>
                  </a:lnTo>
                  <a:lnTo>
                    <a:pt x="30" y="213"/>
                  </a:lnTo>
                  <a:lnTo>
                    <a:pt x="61" y="183"/>
                  </a:lnTo>
                  <a:lnTo>
                    <a:pt x="91" y="152"/>
                  </a:lnTo>
                  <a:lnTo>
                    <a:pt x="122" y="132"/>
                  </a:lnTo>
                  <a:lnTo>
                    <a:pt x="152" y="91"/>
                  </a:lnTo>
                  <a:lnTo>
                    <a:pt x="183" y="71"/>
                  </a:lnTo>
                  <a:lnTo>
                    <a:pt x="202" y="30"/>
                  </a:lnTo>
                  <a:lnTo>
                    <a:pt x="233" y="0"/>
                  </a:lnTo>
                  <a:lnTo>
                    <a:pt x="324" y="2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7" name="Freeform 436"/>
            <p:cNvSpPr>
              <a:spLocks/>
            </p:cNvSpPr>
            <p:nvPr/>
          </p:nvSpPr>
          <p:spPr bwMode="auto">
            <a:xfrm>
              <a:off x="1361" y="3751"/>
              <a:ext cx="92" cy="13"/>
            </a:xfrm>
            <a:custGeom>
              <a:avLst/>
              <a:gdLst>
                <a:gd name="T0" fmla="*/ 89 w 648"/>
                <a:gd name="T1" fmla="*/ 6 h 92"/>
                <a:gd name="T2" fmla="*/ 89 w 648"/>
                <a:gd name="T3" fmla="*/ 7 h 92"/>
                <a:gd name="T4" fmla="*/ 92 w 648"/>
                <a:gd name="T5" fmla="*/ 9 h 92"/>
                <a:gd name="T6" fmla="*/ 10 w 648"/>
                <a:gd name="T7" fmla="*/ 13 h 92"/>
                <a:gd name="T8" fmla="*/ 6 w 648"/>
                <a:gd name="T9" fmla="*/ 9 h 92"/>
                <a:gd name="T10" fmla="*/ 4 w 648"/>
                <a:gd name="T11" fmla="*/ 10 h 92"/>
                <a:gd name="T12" fmla="*/ 0 w 648"/>
                <a:gd name="T13" fmla="*/ 11 h 92"/>
                <a:gd name="T14" fmla="*/ 4 w 648"/>
                <a:gd name="T15" fmla="*/ 7 h 92"/>
                <a:gd name="T16" fmla="*/ 9 w 648"/>
                <a:gd name="T17" fmla="*/ 4 h 92"/>
                <a:gd name="T18" fmla="*/ 13 w 648"/>
                <a:gd name="T19" fmla="*/ 1 h 92"/>
                <a:gd name="T20" fmla="*/ 19 w 648"/>
                <a:gd name="T21" fmla="*/ 1 h 92"/>
                <a:gd name="T22" fmla="*/ 24 w 648"/>
                <a:gd name="T23" fmla="*/ 0 h 92"/>
                <a:gd name="T24" fmla="*/ 30 w 648"/>
                <a:gd name="T25" fmla="*/ 0 h 92"/>
                <a:gd name="T26" fmla="*/ 36 w 648"/>
                <a:gd name="T27" fmla="*/ 0 h 92"/>
                <a:gd name="T28" fmla="*/ 42 w 648"/>
                <a:gd name="T29" fmla="*/ 0 h 92"/>
                <a:gd name="T30" fmla="*/ 47 w 648"/>
                <a:gd name="T31" fmla="*/ 0 h 92"/>
                <a:gd name="T32" fmla="*/ 53 w 648"/>
                <a:gd name="T33" fmla="*/ 1 h 92"/>
                <a:gd name="T34" fmla="*/ 59 w 648"/>
                <a:gd name="T35" fmla="*/ 1 h 92"/>
                <a:gd name="T36" fmla="*/ 65 w 648"/>
                <a:gd name="T37" fmla="*/ 3 h 92"/>
                <a:gd name="T38" fmla="*/ 70 w 648"/>
                <a:gd name="T39" fmla="*/ 4 h 92"/>
                <a:gd name="T40" fmla="*/ 78 w 648"/>
                <a:gd name="T41" fmla="*/ 4 h 92"/>
                <a:gd name="T42" fmla="*/ 83 w 648"/>
                <a:gd name="T43" fmla="*/ 4 h 92"/>
                <a:gd name="T44" fmla="*/ 89 w 648"/>
                <a:gd name="T45" fmla="*/ 6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48" h="92">
                  <a:moveTo>
                    <a:pt x="628" y="41"/>
                  </a:moveTo>
                  <a:lnTo>
                    <a:pt x="628" y="50"/>
                  </a:lnTo>
                  <a:lnTo>
                    <a:pt x="648" y="61"/>
                  </a:lnTo>
                  <a:lnTo>
                    <a:pt x="71" y="92"/>
                  </a:lnTo>
                  <a:lnTo>
                    <a:pt x="40" y="61"/>
                  </a:lnTo>
                  <a:lnTo>
                    <a:pt x="30" y="71"/>
                  </a:lnTo>
                  <a:lnTo>
                    <a:pt x="0" y="81"/>
                  </a:lnTo>
                  <a:lnTo>
                    <a:pt x="30" y="50"/>
                  </a:lnTo>
                  <a:lnTo>
                    <a:pt x="61" y="31"/>
                  </a:lnTo>
                  <a:lnTo>
                    <a:pt x="91" y="10"/>
                  </a:lnTo>
                  <a:lnTo>
                    <a:pt x="132" y="10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54" y="0"/>
                  </a:lnTo>
                  <a:lnTo>
                    <a:pt x="294" y="0"/>
                  </a:lnTo>
                  <a:lnTo>
                    <a:pt x="334" y="0"/>
                  </a:lnTo>
                  <a:lnTo>
                    <a:pt x="374" y="10"/>
                  </a:lnTo>
                  <a:lnTo>
                    <a:pt x="416" y="10"/>
                  </a:lnTo>
                  <a:lnTo>
                    <a:pt x="456" y="20"/>
                  </a:lnTo>
                  <a:lnTo>
                    <a:pt x="496" y="31"/>
                  </a:lnTo>
                  <a:lnTo>
                    <a:pt x="547" y="31"/>
                  </a:lnTo>
                  <a:lnTo>
                    <a:pt x="588" y="31"/>
                  </a:lnTo>
                  <a:lnTo>
                    <a:pt x="628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8" name="Freeform 437"/>
            <p:cNvSpPr>
              <a:spLocks/>
            </p:cNvSpPr>
            <p:nvPr/>
          </p:nvSpPr>
          <p:spPr bwMode="auto">
            <a:xfrm>
              <a:off x="1361" y="3751"/>
              <a:ext cx="92" cy="13"/>
            </a:xfrm>
            <a:custGeom>
              <a:avLst/>
              <a:gdLst>
                <a:gd name="T0" fmla="*/ 89 w 648"/>
                <a:gd name="T1" fmla="*/ 6 h 92"/>
                <a:gd name="T2" fmla="*/ 89 w 648"/>
                <a:gd name="T3" fmla="*/ 7 h 92"/>
                <a:gd name="T4" fmla="*/ 92 w 648"/>
                <a:gd name="T5" fmla="*/ 9 h 92"/>
                <a:gd name="T6" fmla="*/ 10 w 648"/>
                <a:gd name="T7" fmla="*/ 13 h 92"/>
                <a:gd name="T8" fmla="*/ 6 w 648"/>
                <a:gd name="T9" fmla="*/ 9 h 92"/>
                <a:gd name="T10" fmla="*/ 4 w 648"/>
                <a:gd name="T11" fmla="*/ 10 h 92"/>
                <a:gd name="T12" fmla="*/ 0 w 648"/>
                <a:gd name="T13" fmla="*/ 11 h 92"/>
                <a:gd name="T14" fmla="*/ 4 w 648"/>
                <a:gd name="T15" fmla="*/ 7 h 92"/>
                <a:gd name="T16" fmla="*/ 9 w 648"/>
                <a:gd name="T17" fmla="*/ 4 h 92"/>
                <a:gd name="T18" fmla="*/ 13 w 648"/>
                <a:gd name="T19" fmla="*/ 1 h 92"/>
                <a:gd name="T20" fmla="*/ 19 w 648"/>
                <a:gd name="T21" fmla="*/ 1 h 92"/>
                <a:gd name="T22" fmla="*/ 24 w 648"/>
                <a:gd name="T23" fmla="*/ 0 h 92"/>
                <a:gd name="T24" fmla="*/ 30 w 648"/>
                <a:gd name="T25" fmla="*/ 0 h 92"/>
                <a:gd name="T26" fmla="*/ 36 w 648"/>
                <a:gd name="T27" fmla="*/ 0 h 92"/>
                <a:gd name="T28" fmla="*/ 42 w 648"/>
                <a:gd name="T29" fmla="*/ 0 h 92"/>
                <a:gd name="T30" fmla="*/ 47 w 648"/>
                <a:gd name="T31" fmla="*/ 0 h 92"/>
                <a:gd name="T32" fmla="*/ 53 w 648"/>
                <a:gd name="T33" fmla="*/ 1 h 92"/>
                <a:gd name="T34" fmla="*/ 59 w 648"/>
                <a:gd name="T35" fmla="*/ 1 h 92"/>
                <a:gd name="T36" fmla="*/ 65 w 648"/>
                <a:gd name="T37" fmla="*/ 3 h 92"/>
                <a:gd name="T38" fmla="*/ 70 w 648"/>
                <a:gd name="T39" fmla="*/ 4 h 92"/>
                <a:gd name="T40" fmla="*/ 78 w 648"/>
                <a:gd name="T41" fmla="*/ 4 h 92"/>
                <a:gd name="T42" fmla="*/ 83 w 648"/>
                <a:gd name="T43" fmla="*/ 4 h 92"/>
                <a:gd name="T44" fmla="*/ 89 w 648"/>
                <a:gd name="T45" fmla="*/ 6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48" h="92">
                  <a:moveTo>
                    <a:pt x="628" y="41"/>
                  </a:moveTo>
                  <a:lnTo>
                    <a:pt x="628" y="50"/>
                  </a:lnTo>
                  <a:lnTo>
                    <a:pt x="648" y="61"/>
                  </a:lnTo>
                  <a:lnTo>
                    <a:pt x="71" y="92"/>
                  </a:lnTo>
                  <a:lnTo>
                    <a:pt x="40" y="61"/>
                  </a:lnTo>
                  <a:lnTo>
                    <a:pt x="30" y="71"/>
                  </a:lnTo>
                  <a:lnTo>
                    <a:pt x="0" y="81"/>
                  </a:lnTo>
                  <a:lnTo>
                    <a:pt x="30" y="50"/>
                  </a:lnTo>
                  <a:lnTo>
                    <a:pt x="61" y="31"/>
                  </a:lnTo>
                  <a:lnTo>
                    <a:pt x="91" y="10"/>
                  </a:lnTo>
                  <a:lnTo>
                    <a:pt x="132" y="10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54" y="0"/>
                  </a:lnTo>
                  <a:lnTo>
                    <a:pt x="294" y="0"/>
                  </a:lnTo>
                  <a:lnTo>
                    <a:pt x="334" y="0"/>
                  </a:lnTo>
                  <a:lnTo>
                    <a:pt x="374" y="10"/>
                  </a:lnTo>
                  <a:lnTo>
                    <a:pt x="416" y="10"/>
                  </a:lnTo>
                  <a:lnTo>
                    <a:pt x="456" y="20"/>
                  </a:lnTo>
                  <a:lnTo>
                    <a:pt x="496" y="31"/>
                  </a:lnTo>
                  <a:lnTo>
                    <a:pt x="547" y="31"/>
                  </a:lnTo>
                  <a:lnTo>
                    <a:pt x="588" y="31"/>
                  </a:lnTo>
                  <a:lnTo>
                    <a:pt x="628" y="41"/>
                  </a:lnTo>
                  <a:close/>
                </a:path>
              </a:pathLst>
            </a:custGeom>
            <a:solidFill>
              <a:srgbClr val="9F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9" name="Freeform 438"/>
            <p:cNvSpPr>
              <a:spLocks/>
            </p:cNvSpPr>
            <p:nvPr/>
          </p:nvSpPr>
          <p:spPr bwMode="auto">
            <a:xfrm>
              <a:off x="1361" y="3751"/>
              <a:ext cx="92" cy="13"/>
            </a:xfrm>
            <a:custGeom>
              <a:avLst/>
              <a:gdLst>
                <a:gd name="T0" fmla="*/ 89 w 648"/>
                <a:gd name="T1" fmla="*/ 6 h 92"/>
                <a:gd name="T2" fmla="*/ 89 w 648"/>
                <a:gd name="T3" fmla="*/ 7 h 92"/>
                <a:gd name="T4" fmla="*/ 92 w 648"/>
                <a:gd name="T5" fmla="*/ 9 h 92"/>
                <a:gd name="T6" fmla="*/ 10 w 648"/>
                <a:gd name="T7" fmla="*/ 13 h 92"/>
                <a:gd name="T8" fmla="*/ 6 w 648"/>
                <a:gd name="T9" fmla="*/ 9 h 92"/>
                <a:gd name="T10" fmla="*/ 4 w 648"/>
                <a:gd name="T11" fmla="*/ 10 h 92"/>
                <a:gd name="T12" fmla="*/ 0 w 648"/>
                <a:gd name="T13" fmla="*/ 11 h 92"/>
                <a:gd name="T14" fmla="*/ 4 w 648"/>
                <a:gd name="T15" fmla="*/ 7 h 92"/>
                <a:gd name="T16" fmla="*/ 9 w 648"/>
                <a:gd name="T17" fmla="*/ 4 h 92"/>
                <a:gd name="T18" fmla="*/ 13 w 648"/>
                <a:gd name="T19" fmla="*/ 1 h 92"/>
                <a:gd name="T20" fmla="*/ 19 w 648"/>
                <a:gd name="T21" fmla="*/ 1 h 92"/>
                <a:gd name="T22" fmla="*/ 24 w 648"/>
                <a:gd name="T23" fmla="*/ 0 h 92"/>
                <a:gd name="T24" fmla="*/ 30 w 648"/>
                <a:gd name="T25" fmla="*/ 0 h 92"/>
                <a:gd name="T26" fmla="*/ 36 w 648"/>
                <a:gd name="T27" fmla="*/ 0 h 92"/>
                <a:gd name="T28" fmla="*/ 42 w 648"/>
                <a:gd name="T29" fmla="*/ 0 h 92"/>
                <a:gd name="T30" fmla="*/ 47 w 648"/>
                <a:gd name="T31" fmla="*/ 0 h 92"/>
                <a:gd name="T32" fmla="*/ 53 w 648"/>
                <a:gd name="T33" fmla="*/ 1 h 92"/>
                <a:gd name="T34" fmla="*/ 59 w 648"/>
                <a:gd name="T35" fmla="*/ 1 h 92"/>
                <a:gd name="T36" fmla="*/ 65 w 648"/>
                <a:gd name="T37" fmla="*/ 3 h 92"/>
                <a:gd name="T38" fmla="*/ 70 w 648"/>
                <a:gd name="T39" fmla="*/ 4 h 92"/>
                <a:gd name="T40" fmla="*/ 78 w 648"/>
                <a:gd name="T41" fmla="*/ 4 h 92"/>
                <a:gd name="T42" fmla="*/ 83 w 648"/>
                <a:gd name="T43" fmla="*/ 4 h 92"/>
                <a:gd name="T44" fmla="*/ 89 w 648"/>
                <a:gd name="T45" fmla="*/ 6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48" h="92">
                  <a:moveTo>
                    <a:pt x="628" y="41"/>
                  </a:moveTo>
                  <a:lnTo>
                    <a:pt x="628" y="50"/>
                  </a:lnTo>
                  <a:lnTo>
                    <a:pt x="648" y="61"/>
                  </a:lnTo>
                  <a:lnTo>
                    <a:pt x="71" y="92"/>
                  </a:lnTo>
                  <a:lnTo>
                    <a:pt x="40" y="61"/>
                  </a:lnTo>
                  <a:lnTo>
                    <a:pt x="30" y="71"/>
                  </a:lnTo>
                  <a:lnTo>
                    <a:pt x="0" y="81"/>
                  </a:lnTo>
                  <a:lnTo>
                    <a:pt x="30" y="50"/>
                  </a:lnTo>
                  <a:lnTo>
                    <a:pt x="61" y="31"/>
                  </a:lnTo>
                  <a:lnTo>
                    <a:pt x="91" y="10"/>
                  </a:lnTo>
                  <a:lnTo>
                    <a:pt x="132" y="10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54" y="0"/>
                  </a:lnTo>
                  <a:lnTo>
                    <a:pt x="294" y="0"/>
                  </a:lnTo>
                  <a:lnTo>
                    <a:pt x="334" y="0"/>
                  </a:lnTo>
                  <a:lnTo>
                    <a:pt x="374" y="10"/>
                  </a:lnTo>
                  <a:lnTo>
                    <a:pt x="416" y="10"/>
                  </a:lnTo>
                  <a:lnTo>
                    <a:pt x="456" y="20"/>
                  </a:lnTo>
                  <a:lnTo>
                    <a:pt x="496" y="31"/>
                  </a:lnTo>
                  <a:lnTo>
                    <a:pt x="547" y="31"/>
                  </a:lnTo>
                  <a:lnTo>
                    <a:pt x="588" y="31"/>
                  </a:lnTo>
                  <a:lnTo>
                    <a:pt x="628" y="4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0" name="Freeform 439"/>
            <p:cNvSpPr>
              <a:spLocks/>
            </p:cNvSpPr>
            <p:nvPr/>
          </p:nvSpPr>
          <p:spPr bwMode="auto">
            <a:xfrm>
              <a:off x="1944" y="3758"/>
              <a:ext cx="185" cy="6"/>
            </a:xfrm>
            <a:custGeom>
              <a:avLst/>
              <a:gdLst>
                <a:gd name="T0" fmla="*/ 179 w 1297"/>
                <a:gd name="T1" fmla="*/ 4 h 42"/>
                <a:gd name="T2" fmla="*/ 168 w 1297"/>
                <a:gd name="T3" fmla="*/ 4 h 42"/>
                <a:gd name="T4" fmla="*/ 156 w 1297"/>
                <a:gd name="T5" fmla="*/ 4 h 42"/>
                <a:gd name="T6" fmla="*/ 144 w 1297"/>
                <a:gd name="T7" fmla="*/ 4 h 42"/>
                <a:gd name="T8" fmla="*/ 134 w 1297"/>
                <a:gd name="T9" fmla="*/ 6 h 42"/>
                <a:gd name="T10" fmla="*/ 123 w 1297"/>
                <a:gd name="T11" fmla="*/ 6 h 42"/>
                <a:gd name="T12" fmla="*/ 111 w 1297"/>
                <a:gd name="T13" fmla="*/ 6 h 42"/>
                <a:gd name="T14" fmla="*/ 100 w 1297"/>
                <a:gd name="T15" fmla="*/ 6 h 42"/>
                <a:gd name="T16" fmla="*/ 88 w 1297"/>
                <a:gd name="T17" fmla="*/ 6 h 42"/>
                <a:gd name="T18" fmla="*/ 77 w 1297"/>
                <a:gd name="T19" fmla="*/ 6 h 42"/>
                <a:gd name="T20" fmla="*/ 65 w 1297"/>
                <a:gd name="T21" fmla="*/ 6 h 42"/>
                <a:gd name="T22" fmla="*/ 54 w 1297"/>
                <a:gd name="T23" fmla="*/ 6 h 42"/>
                <a:gd name="T24" fmla="*/ 41 w 1297"/>
                <a:gd name="T25" fmla="*/ 6 h 42"/>
                <a:gd name="T26" fmla="*/ 29 w 1297"/>
                <a:gd name="T27" fmla="*/ 6 h 42"/>
                <a:gd name="T28" fmla="*/ 17 w 1297"/>
                <a:gd name="T29" fmla="*/ 6 h 42"/>
                <a:gd name="T30" fmla="*/ 6 w 1297"/>
                <a:gd name="T31" fmla="*/ 6 h 42"/>
                <a:gd name="T32" fmla="*/ 4 w 1297"/>
                <a:gd name="T33" fmla="*/ 4 h 42"/>
                <a:gd name="T34" fmla="*/ 12 w 1297"/>
                <a:gd name="T35" fmla="*/ 3 h 42"/>
                <a:gd name="T36" fmla="*/ 22 w 1297"/>
                <a:gd name="T37" fmla="*/ 3 h 42"/>
                <a:gd name="T38" fmla="*/ 32 w 1297"/>
                <a:gd name="T39" fmla="*/ 2 h 42"/>
                <a:gd name="T40" fmla="*/ 42 w 1297"/>
                <a:gd name="T41" fmla="*/ 2 h 42"/>
                <a:gd name="T42" fmla="*/ 54 w 1297"/>
                <a:gd name="T43" fmla="*/ 2 h 42"/>
                <a:gd name="T44" fmla="*/ 64 w 1297"/>
                <a:gd name="T45" fmla="*/ 2 h 42"/>
                <a:gd name="T46" fmla="*/ 75 w 1297"/>
                <a:gd name="T47" fmla="*/ 2 h 42"/>
                <a:gd name="T48" fmla="*/ 87 w 1297"/>
                <a:gd name="T49" fmla="*/ 2 h 42"/>
                <a:gd name="T50" fmla="*/ 98 w 1297"/>
                <a:gd name="T51" fmla="*/ 2 h 42"/>
                <a:gd name="T52" fmla="*/ 109 w 1297"/>
                <a:gd name="T53" fmla="*/ 2 h 42"/>
                <a:gd name="T54" fmla="*/ 120 w 1297"/>
                <a:gd name="T55" fmla="*/ 2 h 42"/>
                <a:gd name="T56" fmla="*/ 130 w 1297"/>
                <a:gd name="T57" fmla="*/ 0 h 42"/>
                <a:gd name="T58" fmla="*/ 142 w 1297"/>
                <a:gd name="T59" fmla="*/ 0 h 42"/>
                <a:gd name="T60" fmla="*/ 152 w 1297"/>
                <a:gd name="T61" fmla="*/ 0 h 42"/>
                <a:gd name="T62" fmla="*/ 162 w 1297"/>
                <a:gd name="T63" fmla="*/ 0 h 42"/>
                <a:gd name="T64" fmla="*/ 171 w 1297"/>
                <a:gd name="T65" fmla="*/ 2 h 42"/>
                <a:gd name="T66" fmla="*/ 179 w 1297"/>
                <a:gd name="T67" fmla="*/ 2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97" h="42">
                  <a:moveTo>
                    <a:pt x="1297" y="31"/>
                  </a:moveTo>
                  <a:lnTo>
                    <a:pt x="1257" y="31"/>
                  </a:lnTo>
                  <a:lnTo>
                    <a:pt x="1217" y="31"/>
                  </a:lnTo>
                  <a:lnTo>
                    <a:pt x="1175" y="31"/>
                  </a:lnTo>
                  <a:lnTo>
                    <a:pt x="1146" y="31"/>
                  </a:lnTo>
                  <a:lnTo>
                    <a:pt x="1095" y="31"/>
                  </a:lnTo>
                  <a:lnTo>
                    <a:pt x="1054" y="31"/>
                  </a:lnTo>
                  <a:lnTo>
                    <a:pt x="1013" y="31"/>
                  </a:lnTo>
                  <a:lnTo>
                    <a:pt x="983" y="42"/>
                  </a:lnTo>
                  <a:lnTo>
                    <a:pt x="942" y="42"/>
                  </a:lnTo>
                  <a:lnTo>
                    <a:pt x="902" y="42"/>
                  </a:lnTo>
                  <a:lnTo>
                    <a:pt x="862" y="42"/>
                  </a:lnTo>
                  <a:lnTo>
                    <a:pt x="821" y="42"/>
                  </a:lnTo>
                  <a:lnTo>
                    <a:pt x="780" y="42"/>
                  </a:lnTo>
                  <a:lnTo>
                    <a:pt x="740" y="42"/>
                  </a:lnTo>
                  <a:lnTo>
                    <a:pt x="700" y="42"/>
                  </a:lnTo>
                  <a:lnTo>
                    <a:pt x="669" y="42"/>
                  </a:lnTo>
                  <a:lnTo>
                    <a:pt x="618" y="42"/>
                  </a:lnTo>
                  <a:lnTo>
                    <a:pt x="578" y="42"/>
                  </a:lnTo>
                  <a:lnTo>
                    <a:pt x="538" y="42"/>
                  </a:lnTo>
                  <a:lnTo>
                    <a:pt x="496" y="42"/>
                  </a:lnTo>
                  <a:lnTo>
                    <a:pt x="456" y="42"/>
                  </a:lnTo>
                  <a:lnTo>
                    <a:pt x="416" y="42"/>
                  </a:lnTo>
                  <a:lnTo>
                    <a:pt x="376" y="42"/>
                  </a:lnTo>
                  <a:lnTo>
                    <a:pt x="334" y="42"/>
                  </a:lnTo>
                  <a:lnTo>
                    <a:pt x="284" y="42"/>
                  </a:lnTo>
                  <a:lnTo>
                    <a:pt x="243" y="42"/>
                  </a:lnTo>
                  <a:lnTo>
                    <a:pt x="203" y="42"/>
                  </a:lnTo>
                  <a:lnTo>
                    <a:pt x="162" y="42"/>
                  </a:lnTo>
                  <a:lnTo>
                    <a:pt x="122" y="42"/>
                  </a:lnTo>
                  <a:lnTo>
                    <a:pt x="81" y="42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31" y="31"/>
                  </a:lnTo>
                  <a:lnTo>
                    <a:pt x="50" y="31"/>
                  </a:lnTo>
                  <a:lnTo>
                    <a:pt x="81" y="21"/>
                  </a:lnTo>
                  <a:lnTo>
                    <a:pt x="122" y="21"/>
                  </a:lnTo>
                  <a:lnTo>
                    <a:pt x="152" y="21"/>
                  </a:lnTo>
                  <a:lnTo>
                    <a:pt x="193" y="11"/>
                  </a:lnTo>
                  <a:lnTo>
                    <a:pt x="223" y="11"/>
                  </a:lnTo>
                  <a:lnTo>
                    <a:pt x="264" y="11"/>
                  </a:lnTo>
                  <a:lnTo>
                    <a:pt x="294" y="11"/>
                  </a:lnTo>
                  <a:lnTo>
                    <a:pt x="334" y="11"/>
                  </a:lnTo>
                  <a:lnTo>
                    <a:pt x="376" y="11"/>
                  </a:lnTo>
                  <a:lnTo>
                    <a:pt x="416" y="11"/>
                  </a:lnTo>
                  <a:lnTo>
                    <a:pt x="446" y="11"/>
                  </a:lnTo>
                  <a:lnTo>
                    <a:pt x="487" y="11"/>
                  </a:lnTo>
                  <a:lnTo>
                    <a:pt x="527" y="11"/>
                  </a:lnTo>
                  <a:lnTo>
                    <a:pt x="568" y="11"/>
                  </a:lnTo>
                  <a:lnTo>
                    <a:pt x="608" y="11"/>
                  </a:lnTo>
                  <a:lnTo>
                    <a:pt x="649" y="11"/>
                  </a:lnTo>
                  <a:lnTo>
                    <a:pt x="689" y="11"/>
                  </a:lnTo>
                  <a:lnTo>
                    <a:pt x="719" y="11"/>
                  </a:lnTo>
                  <a:lnTo>
                    <a:pt x="761" y="11"/>
                  </a:lnTo>
                  <a:lnTo>
                    <a:pt x="801" y="11"/>
                  </a:lnTo>
                  <a:lnTo>
                    <a:pt x="841" y="11"/>
                  </a:lnTo>
                  <a:lnTo>
                    <a:pt x="881" y="11"/>
                  </a:lnTo>
                  <a:lnTo>
                    <a:pt x="912" y="0"/>
                  </a:lnTo>
                  <a:lnTo>
                    <a:pt x="952" y="0"/>
                  </a:lnTo>
                  <a:lnTo>
                    <a:pt x="993" y="0"/>
                  </a:lnTo>
                  <a:lnTo>
                    <a:pt x="1024" y="0"/>
                  </a:lnTo>
                  <a:lnTo>
                    <a:pt x="1064" y="0"/>
                  </a:lnTo>
                  <a:lnTo>
                    <a:pt x="1095" y="0"/>
                  </a:lnTo>
                  <a:lnTo>
                    <a:pt x="1135" y="0"/>
                  </a:lnTo>
                  <a:lnTo>
                    <a:pt x="1165" y="0"/>
                  </a:lnTo>
                  <a:lnTo>
                    <a:pt x="1196" y="11"/>
                  </a:lnTo>
                  <a:lnTo>
                    <a:pt x="1226" y="11"/>
                  </a:lnTo>
                  <a:lnTo>
                    <a:pt x="1257" y="11"/>
                  </a:lnTo>
                  <a:lnTo>
                    <a:pt x="1297" y="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1" name="Freeform 440"/>
            <p:cNvSpPr>
              <a:spLocks/>
            </p:cNvSpPr>
            <p:nvPr/>
          </p:nvSpPr>
          <p:spPr bwMode="auto">
            <a:xfrm>
              <a:off x="1944" y="3758"/>
              <a:ext cx="185" cy="6"/>
            </a:xfrm>
            <a:custGeom>
              <a:avLst/>
              <a:gdLst>
                <a:gd name="T0" fmla="*/ 179 w 1297"/>
                <a:gd name="T1" fmla="*/ 4 h 42"/>
                <a:gd name="T2" fmla="*/ 168 w 1297"/>
                <a:gd name="T3" fmla="*/ 4 h 42"/>
                <a:gd name="T4" fmla="*/ 156 w 1297"/>
                <a:gd name="T5" fmla="*/ 4 h 42"/>
                <a:gd name="T6" fmla="*/ 144 w 1297"/>
                <a:gd name="T7" fmla="*/ 4 h 42"/>
                <a:gd name="T8" fmla="*/ 134 w 1297"/>
                <a:gd name="T9" fmla="*/ 6 h 42"/>
                <a:gd name="T10" fmla="*/ 123 w 1297"/>
                <a:gd name="T11" fmla="*/ 6 h 42"/>
                <a:gd name="T12" fmla="*/ 111 w 1297"/>
                <a:gd name="T13" fmla="*/ 6 h 42"/>
                <a:gd name="T14" fmla="*/ 100 w 1297"/>
                <a:gd name="T15" fmla="*/ 6 h 42"/>
                <a:gd name="T16" fmla="*/ 88 w 1297"/>
                <a:gd name="T17" fmla="*/ 6 h 42"/>
                <a:gd name="T18" fmla="*/ 77 w 1297"/>
                <a:gd name="T19" fmla="*/ 6 h 42"/>
                <a:gd name="T20" fmla="*/ 65 w 1297"/>
                <a:gd name="T21" fmla="*/ 6 h 42"/>
                <a:gd name="T22" fmla="*/ 54 w 1297"/>
                <a:gd name="T23" fmla="*/ 6 h 42"/>
                <a:gd name="T24" fmla="*/ 41 w 1297"/>
                <a:gd name="T25" fmla="*/ 6 h 42"/>
                <a:gd name="T26" fmla="*/ 29 w 1297"/>
                <a:gd name="T27" fmla="*/ 6 h 42"/>
                <a:gd name="T28" fmla="*/ 17 w 1297"/>
                <a:gd name="T29" fmla="*/ 6 h 42"/>
                <a:gd name="T30" fmla="*/ 6 w 1297"/>
                <a:gd name="T31" fmla="*/ 6 h 42"/>
                <a:gd name="T32" fmla="*/ 4 w 1297"/>
                <a:gd name="T33" fmla="*/ 4 h 42"/>
                <a:gd name="T34" fmla="*/ 12 w 1297"/>
                <a:gd name="T35" fmla="*/ 3 h 42"/>
                <a:gd name="T36" fmla="*/ 22 w 1297"/>
                <a:gd name="T37" fmla="*/ 3 h 42"/>
                <a:gd name="T38" fmla="*/ 32 w 1297"/>
                <a:gd name="T39" fmla="*/ 2 h 42"/>
                <a:gd name="T40" fmla="*/ 42 w 1297"/>
                <a:gd name="T41" fmla="*/ 2 h 42"/>
                <a:gd name="T42" fmla="*/ 54 w 1297"/>
                <a:gd name="T43" fmla="*/ 2 h 42"/>
                <a:gd name="T44" fmla="*/ 64 w 1297"/>
                <a:gd name="T45" fmla="*/ 2 h 42"/>
                <a:gd name="T46" fmla="*/ 75 w 1297"/>
                <a:gd name="T47" fmla="*/ 2 h 42"/>
                <a:gd name="T48" fmla="*/ 87 w 1297"/>
                <a:gd name="T49" fmla="*/ 2 h 42"/>
                <a:gd name="T50" fmla="*/ 98 w 1297"/>
                <a:gd name="T51" fmla="*/ 2 h 42"/>
                <a:gd name="T52" fmla="*/ 109 w 1297"/>
                <a:gd name="T53" fmla="*/ 2 h 42"/>
                <a:gd name="T54" fmla="*/ 120 w 1297"/>
                <a:gd name="T55" fmla="*/ 2 h 42"/>
                <a:gd name="T56" fmla="*/ 130 w 1297"/>
                <a:gd name="T57" fmla="*/ 0 h 42"/>
                <a:gd name="T58" fmla="*/ 142 w 1297"/>
                <a:gd name="T59" fmla="*/ 0 h 42"/>
                <a:gd name="T60" fmla="*/ 152 w 1297"/>
                <a:gd name="T61" fmla="*/ 0 h 42"/>
                <a:gd name="T62" fmla="*/ 162 w 1297"/>
                <a:gd name="T63" fmla="*/ 0 h 42"/>
                <a:gd name="T64" fmla="*/ 171 w 1297"/>
                <a:gd name="T65" fmla="*/ 2 h 42"/>
                <a:gd name="T66" fmla="*/ 179 w 1297"/>
                <a:gd name="T67" fmla="*/ 2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97" h="42">
                  <a:moveTo>
                    <a:pt x="1297" y="31"/>
                  </a:moveTo>
                  <a:lnTo>
                    <a:pt x="1257" y="31"/>
                  </a:lnTo>
                  <a:lnTo>
                    <a:pt x="1217" y="31"/>
                  </a:lnTo>
                  <a:lnTo>
                    <a:pt x="1175" y="31"/>
                  </a:lnTo>
                  <a:lnTo>
                    <a:pt x="1146" y="31"/>
                  </a:lnTo>
                  <a:lnTo>
                    <a:pt x="1095" y="31"/>
                  </a:lnTo>
                  <a:lnTo>
                    <a:pt x="1054" y="31"/>
                  </a:lnTo>
                  <a:lnTo>
                    <a:pt x="1013" y="31"/>
                  </a:lnTo>
                  <a:lnTo>
                    <a:pt x="983" y="42"/>
                  </a:lnTo>
                  <a:lnTo>
                    <a:pt x="942" y="42"/>
                  </a:lnTo>
                  <a:lnTo>
                    <a:pt x="902" y="42"/>
                  </a:lnTo>
                  <a:lnTo>
                    <a:pt x="862" y="42"/>
                  </a:lnTo>
                  <a:lnTo>
                    <a:pt x="821" y="42"/>
                  </a:lnTo>
                  <a:lnTo>
                    <a:pt x="780" y="42"/>
                  </a:lnTo>
                  <a:lnTo>
                    <a:pt x="740" y="42"/>
                  </a:lnTo>
                  <a:lnTo>
                    <a:pt x="700" y="42"/>
                  </a:lnTo>
                  <a:lnTo>
                    <a:pt x="669" y="42"/>
                  </a:lnTo>
                  <a:lnTo>
                    <a:pt x="618" y="42"/>
                  </a:lnTo>
                  <a:lnTo>
                    <a:pt x="578" y="42"/>
                  </a:lnTo>
                  <a:lnTo>
                    <a:pt x="538" y="42"/>
                  </a:lnTo>
                  <a:lnTo>
                    <a:pt x="496" y="42"/>
                  </a:lnTo>
                  <a:lnTo>
                    <a:pt x="456" y="42"/>
                  </a:lnTo>
                  <a:lnTo>
                    <a:pt x="416" y="42"/>
                  </a:lnTo>
                  <a:lnTo>
                    <a:pt x="376" y="42"/>
                  </a:lnTo>
                  <a:lnTo>
                    <a:pt x="334" y="42"/>
                  </a:lnTo>
                  <a:lnTo>
                    <a:pt x="284" y="42"/>
                  </a:lnTo>
                  <a:lnTo>
                    <a:pt x="243" y="42"/>
                  </a:lnTo>
                  <a:lnTo>
                    <a:pt x="203" y="42"/>
                  </a:lnTo>
                  <a:lnTo>
                    <a:pt x="162" y="42"/>
                  </a:lnTo>
                  <a:lnTo>
                    <a:pt x="122" y="42"/>
                  </a:lnTo>
                  <a:lnTo>
                    <a:pt x="81" y="42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31" y="31"/>
                  </a:lnTo>
                  <a:lnTo>
                    <a:pt x="50" y="31"/>
                  </a:lnTo>
                  <a:lnTo>
                    <a:pt x="81" y="21"/>
                  </a:lnTo>
                  <a:lnTo>
                    <a:pt x="122" y="21"/>
                  </a:lnTo>
                  <a:lnTo>
                    <a:pt x="152" y="21"/>
                  </a:lnTo>
                  <a:lnTo>
                    <a:pt x="193" y="11"/>
                  </a:lnTo>
                  <a:lnTo>
                    <a:pt x="223" y="11"/>
                  </a:lnTo>
                  <a:lnTo>
                    <a:pt x="264" y="11"/>
                  </a:lnTo>
                  <a:lnTo>
                    <a:pt x="294" y="11"/>
                  </a:lnTo>
                  <a:lnTo>
                    <a:pt x="334" y="11"/>
                  </a:lnTo>
                  <a:lnTo>
                    <a:pt x="376" y="11"/>
                  </a:lnTo>
                  <a:lnTo>
                    <a:pt x="416" y="11"/>
                  </a:lnTo>
                  <a:lnTo>
                    <a:pt x="446" y="11"/>
                  </a:lnTo>
                  <a:lnTo>
                    <a:pt x="487" y="11"/>
                  </a:lnTo>
                  <a:lnTo>
                    <a:pt x="527" y="11"/>
                  </a:lnTo>
                  <a:lnTo>
                    <a:pt x="568" y="11"/>
                  </a:lnTo>
                  <a:lnTo>
                    <a:pt x="608" y="11"/>
                  </a:lnTo>
                  <a:lnTo>
                    <a:pt x="649" y="11"/>
                  </a:lnTo>
                  <a:lnTo>
                    <a:pt x="689" y="11"/>
                  </a:lnTo>
                  <a:lnTo>
                    <a:pt x="719" y="11"/>
                  </a:lnTo>
                  <a:lnTo>
                    <a:pt x="761" y="11"/>
                  </a:lnTo>
                  <a:lnTo>
                    <a:pt x="801" y="11"/>
                  </a:lnTo>
                  <a:lnTo>
                    <a:pt x="841" y="11"/>
                  </a:lnTo>
                  <a:lnTo>
                    <a:pt x="881" y="11"/>
                  </a:lnTo>
                  <a:lnTo>
                    <a:pt x="912" y="0"/>
                  </a:lnTo>
                  <a:lnTo>
                    <a:pt x="952" y="0"/>
                  </a:lnTo>
                  <a:lnTo>
                    <a:pt x="993" y="0"/>
                  </a:lnTo>
                  <a:lnTo>
                    <a:pt x="1024" y="0"/>
                  </a:lnTo>
                  <a:lnTo>
                    <a:pt x="1064" y="0"/>
                  </a:lnTo>
                  <a:lnTo>
                    <a:pt x="1095" y="0"/>
                  </a:lnTo>
                  <a:lnTo>
                    <a:pt x="1135" y="0"/>
                  </a:lnTo>
                  <a:lnTo>
                    <a:pt x="1165" y="0"/>
                  </a:lnTo>
                  <a:lnTo>
                    <a:pt x="1196" y="11"/>
                  </a:lnTo>
                  <a:lnTo>
                    <a:pt x="1226" y="11"/>
                  </a:lnTo>
                  <a:lnTo>
                    <a:pt x="1257" y="11"/>
                  </a:lnTo>
                  <a:lnTo>
                    <a:pt x="1297" y="31"/>
                  </a:lnTo>
                  <a:close/>
                </a:path>
              </a:pathLst>
            </a:custGeom>
            <a:solidFill>
              <a:srgbClr val="9F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2" name="Freeform 441"/>
            <p:cNvSpPr>
              <a:spLocks/>
            </p:cNvSpPr>
            <p:nvPr/>
          </p:nvSpPr>
          <p:spPr bwMode="auto">
            <a:xfrm>
              <a:off x="1944" y="3758"/>
              <a:ext cx="185" cy="6"/>
            </a:xfrm>
            <a:custGeom>
              <a:avLst/>
              <a:gdLst>
                <a:gd name="T0" fmla="*/ 179 w 1297"/>
                <a:gd name="T1" fmla="*/ 4 h 42"/>
                <a:gd name="T2" fmla="*/ 168 w 1297"/>
                <a:gd name="T3" fmla="*/ 4 h 42"/>
                <a:gd name="T4" fmla="*/ 156 w 1297"/>
                <a:gd name="T5" fmla="*/ 4 h 42"/>
                <a:gd name="T6" fmla="*/ 144 w 1297"/>
                <a:gd name="T7" fmla="*/ 4 h 42"/>
                <a:gd name="T8" fmla="*/ 134 w 1297"/>
                <a:gd name="T9" fmla="*/ 6 h 42"/>
                <a:gd name="T10" fmla="*/ 123 w 1297"/>
                <a:gd name="T11" fmla="*/ 6 h 42"/>
                <a:gd name="T12" fmla="*/ 111 w 1297"/>
                <a:gd name="T13" fmla="*/ 6 h 42"/>
                <a:gd name="T14" fmla="*/ 100 w 1297"/>
                <a:gd name="T15" fmla="*/ 6 h 42"/>
                <a:gd name="T16" fmla="*/ 88 w 1297"/>
                <a:gd name="T17" fmla="*/ 6 h 42"/>
                <a:gd name="T18" fmla="*/ 77 w 1297"/>
                <a:gd name="T19" fmla="*/ 6 h 42"/>
                <a:gd name="T20" fmla="*/ 65 w 1297"/>
                <a:gd name="T21" fmla="*/ 6 h 42"/>
                <a:gd name="T22" fmla="*/ 54 w 1297"/>
                <a:gd name="T23" fmla="*/ 6 h 42"/>
                <a:gd name="T24" fmla="*/ 41 w 1297"/>
                <a:gd name="T25" fmla="*/ 6 h 42"/>
                <a:gd name="T26" fmla="*/ 29 w 1297"/>
                <a:gd name="T27" fmla="*/ 6 h 42"/>
                <a:gd name="T28" fmla="*/ 17 w 1297"/>
                <a:gd name="T29" fmla="*/ 6 h 42"/>
                <a:gd name="T30" fmla="*/ 6 w 1297"/>
                <a:gd name="T31" fmla="*/ 6 h 42"/>
                <a:gd name="T32" fmla="*/ 4 w 1297"/>
                <a:gd name="T33" fmla="*/ 4 h 42"/>
                <a:gd name="T34" fmla="*/ 12 w 1297"/>
                <a:gd name="T35" fmla="*/ 3 h 42"/>
                <a:gd name="T36" fmla="*/ 22 w 1297"/>
                <a:gd name="T37" fmla="*/ 3 h 42"/>
                <a:gd name="T38" fmla="*/ 32 w 1297"/>
                <a:gd name="T39" fmla="*/ 2 h 42"/>
                <a:gd name="T40" fmla="*/ 42 w 1297"/>
                <a:gd name="T41" fmla="*/ 2 h 42"/>
                <a:gd name="T42" fmla="*/ 54 w 1297"/>
                <a:gd name="T43" fmla="*/ 2 h 42"/>
                <a:gd name="T44" fmla="*/ 64 w 1297"/>
                <a:gd name="T45" fmla="*/ 2 h 42"/>
                <a:gd name="T46" fmla="*/ 75 w 1297"/>
                <a:gd name="T47" fmla="*/ 2 h 42"/>
                <a:gd name="T48" fmla="*/ 87 w 1297"/>
                <a:gd name="T49" fmla="*/ 2 h 42"/>
                <a:gd name="T50" fmla="*/ 98 w 1297"/>
                <a:gd name="T51" fmla="*/ 2 h 42"/>
                <a:gd name="T52" fmla="*/ 109 w 1297"/>
                <a:gd name="T53" fmla="*/ 2 h 42"/>
                <a:gd name="T54" fmla="*/ 120 w 1297"/>
                <a:gd name="T55" fmla="*/ 2 h 42"/>
                <a:gd name="T56" fmla="*/ 130 w 1297"/>
                <a:gd name="T57" fmla="*/ 0 h 42"/>
                <a:gd name="T58" fmla="*/ 142 w 1297"/>
                <a:gd name="T59" fmla="*/ 0 h 42"/>
                <a:gd name="T60" fmla="*/ 152 w 1297"/>
                <a:gd name="T61" fmla="*/ 0 h 42"/>
                <a:gd name="T62" fmla="*/ 162 w 1297"/>
                <a:gd name="T63" fmla="*/ 0 h 42"/>
                <a:gd name="T64" fmla="*/ 171 w 1297"/>
                <a:gd name="T65" fmla="*/ 2 h 42"/>
                <a:gd name="T66" fmla="*/ 179 w 1297"/>
                <a:gd name="T67" fmla="*/ 2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97" h="42">
                  <a:moveTo>
                    <a:pt x="1297" y="31"/>
                  </a:moveTo>
                  <a:lnTo>
                    <a:pt x="1257" y="31"/>
                  </a:lnTo>
                  <a:lnTo>
                    <a:pt x="1217" y="31"/>
                  </a:lnTo>
                  <a:lnTo>
                    <a:pt x="1175" y="31"/>
                  </a:lnTo>
                  <a:lnTo>
                    <a:pt x="1146" y="31"/>
                  </a:lnTo>
                  <a:lnTo>
                    <a:pt x="1095" y="31"/>
                  </a:lnTo>
                  <a:lnTo>
                    <a:pt x="1054" y="31"/>
                  </a:lnTo>
                  <a:lnTo>
                    <a:pt x="1013" y="31"/>
                  </a:lnTo>
                  <a:lnTo>
                    <a:pt x="983" y="42"/>
                  </a:lnTo>
                  <a:lnTo>
                    <a:pt x="942" y="42"/>
                  </a:lnTo>
                  <a:lnTo>
                    <a:pt x="902" y="42"/>
                  </a:lnTo>
                  <a:lnTo>
                    <a:pt x="862" y="42"/>
                  </a:lnTo>
                  <a:lnTo>
                    <a:pt x="821" y="42"/>
                  </a:lnTo>
                  <a:lnTo>
                    <a:pt x="780" y="42"/>
                  </a:lnTo>
                  <a:lnTo>
                    <a:pt x="740" y="42"/>
                  </a:lnTo>
                  <a:lnTo>
                    <a:pt x="700" y="42"/>
                  </a:lnTo>
                  <a:lnTo>
                    <a:pt x="669" y="42"/>
                  </a:lnTo>
                  <a:lnTo>
                    <a:pt x="618" y="42"/>
                  </a:lnTo>
                  <a:lnTo>
                    <a:pt x="578" y="42"/>
                  </a:lnTo>
                  <a:lnTo>
                    <a:pt x="538" y="42"/>
                  </a:lnTo>
                  <a:lnTo>
                    <a:pt x="496" y="42"/>
                  </a:lnTo>
                  <a:lnTo>
                    <a:pt x="456" y="42"/>
                  </a:lnTo>
                  <a:lnTo>
                    <a:pt x="416" y="42"/>
                  </a:lnTo>
                  <a:lnTo>
                    <a:pt x="376" y="42"/>
                  </a:lnTo>
                  <a:lnTo>
                    <a:pt x="334" y="42"/>
                  </a:lnTo>
                  <a:lnTo>
                    <a:pt x="284" y="42"/>
                  </a:lnTo>
                  <a:lnTo>
                    <a:pt x="243" y="42"/>
                  </a:lnTo>
                  <a:lnTo>
                    <a:pt x="203" y="42"/>
                  </a:lnTo>
                  <a:lnTo>
                    <a:pt x="162" y="42"/>
                  </a:lnTo>
                  <a:lnTo>
                    <a:pt x="122" y="42"/>
                  </a:lnTo>
                  <a:lnTo>
                    <a:pt x="81" y="42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31" y="31"/>
                  </a:lnTo>
                  <a:lnTo>
                    <a:pt x="50" y="31"/>
                  </a:lnTo>
                  <a:lnTo>
                    <a:pt x="81" y="21"/>
                  </a:lnTo>
                  <a:lnTo>
                    <a:pt x="122" y="21"/>
                  </a:lnTo>
                  <a:lnTo>
                    <a:pt x="152" y="21"/>
                  </a:lnTo>
                  <a:lnTo>
                    <a:pt x="193" y="11"/>
                  </a:lnTo>
                  <a:lnTo>
                    <a:pt x="223" y="11"/>
                  </a:lnTo>
                  <a:lnTo>
                    <a:pt x="264" y="11"/>
                  </a:lnTo>
                  <a:lnTo>
                    <a:pt x="294" y="11"/>
                  </a:lnTo>
                  <a:lnTo>
                    <a:pt x="334" y="11"/>
                  </a:lnTo>
                  <a:lnTo>
                    <a:pt x="376" y="11"/>
                  </a:lnTo>
                  <a:lnTo>
                    <a:pt x="416" y="11"/>
                  </a:lnTo>
                  <a:lnTo>
                    <a:pt x="446" y="11"/>
                  </a:lnTo>
                  <a:lnTo>
                    <a:pt x="487" y="11"/>
                  </a:lnTo>
                  <a:lnTo>
                    <a:pt x="527" y="11"/>
                  </a:lnTo>
                  <a:lnTo>
                    <a:pt x="568" y="11"/>
                  </a:lnTo>
                  <a:lnTo>
                    <a:pt x="608" y="11"/>
                  </a:lnTo>
                  <a:lnTo>
                    <a:pt x="649" y="11"/>
                  </a:lnTo>
                  <a:lnTo>
                    <a:pt x="689" y="11"/>
                  </a:lnTo>
                  <a:lnTo>
                    <a:pt x="719" y="11"/>
                  </a:lnTo>
                  <a:lnTo>
                    <a:pt x="761" y="11"/>
                  </a:lnTo>
                  <a:lnTo>
                    <a:pt x="801" y="11"/>
                  </a:lnTo>
                  <a:lnTo>
                    <a:pt x="841" y="11"/>
                  </a:lnTo>
                  <a:lnTo>
                    <a:pt x="881" y="11"/>
                  </a:lnTo>
                  <a:lnTo>
                    <a:pt x="912" y="0"/>
                  </a:lnTo>
                  <a:lnTo>
                    <a:pt x="952" y="0"/>
                  </a:lnTo>
                  <a:lnTo>
                    <a:pt x="993" y="0"/>
                  </a:lnTo>
                  <a:lnTo>
                    <a:pt x="1024" y="0"/>
                  </a:lnTo>
                  <a:lnTo>
                    <a:pt x="1064" y="0"/>
                  </a:lnTo>
                  <a:lnTo>
                    <a:pt x="1095" y="0"/>
                  </a:lnTo>
                  <a:lnTo>
                    <a:pt x="1135" y="0"/>
                  </a:lnTo>
                  <a:lnTo>
                    <a:pt x="1165" y="0"/>
                  </a:lnTo>
                  <a:lnTo>
                    <a:pt x="1196" y="11"/>
                  </a:lnTo>
                  <a:lnTo>
                    <a:pt x="1226" y="11"/>
                  </a:lnTo>
                  <a:lnTo>
                    <a:pt x="1257" y="11"/>
                  </a:lnTo>
                  <a:lnTo>
                    <a:pt x="1297" y="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3" name="Freeform 442"/>
            <p:cNvSpPr>
              <a:spLocks/>
            </p:cNvSpPr>
            <p:nvPr/>
          </p:nvSpPr>
          <p:spPr bwMode="auto">
            <a:xfrm>
              <a:off x="1400" y="3774"/>
              <a:ext cx="16" cy="2"/>
            </a:xfrm>
            <a:custGeom>
              <a:avLst/>
              <a:gdLst>
                <a:gd name="T0" fmla="*/ 0 w 112"/>
                <a:gd name="T1" fmla="*/ 2 h 10"/>
                <a:gd name="T2" fmla="*/ 9 w 112"/>
                <a:gd name="T3" fmla="*/ 0 h 10"/>
                <a:gd name="T4" fmla="*/ 16 w 112"/>
                <a:gd name="T5" fmla="*/ 2 h 10"/>
                <a:gd name="T6" fmla="*/ 0 w 112"/>
                <a:gd name="T7" fmla="*/ 2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10">
                  <a:moveTo>
                    <a:pt x="0" y="10"/>
                  </a:moveTo>
                  <a:lnTo>
                    <a:pt x="61" y="0"/>
                  </a:lnTo>
                  <a:lnTo>
                    <a:pt x="112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F8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4" name="Freeform 443"/>
            <p:cNvSpPr>
              <a:spLocks/>
            </p:cNvSpPr>
            <p:nvPr/>
          </p:nvSpPr>
          <p:spPr bwMode="auto">
            <a:xfrm>
              <a:off x="1552" y="3802"/>
              <a:ext cx="11" cy="7"/>
            </a:xfrm>
            <a:custGeom>
              <a:avLst/>
              <a:gdLst>
                <a:gd name="T0" fmla="*/ 1 w 82"/>
                <a:gd name="T1" fmla="*/ 7 h 50"/>
                <a:gd name="T2" fmla="*/ 0 w 82"/>
                <a:gd name="T3" fmla="*/ 0 h 50"/>
                <a:gd name="T4" fmla="*/ 11 w 82"/>
                <a:gd name="T5" fmla="*/ 4 h 50"/>
                <a:gd name="T6" fmla="*/ 1 w 82"/>
                <a:gd name="T7" fmla="*/ 7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50">
                  <a:moveTo>
                    <a:pt x="11" y="50"/>
                  </a:moveTo>
                  <a:lnTo>
                    <a:pt x="0" y="0"/>
                  </a:lnTo>
                  <a:lnTo>
                    <a:pt x="82" y="30"/>
                  </a:lnTo>
                  <a:lnTo>
                    <a:pt x="11" y="50"/>
                  </a:lnTo>
                  <a:close/>
                </a:path>
              </a:pathLst>
            </a:custGeom>
            <a:solidFill>
              <a:srgbClr val="9F8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766" name="AutoShape 446"/>
          <p:cNvSpPr>
            <a:spLocks noChangeArrowheads="1"/>
          </p:cNvSpPr>
          <p:nvPr/>
        </p:nvSpPr>
        <p:spPr bwMode="auto">
          <a:xfrm>
            <a:off x="2971800" y="1981200"/>
            <a:ext cx="3505200" cy="685800"/>
          </a:xfrm>
          <a:prstGeom prst="wedgeRoundRectCallout">
            <a:avLst>
              <a:gd name="adj1" fmla="val -41620"/>
              <a:gd name="adj2" fmla="val 135417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I got an “A+.”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9" grpId="0" animBg="1"/>
      <p:bldP spid="184770" grpId="0" animBg="1"/>
      <p:bldP spid="184767" grpId="0" animBg="1"/>
      <p:bldP spid="184768" grpId="0" animBg="1"/>
      <p:bldP spid="184765" grpId="0" animBg="1"/>
      <p:bldP spid="1847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705600" cy="838200"/>
          </a:xfrm>
          <a:ln w="28575"/>
        </p:spPr>
        <p:txBody>
          <a:bodyPr/>
          <a:lstStyle/>
          <a:p>
            <a:pPr eaLnBrk="1" hangingPunct="1"/>
            <a:r>
              <a:rPr lang="en-US" sz="4400" smtClean="0"/>
              <a:t>Adverbs of Frequency 1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574800" y="14732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Adverbs of frequency</a:t>
            </a:r>
            <a:r>
              <a:rPr lang="en-US" sz="2800" b="0">
                <a:solidFill>
                  <a:schemeClr val="tx1"/>
                </a:solidFill>
              </a:rPr>
              <a:t> say </a:t>
            </a:r>
            <a:r>
              <a:rPr lang="en-US" sz="2800">
                <a:solidFill>
                  <a:schemeClr val="tx1"/>
                </a:solidFill>
              </a:rPr>
              <a:t>how often</a:t>
            </a:r>
            <a:r>
              <a:rPr lang="en-US" sz="2800" b="0">
                <a:solidFill>
                  <a:schemeClr val="tx1"/>
                </a:solidFill>
              </a:rPr>
              <a:t> something happens.</a:t>
            </a: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1066800" y="52578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He </a:t>
            </a:r>
            <a:r>
              <a:rPr lang="en-US" sz="2800">
                <a:solidFill>
                  <a:srgbClr val="971328"/>
                </a:solidFill>
              </a:rPr>
              <a:t>always</a:t>
            </a:r>
            <a:r>
              <a:rPr lang="en-US" sz="2800" b="0">
                <a:solidFill>
                  <a:schemeClr val="tx1"/>
                </a:solidFill>
              </a:rPr>
              <a:t> studies.</a:t>
            </a:r>
          </a:p>
        </p:txBody>
      </p:sp>
      <p:pic>
        <p:nvPicPr>
          <p:cNvPr id="185372" name="Picture 28" descr="2047757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159226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73" name="Text Box 29"/>
          <p:cNvSpPr txBox="1">
            <a:spLocks noChangeArrowheads="1"/>
          </p:cNvSpPr>
          <p:nvPr/>
        </p:nvSpPr>
        <p:spPr bwMode="auto">
          <a:xfrm>
            <a:off x="1670050" y="6096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971328"/>
                </a:solidFill>
              </a:rPr>
              <a:t>often</a:t>
            </a:r>
            <a:endParaRPr lang="en-US" sz="2800" b="0">
              <a:solidFill>
                <a:schemeClr val="tx1"/>
              </a:solidFill>
            </a:endParaRPr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1558925" y="565943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971328"/>
                </a:solidFill>
              </a:rPr>
              <a:t>usually</a:t>
            </a:r>
            <a:endParaRPr lang="en-US" sz="2800" b="0">
              <a:solidFill>
                <a:schemeClr val="tx1"/>
              </a:solidFill>
            </a:endParaRPr>
          </a:p>
        </p:txBody>
      </p:sp>
      <p:grpSp>
        <p:nvGrpSpPr>
          <p:cNvPr id="185390" name="Group 46"/>
          <p:cNvGrpSpPr>
            <a:grpSpLocks/>
          </p:cNvGrpSpPr>
          <p:nvPr/>
        </p:nvGrpSpPr>
        <p:grpSpPr bwMode="auto">
          <a:xfrm>
            <a:off x="6858000" y="2743200"/>
            <a:ext cx="1371600" cy="3810000"/>
            <a:chOff x="4320" y="1728"/>
            <a:chExt cx="864" cy="2400"/>
          </a:xfrm>
        </p:grpSpPr>
        <p:sp>
          <p:nvSpPr>
            <p:cNvPr id="9236" name="Line 32"/>
            <p:cNvSpPr>
              <a:spLocks noChangeShapeType="1"/>
            </p:cNvSpPr>
            <p:nvPr/>
          </p:nvSpPr>
          <p:spPr bwMode="auto">
            <a:xfrm>
              <a:off x="4320" y="1728"/>
              <a:ext cx="0" cy="2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37" name="Text Box 33"/>
            <p:cNvSpPr txBox="1">
              <a:spLocks noChangeArrowheads="1"/>
            </p:cNvSpPr>
            <p:nvPr/>
          </p:nvSpPr>
          <p:spPr bwMode="auto">
            <a:xfrm>
              <a:off x="4560" y="1741"/>
              <a:ext cx="624" cy="288"/>
            </a:xfrm>
            <a:prstGeom prst="rect">
              <a:avLst/>
            </a:prstGeom>
            <a:solidFill>
              <a:srgbClr val="EFB0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971328"/>
                  </a:solidFill>
                </a:rPr>
                <a:t>100%</a:t>
              </a:r>
            </a:p>
          </p:txBody>
        </p:sp>
        <p:sp>
          <p:nvSpPr>
            <p:cNvPr id="9238" name="Text Box 36"/>
            <p:cNvSpPr txBox="1">
              <a:spLocks noChangeArrowheads="1"/>
            </p:cNvSpPr>
            <p:nvPr/>
          </p:nvSpPr>
          <p:spPr bwMode="auto">
            <a:xfrm>
              <a:off x="4560" y="2823"/>
              <a:ext cx="624" cy="288"/>
            </a:xfrm>
            <a:prstGeom prst="rect">
              <a:avLst/>
            </a:prstGeom>
            <a:solidFill>
              <a:srgbClr val="EFB0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971328"/>
                  </a:solidFill>
                </a:rPr>
                <a:t>50%</a:t>
              </a:r>
            </a:p>
          </p:txBody>
        </p:sp>
        <p:sp>
          <p:nvSpPr>
            <p:cNvPr id="9239" name="Text Box 37"/>
            <p:cNvSpPr txBox="1">
              <a:spLocks noChangeArrowheads="1"/>
            </p:cNvSpPr>
            <p:nvPr/>
          </p:nvSpPr>
          <p:spPr bwMode="auto">
            <a:xfrm>
              <a:off x="4560" y="3840"/>
              <a:ext cx="624" cy="288"/>
            </a:xfrm>
            <a:prstGeom prst="rect">
              <a:avLst/>
            </a:prstGeom>
            <a:solidFill>
              <a:srgbClr val="EFB0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971328"/>
                  </a:solidFill>
                </a:rPr>
                <a:t>0%</a:t>
              </a:r>
            </a:p>
          </p:txBody>
        </p:sp>
      </p:grp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5427663" y="3027363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always</a:t>
            </a:r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5430838" y="3484563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usually</a:t>
            </a:r>
          </a:p>
        </p:txBody>
      </p: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5434013" y="3962400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often</a:t>
            </a:r>
          </a:p>
        </p:txBody>
      </p:sp>
      <p:sp>
        <p:nvSpPr>
          <p:cNvPr id="185391" name="Text Box 47"/>
          <p:cNvSpPr txBox="1">
            <a:spLocks noChangeArrowheads="1"/>
          </p:cNvSpPr>
          <p:nvPr/>
        </p:nvSpPr>
        <p:spPr bwMode="auto">
          <a:xfrm>
            <a:off x="706438" y="57292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He </a:t>
            </a:r>
            <a:r>
              <a:rPr lang="en-US" sz="2800">
                <a:solidFill>
                  <a:srgbClr val="971328"/>
                </a:solidFill>
              </a:rPr>
              <a:t>sometimes</a:t>
            </a:r>
            <a:r>
              <a:rPr lang="en-US" sz="2800" b="0">
                <a:solidFill>
                  <a:schemeClr val="tx1"/>
                </a:solidFill>
              </a:rPr>
              <a:t> studies.</a:t>
            </a:r>
          </a:p>
        </p:txBody>
      </p:sp>
      <p:pic>
        <p:nvPicPr>
          <p:cNvPr id="185392" name="Picture 48" descr="2105558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986088"/>
            <a:ext cx="2819400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93" name="Rectangle 49"/>
          <p:cNvSpPr>
            <a:spLocks noChangeArrowheads="1"/>
          </p:cNvSpPr>
          <p:nvPr/>
        </p:nvSpPr>
        <p:spPr bwMode="auto">
          <a:xfrm>
            <a:off x="5126038" y="4495800"/>
            <a:ext cx="14097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sometimes</a:t>
            </a:r>
          </a:p>
        </p:txBody>
      </p:sp>
      <p:sp>
        <p:nvSpPr>
          <p:cNvPr id="185394" name="Text Box 50"/>
          <p:cNvSpPr txBox="1">
            <a:spLocks noChangeArrowheads="1"/>
          </p:cNvSpPr>
          <p:nvPr/>
        </p:nvSpPr>
        <p:spPr bwMode="auto">
          <a:xfrm>
            <a:off x="1143000" y="53340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He </a:t>
            </a:r>
            <a:r>
              <a:rPr lang="en-US" sz="2800">
                <a:solidFill>
                  <a:srgbClr val="971328"/>
                </a:solidFill>
              </a:rPr>
              <a:t>rarely</a:t>
            </a:r>
            <a:r>
              <a:rPr lang="en-US" sz="2800" b="0">
                <a:solidFill>
                  <a:schemeClr val="tx1"/>
                </a:solidFill>
              </a:rPr>
              <a:t> studies.</a:t>
            </a:r>
          </a:p>
        </p:txBody>
      </p:sp>
      <p:sp>
        <p:nvSpPr>
          <p:cNvPr id="185395" name="Text Box 51"/>
          <p:cNvSpPr txBox="1">
            <a:spLocks noChangeArrowheads="1"/>
          </p:cNvSpPr>
          <p:nvPr/>
        </p:nvSpPr>
        <p:spPr bwMode="auto">
          <a:xfrm>
            <a:off x="1655763" y="57626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971328"/>
                </a:solidFill>
              </a:rPr>
              <a:t>never</a:t>
            </a:r>
            <a:endParaRPr lang="en-US" sz="2800" b="0">
              <a:solidFill>
                <a:schemeClr val="tx1"/>
              </a:solidFill>
            </a:endParaRPr>
          </a:p>
        </p:txBody>
      </p:sp>
      <p:sp>
        <p:nvSpPr>
          <p:cNvPr id="185396" name="Rectangle 52"/>
          <p:cNvSpPr>
            <a:spLocks noChangeArrowheads="1"/>
          </p:cNvSpPr>
          <p:nvPr/>
        </p:nvSpPr>
        <p:spPr bwMode="auto">
          <a:xfrm>
            <a:off x="5465763" y="5943600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never</a:t>
            </a:r>
          </a:p>
        </p:txBody>
      </p:sp>
      <p:sp>
        <p:nvSpPr>
          <p:cNvPr id="185397" name="Rectangle 53"/>
          <p:cNvSpPr>
            <a:spLocks noChangeArrowheads="1"/>
          </p:cNvSpPr>
          <p:nvPr/>
        </p:nvSpPr>
        <p:spPr bwMode="auto">
          <a:xfrm>
            <a:off x="5465763" y="5334000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rarely</a:t>
            </a:r>
          </a:p>
        </p:txBody>
      </p:sp>
      <p:pic>
        <p:nvPicPr>
          <p:cNvPr id="185398" name="Picture 54" descr="2220663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81338"/>
            <a:ext cx="32004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1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18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1" grpId="0"/>
      <p:bldP spid="185351" grpId="1"/>
      <p:bldP spid="185373" grpId="0"/>
      <p:bldP spid="185373" grpId="1"/>
      <p:bldP spid="185374" grpId="0"/>
      <p:bldP spid="185374" grpId="1"/>
      <p:bldP spid="185383" grpId="0" animBg="1"/>
      <p:bldP spid="185384" grpId="0" animBg="1"/>
      <p:bldP spid="185385" grpId="0" animBg="1"/>
      <p:bldP spid="185391" grpId="0"/>
      <p:bldP spid="185391" grpId="1"/>
      <p:bldP spid="185393" grpId="0" animBg="1"/>
      <p:bldP spid="185394" grpId="0"/>
      <p:bldP spid="185395" grpId="0"/>
      <p:bldP spid="185396" grpId="0" animBg="1"/>
      <p:bldP spid="1853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4438650" y="3352800"/>
            <a:ext cx="381000" cy="53340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3657600" y="33670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She </a:t>
            </a:r>
            <a:r>
              <a:rPr lang="en-US" sz="2800">
                <a:solidFill>
                  <a:schemeClr val="tx1"/>
                </a:solidFill>
              </a:rPr>
              <a:t>is </a:t>
            </a:r>
            <a:r>
              <a:rPr lang="en-US" sz="2800">
                <a:solidFill>
                  <a:srgbClr val="971328"/>
                </a:solidFill>
              </a:rPr>
              <a:t>sometimes</a:t>
            </a:r>
            <a:r>
              <a:rPr lang="en-US" sz="2800" b="0">
                <a:solidFill>
                  <a:schemeClr val="tx1"/>
                </a:solidFill>
              </a:rPr>
              <a:t> late.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2840038" y="5430838"/>
            <a:ext cx="588962" cy="53340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>
          <a:xfrm>
            <a:off x="1238250" y="227013"/>
            <a:ext cx="6669088" cy="841375"/>
          </a:xfrm>
          <a:ln w="28575"/>
        </p:spPr>
        <p:txBody>
          <a:bodyPr/>
          <a:lstStyle/>
          <a:p>
            <a:pPr eaLnBrk="1" hangingPunct="1"/>
            <a:r>
              <a:rPr lang="en-US" sz="4400" smtClean="0"/>
              <a:t>Adverbs of Frequency 2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1574800" y="14732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Adverbs of frequency come</a:t>
            </a:r>
            <a:r>
              <a:rPr lang="en-US" sz="2800">
                <a:solidFill>
                  <a:schemeClr val="tx1"/>
                </a:solidFill>
              </a:rPr>
              <a:t> after </a:t>
            </a:r>
            <a:r>
              <a:rPr lang="en-US" sz="2800" b="0">
                <a:solidFill>
                  <a:schemeClr val="tx1"/>
                </a:solidFill>
              </a:rPr>
              <a:t>the verb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i="1">
                <a:solidFill>
                  <a:schemeClr val="tx1"/>
                </a:solidFill>
              </a:rPr>
              <a:t>be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89444" name="Picture 4" descr="18453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25908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5" name="Picture 5" descr="740369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38600"/>
            <a:ext cx="259080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609600" y="54102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The students </a:t>
            </a:r>
            <a:r>
              <a:rPr lang="en-US" sz="2800">
                <a:solidFill>
                  <a:schemeClr val="tx1"/>
                </a:solidFill>
              </a:rPr>
              <a:t>are </a:t>
            </a:r>
            <a:r>
              <a:rPr lang="en-US" sz="2800">
                <a:solidFill>
                  <a:srgbClr val="971328"/>
                </a:solidFill>
              </a:rPr>
              <a:t>never</a:t>
            </a:r>
            <a:r>
              <a:rPr lang="en-US" sz="2800" b="0">
                <a:solidFill>
                  <a:srgbClr val="971328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bored.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 animBg="1"/>
      <p:bldP spid="189447" grpId="0"/>
      <p:bldP spid="189450" grpId="0" animBg="1"/>
      <p:bldP spid="1894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3" name="Rectangle 9"/>
          <p:cNvSpPr>
            <a:spLocks noChangeArrowheads="1"/>
          </p:cNvSpPr>
          <p:nvPr/>
        </p:nvSpPr>
        <p:spPr bwMode="auto">
          <a:xfrm>
            <a:off x="4686300" y="5354638"/>
            <a:ext cx="928688" cy="53340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>
          <a:xfrm>
            <a:off x="1238250" y="227013"/>
            <a:ext cx="6669088" cy="841375"/>
          </a:xfrm>
          <a:ln w="28575"/>
        </p:spPr>
        <p:txBody>
          <a:bodyPr/>
          <a:lstStyle/>
          <a:p>
            <a:pPr eaLnBrk="1" hangingPunct="1"/>
            <a:r>
              <a:rPr lang="en-US" sz="4400" smtClean="0"/>
              <a:t>Adverbs of Frequency 3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574800" y="14732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Adverbs of frequency usually come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i="1">
                <a:solidFill>
                  <a:schemeClr val="tx1"/>
                </a:solidFill>
              </a:rPr>
              <a:t>before other verbs</a:t>
            </a:r>
            <a:r>
              <a:rPr lang="en-US" sz="2800" b="0" i="1">
                <a:solidFill>
                  <a:schemeClr val="tx1"/>
                </a:solidFill>
              </a:rPr>
              <a:t>.</a:t>
            </a:r>
            <a:endParaRPr lang="en-US" sz="2800" b="0">
              <a:solidFill>
                <a:schemeClr val="tx1"/>
              </a:solidFill>
            </a:endParaRP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2617788" y="3200400"/>
            <a:ext cx="1254125" cy="53340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838200" y="32004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She </a:t>
            </a:r>
            <a:r>
              <a:rPr lang="en-US" sz="2800">
                <a:solidFill>
                  <a:srgbClr val="971328"/>
                </a:solidFill>
              </a:rPr>
              <a:t>often</a:t>
            </a:r>
            <a:r>
              <a:rPr lang="en-US" sz="2800" b="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checks</a:t>
            </a:r>
            <a:r>
              <a:rPr lang="en-US" sz="2800" b="0">
                <a:solidFill>
                  <a:schemeClr val="tx1"/>
                </a:solidFill>
              </a:rPr>
              <a:t> her answers.</a:t>
            </a:r>
          </a:p>
        </p:txBody>
      </p:sp>
      <p:pic>
        <p:nvPicPr>
          <p:cNvPr id="190470" name="Picture 6" descr="204804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3810000"/>
            <a:ext cx="15875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1" name="Picture 7" descr="205767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3200"/>
            <a:ext cx="24384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2771775" y="53340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He </a:t>
            </a:r>
            <a:r>
              <a:rPr lang="en-US" sz="2800">
                <a:solidFill>
                  <a:srgbClr val="971328"/>
                </a:solidFill>
              </a:rPr>
              <a:t>usually</a:t>
            </a:r>
            <a:r>
              <a:rPr lang="en-US" sz="2800" b="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pays</a:t>
            </a:r>
            <a:r>
              <a:rPr lang="en-US" sz="2800" b="0">
                <a:solidFill>
                  <a:schemeClr val="tx1"/>
                </a:solidFill>
              </a:rPr>
              <a:t> attention in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3" grpId="0" animBg="1"/>
      <p:bldP spid="190468" grpId="0" animBg="1"/>
      <p:bldP spid="190469" grpId="0"/>
      <p:bldP spid="1904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2366963" y="3921125"/>
            <a:ext cx="1985962" cy="53340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3762375" y="4800600"/>
            <a:ext cx="1985963" cy="53340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>
          <a:xfrm>
            <a:off x="1238250" y="227013"/>
            <a:ext cx="6669088" cy="841375"/>
          </a:xfrm>
          <a:ln w="28575"/>
        </p:spPr>
        <p:txBody>
          <a:bodyPr/>
          <a:lstStyle/>
          <a:p>
            <a:pPr eaLnBrk="1" hangingPunct="1"/>
            <a:r>
              <a:rPr lang="en-US" sz="4400" i="1" smtClean="0"/>
              <a:t>Usually</a:t>
            </a:r>
            <a:r>
              <a:rPr lang="en-US" sz="4400" smtClean="0"/>
              <a:t> and </a:t>
            </a:r>
            <a:r>
              <a:rPr lang="en-US" sz="4400" i="1" smtClean="0"/>
              <a:t>Sometimes</a:t>
            </a: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1574800" y="14732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chemeClr val="tx1"/>
                </a:solidFill>
              </a:rPr>
              <a:t>Usually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and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i="1">
                <a:solidFill>
                  <a:schemeClr val="tx1"/>
                </a:solidFill>
              </a:rPr>
              <a:t>sometimes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can also come at the beginning or end of a sentence</a:t>
            </a:r>
            <a:r>
              <a:rPr lang="en-US" sz="280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91492" name="Picture 4" descr="2114560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657600"/>
            <a:ext cx="26336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2324100" y="3935413"/>
            <a:ext cx="6684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971328"/>
                </a:solidFill>
              </a:rPr>
              <a:t>Sometimes</a:t>
            </a:r>
            <a:r>
              <a:rPr lang="en-US" sz="2800" b="0">
                <a:solidFill>
                  <a:srgbClr val="971328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the dog eats his homework.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2312988" y="4773613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The dog </a:t>
            </a:r>
            <a:r>
              <a:rPr lang="en-US" sz="2800">
                <a:solidFill>
                  <a:srgbClr val="971328"/>
                </a:solidFill>
              </a:rPr>
              <a:t>sometimes</a:t>
            </a:r>
            <a:r>
              <a:rPr lang="en-US" sz="2800" b="0">
                <a:solidFill>
                  <a:srgbClr val="4250B8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eats his homework.</a:t>
            </a:r>
          </a:p>
        </p:txBody>
      </p:sp>
      <p:sp>
        <p:nvSpPr>
          <p:cNvPr id="191498" name="Rectangle 10"/>
          <p:cNvSpPr>
            <a:spLocks noChangeArrowheads="1"/>
          </p:cNvSpPr>
          <p:nvPr/>
        </p:nvSpPr>
        <p:spPr bwMode="auto">
          <a:xfrm>
            <a:off x="6831013" y="3221038"/>
            <a:ext cx="1951037" cy="53340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2324100" y="3214688"/>
            <a:ext cx="6684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The dog eats his homework </a:t>
            </a:r>
            <a:r>
              <a:rPr lang="en-US" sz="2800">
                <a:solidFill>
                  <a:srgbClr val="971328"/>
                </a:solidFill>
              </a:rPr>
              <a:t>sometimes</a:t>
            </a:r>
            <a:r>
              <a:rPr lang="en-US" sz="2800" b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erri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erri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 animBg="1"/>
      <p:bldP spid="191497" grpId="0" animBg="1"/>
      <p:bldP spid="191493" grpId="0"/>
      <p:bldP spid="191494" grpId="0"/>
      <p:bldP spid="191498" grpId="0" animBg="1"/>
      <p:bldP spid="1914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519113" y="2211388"/>
            <a:ext cx="5043487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lvl1pPr marL="342900" indent="-3429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study in front of the TV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ask the teacher for help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be early to class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review my grammar notes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make flashcards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be attentive in class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13315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pPr eaLnBrk="1" hangingPunct="1"/>
            <a:r>
              <a:rPr lang="en-US" sz="4400" smtClean="0"/>
              <a:t>Practice 1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724400" y="122238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EDE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1">
                <a:solidFill>
                  <a:schemeClr val="tx1"/>
                </a:solidFill>
              </a:rPr>
              <a:t>Work with a partner.  Describe your study habits.  Use adverbs of frequency and the phrases below.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6934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i="1">
                <a:solidFill>
                  <a:schemeClr val="tx1"/>
                </a:solidFill>
                <a:cs typeface="Arial" charset="0"/>
              </a:rPr>
              <a:t>Example:</a:t>
            </a:r>
            <a:r>
              <a:rPr lang="en-US" sz="2600">
                <a:solidFill>
                  <a:schemeClr val="tx1"/>
                </a:solidFill>
                <a:cs typeface="Arial" charset="0"/>
              </a:rPr>
              <a:t>  </a:t>
            </a:r>
            <a:r>
              <a:rPr lang="en-US" sz="2600">
                <a:solidFill>
                  <a:srgbClr val="971328"/>
                </a:solidFill>
                <a:cs typeface="Arial" charset="0"/>
              </a:rPr>
              <a:t>study at my computer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7467600" y="2286000"/>
            <a:ext cx="1371600" cy="3810000"/>
            <a:chOff x="4320" y="1728"/>
            <a:chExt cx="864" cy="2400"/>
          </a:xfrm>
        </p:grpSpPr>
        <p:sp>
          <p:nvSpPr>
            <p:cNvPr id="13327" name="Line 7"/>
            <p:cNvSpPr>
              <a:spLocks noChangeShapeType="1"/>
            </p:cNvSpPr>
            <p:nvPr/>
          </p:nvSpPr>
          <p:spPr bwMode="auto">
            <a:xfrm>
              <a:off x="4320" y="1728"/>
              <a:ext cx="0" cy="2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8" name="Text Box 8"/>
            <p:cNvSpPr txBox="1">
              <a:spLocks noChangeArrowheads="1"/>
            </p:cNvSpPr>
            <p:nvPr/>
          </p:nvSpPr>
          <p:spPr bwMode="auto">
            <a:xfrm>
              <a:off x="4560" y="1741"/>
              <a:ext cx="624" cy="288"/>
            </a:xfrm>
            <a:prstGeom prst="rect">
              <a:avLst/>
            </a:prstGeom>
            <a:solidFill>
              <a:srgbClr val="EFB0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971328"/>
                  </a:solidFill>
                </a:rPr>
                <a:t>100%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4560" y="2823"/>
              <a:ext cx="624" cy="288"/>
            </a:xfrm>
            <a:prstGeom prst="rect">
              <a:avLst/>
            </a:prstGeom>
            <a:solidFill>
              <a:srgbClr val="EFB0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971328"/>
                  </a:solidFill>
                </a:rPr>
                <a:t>50%</a:t>
              </a:r>
            </a:p>
          </p:txBody>
        </p:sp>
        <p:sp>
          <p:nvSpPr>
            <p:cNvPr id="13330" name="Text Box 10"/>
            <p:cNvSpPr txBox="1">
              <a:spLocks noChangeArrowheads="1"/>
            </p:cNvSpPr>
            <p:nvPr/>
          </p:nvSpPr>
          <p:spPr bwMode="auto">
            <a:xfrm>
              <a:off x="4560" y="3840"/>
              <a:ext cx="624" cy="288"/>
            </a:xfrm>
            <a:prstGeom prst="rect">
              <a:avLst/>
            </a:prstGeom>
            <a:solidFill>
              <a:srgbClr val="EFB0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4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971328"/>
                  </a:solidFill>
                </a:rPr>
                <a:t>0%</a:t>
              </a:r>
            </a:p>
          </p:txBody>
        </p:sp>
      </p:grp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037263" y="2570163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always</a:t>
            </a:r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6040438" y="3027363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usually</a:t>
            </a:r>
          </a:p>
        </p:txBody>
      </p:sp>
      <p:sp>
        <p:nvSpPr>
          <p:cNvPr id="13321" name="Rectangle 13"/>
          <p:cNvSpPr>
            <a:spLocks noChangeArrowheads="1"/>
          </p:cNvSpPr>
          <p:nvPr/>
        </p:nvSpPr>
        <p:spPr bwMode="auto">
          <a:xfrm>
            <a:off x="6043613" y="3505200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often</a:t>
            </a:r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5735638" y="4038600"/>
            <a:ext cx="14097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sometimes</a:t>
            </a:r>
          </a:p>
        </p:txBody>
      </p:sp>
      <p:sp>
        <p:nvSpPr>
          <p:cNvPr id="13323" name="Rectangle 15"/>
          <p:cNvSpPr>
            <a:spLocks noChangeArrowheads="1"/>
          </p:cNvSpPr>
          <p:nvPr/>
        </p:nvSpPr>
        <p:spPr bwMode="auto">
          <a:xfrm>
            <a:off x="6075363" y="5486400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never</a:t>
            </a:r>
          </a:p>
        </p:txBody>
      </p:sp>
      <p:sp>
        <p:nvSpPr>
          <p:cNvPr id="13324" name="Rectangle 16"/>
          <p:cNvSpPr>
            <a:spLocks noChangeArrowheads="1"/>
          </p:cNvSpPr>
          <p:nvPr/>
        </p:nvSpPr>
        <p:spPr bwMode="auto">
          <a:xfrm>
            <a:off x="6075363" y="4876800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rarely</a:t>
            </a:r>
          </a:p>
        </p:txBody>
      </p:sp>
      <p:pic>
        <p:nvPicPr>
          <p:cNvPr id="202769" name="Picture 17" descr="218188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24250"/>
            <a:ext cx="3200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70" name="AutoShape 18"/>
          <p:cNvSpPr>
            <a:spLocks noChangeArrowheads="1"/>
          </p:cNvSpPr>
          <p:nvPr/>
        </p:nvSpPr>
        <p:spPr bwMode="auto">
          <a:xfrm>
            <a:off x="685800" y="2286000"/>
            <a:ext cx="4191000" cy="1066800"/>
          </a:xfrm>
          <a:prstGeom prst="wedgeRoundRectCallout">
            <a:avLst>
              <a:gd name="adj1" fmla="val 20417"/>
              <a:gd name="adj2" fmla="val 96431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 I </a:t>
            </a:r>
            <a:r>
              <a:rPr lang="en-US" sz="2800">
                <a:solidFill>
                  <a:srgbClr val="971328"/>
                </a:solidFill>
              </a:rPr>
              <a:t>sometimes</a:t>
            </a:r>
            <a:r>
              <a:rPr lang="en-US" sz="2800" b="0">
                <a:solidFill>
                  <a:schemeClr val="tx1"/>
                </a:solidFill>
              </a:rPr>
              <a:t> study at </a:t>
            </a:r>
            <a:br>
              <a:rPr lang="en-US" sz="2800" b="0">
                <a:solidFill>
                  <a:schemeClr val="tx1"/>
                </a:solidFill>
              </a:rPr>
            </a:br>
            <a:r>
              <a:rPr lang="en-US" sz="2800" b="0">
                <a:solidFill>
                  <a:schemeClr val="tx1"/>
                </a:solidFill>
              </a:rPr>
              <a:t>my computer.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xit" presetSubtype="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02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decel="100000"/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1" grpId="0"/>
      <p:bldP spid="202757" grpId="0"/>
      <p:bldP spid="202770" grpId="0" animBg="1"/>
      <p:bldP spid="20277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72350" cy="763588"/>
          </a:xfrm>
          <a:ln w="28575"/>
        </p:spPr>
        <p:txBody>
          <a:bodyPr/>
          <a:lstStyle/>
          <a:p>
            <a:pPr eaLnBrk="1" hangingPunct="1"/>
            <a:r>
              <a:rPr lang="en-US" sz="4400" smtClean="0"/>
              <a:t>Questions with </a:t>
            </a:r>
            <a:r>
              <a:rPr lang="en-US" sz="4400" i="1" smtClean="0"/>
              <a:t>How Often</a:t>
            </a:r>
            <a:endParaRPr lang="en-US" sz="440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74800" y="165893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Use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i="1">
                <a:solidFill>
                  <a:schemeClr val="tx1"/>
                </a:solidFill>
              </a:rPr>
              <a:t>how often </a:t>
            </a:r>
            <a:r>
              <a:rPr lang="en-US" sz="2800">
                <a:solidFill>
                  <a:schemeClr val="tx1"/>
                </a:solidFill>
              </a:rPr>
              <a:t>to ask about frequency.</a:t>
            </a:r>
          </a:p>
        </p:txBody>
      </p:sp>
      <p:pic>
        <p:nvPicPr>
          <p:cNvPr id="194566" name="Picture 6" descr="2175995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5"/>
          <a:stretch>
            <a:fillRect/>
          </a:stretch>
        </p:blipFill>
        <p:spPr bwMode="auto">
          <a:xfrm>
            <a:off x="2590800" y="3529013"/>
            <a:ext cx="388620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9" name="AutoShape 9"/>
          <p:cNvSpPr>
            <a:spLocks noChangeArrowheads="1"/>
          </p:cNvSpPr>
          <p:nvPr/>
        </p:nvSpPr>
        <p:spPr bwMode="auto">
          <a:xfrm>
            <a:off x="304800" y="2705100"/>
            <a:ext cx="2667000" cy="1447800"/>
          </a:xfrm>
          <a:prstGeom prst="wedgeRoundRectCallout">
            <a:avLst>
              <a:gd name="adj1" fmla="val 49403"/>
              <a:gd name="adj2" fmla="val 7763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>
                <a:solidFill>
                  <a:srgbClr val="971328"/>
                </a:solidFill>
              </a:rPr>
              <a:t>How often </a:t>
            </a:r>
            <a:r>
              <a:rPr lang="en-US" sz="2800" b="0">
                <a:solidFill>
                  <a:schemeClr val="tx1"/>
                </a:solidFill>
              </a:rPr>
              <a:t>do</a:t>
            </a:r>
            <a:r>
              <a:rPr lang="en-US" sz="2800" i="1">
                <a:solidFill>
                  <a:schemeClr val="tx1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you study with a partner?</a:t>
            </a:r>
          </a:p>
        </p:txBody>
      </p:sp>
      <p:sp>
        <p:nvSpPr>
          <p:cNvPr id="194570" name="AutoShape 10"/>
          <p:cNvSpPr>
            <a:spLocks noChangeArrowheads="1"/>
          </p:cNvSpPr>
          <p:nvPr/>
        </p:nvSpPr>
        <p:spPr bwMode="auto">
          <a:xfrm>
            <a:off x="6248400" y="2743200"/>
            <a:ext cx="2667000" cy="1143000"/>
          </a:xfrm>
          <a:prstGeom prst="wedgeRoundRectCallout">
            <a:avLst>
              <a:gd name="adj1" fmla="val -57264"/>
              <a:gd name="adj2" fmla="val 77083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I </a:t>
            </a:r>
            <a:r>
              <a:rPr lang="en-US" sz="2800">
                <a:solidFill>
                  <a:srgbClr val="971328"/>
                </a:solidFill>
              </a:rPr>
              <a:t>rarely</a:t>
            </a:r>
            <a:r>
              <a:rPr lang="en-US" sz="2800" i="1">
                <a:solidFill>
                  <a:srgbClr val="971328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study with a partner.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9" grpId="0" animBg="1"/>
      <p:bldP spid="1945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pPr eaLnBrk="1" hangingPunct="1"/>
            <a:r>
              <a:rPr lang="en-US" sz="4400" smtClean="0"/>
              <a:t>Practice 2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856163" y="122238"/>
            <a:ext cx="411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EDE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i="1">
                <a:solidFill>
                  <a:schemeClr val="tx1"/>
                </a:solidFill>
              </a:rPr>
              <a:t>With a partner, ask questions with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how often.</a:t>
            </a:r>
            <a:r>
              <a:rPr lang="en-US" sz="2400" i="1">
                <a:solidFill>
                  <a:schemeClr val="tx1"/>
                </a:solidFill>
              </a:rPr>
              <a:t> </a:t>
            </a:r>
            <a:r>
              <a:rPr lang="en-US" sz="2400" b="0" i="1">
                <a:solidFill>
                  <a:schemeClr val="tx1"/>
                </a:solidFill>
              </a:rPr>
              <a:t>Follow the examples.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5029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>
                <a:solidFill>
                  <a:srgbClr val="971328"/>
                </a:solidFill>
                <a:cs typeface="Arial" charset="0"/>
              </a:rPr>
              <a:t>How often </a:t>
            </a:r>
            <a:r>
              <a:rPr lang="en-US" sz="2600">
                <a:solidFill>
                  <a:schemeClr val="tx1"/>
                </a:solidFill>
                <a:cs typeface="Arial" charset="0"/>
              </a:rPr>
              <a:t>_______</a:t>
            </a:r>
            <a:r>
              <a:rPr lang="en-US" sz="2600">
                <a:solidFill>
                  <a:srgbClr val="971328"/>
                </a:solidFill>
                <a:cs typeface="Arial" charset="0"/>
              </a:rPr>
              <a:t> you…</a:t>
            </a:r>
          </a:p>
        </p:txBody>
      </p:sp>
      <p:pic>
        <p:nvPicPr>
          <p:cNvPr id="205829" name="Picture 5" descr="2174314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73463"/>
            <a:ext cx="35814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37" name="Picture 13" descr="2174314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00400"/>
            <a:ext cx="28956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533400" y="2590800"/>
            <a:ext cx="50434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lvl1pPr marL="342900" indent="-3429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study in a group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be bored in class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listen to the teacher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practice speaking English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get an “A” on a test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sz="2600">
                <a:solidFill>
                  <a:schemeClr val="tx1"/>
                </a:solidFill>
              </a:rPr>
              <a:t> be confused in class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914400" y="2057400"/>
            <a:ext cx="6381750" cy="167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i="1">
                <a:solidFill>
                  <a:schemeClr val="tx1"/>
                </a:solidFill>
                <a:cs typeface="Arial" charset="0"/>
              </a:rPr>
              <a:t>Example:</a:t>
            </a:r>
            <a:r>
              <a:rPr lang="en-US" sz="2600">
                <a:solidFill>
                  <a:schemeClr val="tx1"/>
                </a:solidFill>
                <a:cs typeface="Arial" charset="0"/>
              </a:rPr>
              <a:t> 	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600">
                <a:solidFill>
                  <a:schemeClr val="tx1"/>
                </a:solidFill>
                <a:cs typeface="Arial" charset="0"/>
              </a:rPr>
              <a:t>fall asleep studying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600">
                <a:solidFill>
                  <a:schemeClr val="tx1"/>
                </a:solidFill>
                <a:cs typeface="Arial" charset="0"/>
              </a:rPr>
              <a:t>be tired</a:t>
            </a:r>
            <a:endParaRPr lang="en-US" sz="2600" i="1">
              <a:solidFill>
                <a:srgbClr val="971328"/>
              </a:solidFill>
              <a:cs typeface="Arial" charset="0"/>
            </a:endParaRPr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990600" y="2711450"/>
            <a:ext cx="7086600" cy="48895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b="0">
                <a:solidFill>
                  <a:srgbClr val="971328"/>
                </a:solidFill>
              </a:rPr>
              <a:t>How often</a:t>
            </a:r>
            <a:r>
              <a:rPr lang="en-US" sz="2600">
                <a:solidFill>
                  <a:srgbClr val="971328"/>
                </a:solidFill>
              </a:rPr>
              <a:t> </a:t>
            </a:r>
            <a:r>
              <a:rPr lang="en-US" sz="2600">
                <a:solidFill>
                  <a:schemeClr val="tx1"/>
                </a:solidFill>
              </a:rPr>
              <a:t>do</a:t>
            </a:r>
            <a:r>
              <a:rPr lang="en-US" sz="2600">
                <a:solidFill>
                  <a:srgbClr val="971328"/>
                </a:solidFill>
              </a:rPr>
              <a:t> </a:t>
            </a:r>
            <a:r>
              <a:rPr lang="en-US" sz="2600" b="0">
                <a:solidFill>
                  <a:srgbClr val="971328"/>
                </a:solidFill>
              </a:rPr>
              <a:t>you</a:t>
            </a:r>
            <a:r>
              <a:rPr lang="en-US" sz="2600">
                <a:solidFill>
                  <a:schemeClr val="tx1"/>
                </a:solidFill>
              </a:rPr>
              <a:t> fall </a:t>
            </a:r>
            <a:r>
              <a:rPr lang="en-US" sz="2600" b="0">
                <a:solidFill>
                  <a:schemeClr val="tx1"/>
                </a:solidFill>
              </a:rPr>
              <a:t>asleep studying?</a:t>
            </a:r>
            <a:endParaRPr lang="en-US" sz="2800"/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990600" y="3168650"/>
            <a:ext cx="7086600" cy="48895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b="0">
                <a:solidFill>
                  <a:srgbClr val="971328"/>
                </a:solidFill>
                <a:cs typeface="Arial" charset="0"/>
              </a:rPr>
              <a:t>How often </a:t>
            </a:r>
            <a:r>
              <a:rPr lang="en-US" sz="2600">
                <a:solidFill>
                  <a:schemeClr val="tx1"/>
                </a:solidFill>
                <a:cs typeface="Arial" charset="0"/>
              </a:rPr>
              <a:t>are </a:t>
            </a:r>
            <a:r>
              <a:rPr lang="en-US" sz="2600" b="0">
                <a:solidFill>
                  <a:srgbClr val="971328"/>
                </a:solidFill>
                <a:cs typeface="Arial" charset="0"/>
              </a:rPr>
              <a:t>you</a:t>
            </a:r>
            <a:r>
              <a:rPr lang="en-US" sz="2600" b="0">
                <a:solidFill>
                  <a:schemeClr val="tx1"/>
                </a:solidFill>
                <a:cs typeface="Arial" charset="0"/>
              </a:rPr>
              <a:t> tired?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8" presetClass="exit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8" grpId="0"/>
      <p:bldP spid="205830" grpId="0" animBg="1"/>
      <p:bldP spid="205830" grpId="1" animBg="1"/>
      <p:bldP spid="205839" grpId="0" animBg="1"/>
      <p:bldP spid="205839" grpId="1" animBg="1"/>
      <p:bldP spid="205835" grpId="0" animBg="1"/>
      <p:bldP spid="205835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FB001"/>
      </a:accent1>
      <a:accent2>
        <a:srgbClr val="FF9966"/>
      </a:accent2>
      <a:accent3>
        <a:srgbClr val="FFFFFF"/>
      </a:accent3>
      <a:accent4>
        <a:srgbClr val="000000"/>
      </a:accent4>
      <a:accent5>
        <a:srgbClr val="F6D4AA"/>
      </a:accent5>
      <a:accent6>
        <a:srgbClr val="E78A5C"/>
      </a:accent6>
      <a:hlink>
        <a:srgbClr val="971328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EFB001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6D4AA"/>
        </a:accent5>
        <a:accent6>
          <a:srgbClr val="E78A5C"/>
        </a:accent6>
        <a:hlink>
          <a:srgbClr val="971328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EFB001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6D4AA"/>
        </a:accent5>
        <a:accent6>
          <a:srgbClr val="E78A5C"/>
        </a:accent6>
        <a:hlink>
          <a:srgbClr val="971328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EFB001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6D4AA"/>
        </a:accent5>
        <a:accent6>
          <a:srgbClr val="E78A5C"/>
        </a:accent6>
        <a:hlink>
          <a:srgbClr val="971328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394</Words>
  <Application>Microsoft Office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Monotype Corsiva</vt:lpstr>
      <vt:lpstr>Times New Roman</vt:lpstr>
      <vt:lpstr>Default Design</vt:lpstr>
      <vt:lpstr>Custom Design</vt:lpstr>
      <vt:lpstr>1_Custom Design</vt:lpstr>
      <vt:lpstr>Adverbs of Frequency</vt:lpstr>
      <vt:lpstr>Study Habits</vt:lpstr>
      <vt:lpstr>Adverbs of Frequency 1</vt:lpstr>
      <vt:lpstr>Adverbs of Frequency 2</vt:lpstr>
      <vt:lpstr>Adverbs of Frequency 3</vt:lpstr>
      <vt:lpstr>Usually and Sometimes</vt:lpstr>
      <vt:lpstr>Practice 1</vt:lpstr>
      <vt:lpstr>Questions with How Often</vt:lpstr>
      <vt:lpstr>Practice 2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Ruth and Kyle Luman</dc:creator>
  <cp:lastModifiedBy>Puta</cp:lastModifiedBy>
  <cp:revision>96</cp:revision>
  <dcterms:created xsi:type="dcterms:W3CDTF">2004-10-30T00:48:59Z</dcterms:created>
  <dcterms:modified xsi:type="dcterms:W3CDTF">2011-05-02T03:35:36Z</dcterms:modified>
</cp:coreProperties>
</file>