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77" r:id="rId4"/>
    <p:sldId id="265" r:id="rId5"/>
    <p:sldId id="259" r:id="rId6"/>
    <p:sldId id="261" r:id="rId7"/>
    <p:sldId id="263" r:id="rId8"/>
    <p:sldId id="275" r:id="rId9"/>
    <p:sldId id="276" r:id="rId10"/>
    <p:sldId id="272" r:id="rId11"/>
    <p:sldId id="273" r:id="rId12"/>
    <p:sldId id="27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E3CB89-A288-4689-BB86-63F09A386E6D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924836-2B4D-4A79-8EE9-BBB81F18C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9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DF8E9-09FE-4B8D-8A7E-7A9C7A5A6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4101F-488E-481B-B9DD-2B2C38EA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7179B-BE50-435C-8F6B-FB3FB752E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A0C0B-AC15-4E18-AACB-C25610357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1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64C36-9895-4146-A93A-6EADE8769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6F51F-9DE4-4450-B86B-7C818DEB8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E221C-3FD9-4BD9-A525-C64CEB392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47402-32AB-407C-B004-500E7CAA6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8656-B319-4540-A1F5-7AF846E84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76E4-11F8-4BA0-AF57-644EF3DA2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E473-B388-4332-9BFB-2B39F4F86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7CF58B7-4AA9-4F01-8DF7-7C537166D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"/>
          <a:stretch>
            <a:fillRect/>
          </a:stretch>
        </p:blipFill>
        <p:spPr bwMode="auto">
          <a:xfrm>
            <a:off x="465138" y="561975"/>
            <a:ext cx="8167687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181600" y="63246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Copyright © 2005 – 2006 MES-English.com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63563"/>
            <a:ext cx="8161337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685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Walk the dog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76263"/>
            <a:ext cx="8161337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Feed the dog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68325"/>
            <a:ext cx="8161337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85800" y="5867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Wash the dog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>
            <a:fillRect/>
          </a:stretch>
        </p:blipFill>
        <p:spPr bwMode="auto">
          <a:xfrm>
            <a:off x="465138" y="561975"/>
            <a:ext cx="81343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3400" y="5638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Do the laundry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09599" y="6096000"/>
            <a:ext cx="79851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rgbClr val="FF0000"/>
                </a:solidFill>
              </a:rPr>
              <a:t>do the grocery shopping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>
            <a:fillRect/>
          </a:stretch>
        </p:blipFill>
        <p:spPr bwMode="auto">
          <a:xfrm>
            <a:off x="381000" y="304800"/>
            <a:ext cx="81470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52400" y="5867400"/>
            <a:ext cx="8839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Do the dishes / wash the dishes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/>
          <a:stretch>
            <a:fillRect/>
          </a:stretch>
        </p:blipFill>
        <p:spPr bwMode="auto">
          <a:xfrm>
            <a:off x="465138" y="561975"/>
            <a:ext cx="8161337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533400" y="5867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Iron the laundry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>
            <a:fillRect/>
          </a:stretch>
        </p:blipFill>
        <p:spPr bwMode="auto">
          <a:xfrm>
            <a:off x="465138" y="561975"/>
            <a:ext cx="81470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Water the grass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"/>
          <a:stretch>
            <a:fillRect/>
          </a:stretch>
        </p:blipFill>
        <p:spPr bwMode="auto">
          <a:xfrm>
            <a:off x="465138" y="561975"/>
            <a:ext cx="8153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09600" y="56388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Take out the garbage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"/>
          <a:stretch>
            <a:fillRect/>
          </a:stretch>
        </p:blipFill>
        <p:spPr bwMode="auto">
          <a:xfrm>
            <a:off x="549275" y="590550"/>
            <a:ext cx="800100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make the bed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clean the 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11</cp:revision>
  <dcterms:created xsi:type="dcterms:W3CDTF">2006-09-10T15:26:50Z</dcterms:created>
  <dcterms:modified xsi:type="dcterms:W3CDTF">2012-03-20T16:42:01Z</dcterms:modified>
</cp:coreProperties>
</file>