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46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4FD-F6A5-4C30-B1E8-577638A3BDC6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0099-BCF6-4078-BD6B-7D45210376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4FD-F6A5-4C30-B1E8-577638A3BDC6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0099-BCF6-4078-BD6B-7D4521037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4FD-F6A5-4C30-B1E8-577638A3BDC6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0099-BCF6-4078-BD6B-7D4521037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4FD-F6A5-4C30-B1E8-577638A3BDC6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0099-BCF6-4078-BD6B-7D4521037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4FD-F6A5-4C30-B1E8-577638A3BDC6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0099-BCF6-4078-BD6B-7D45210376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4FD-F6A5-4C30-B1E8-577638A3BDC6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0099-BCF6-4078-BD6B-7D4521037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4FD-F6A5-4C30-B1E8-577638A3BDC6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0099-BCF6-4078-BD6B-7D452103762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4FD-F6A5-4C30-B1E8-577638A3BDC6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0099-BCF6-4078-BD6B-7D4521037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4FD-F6A5-4C30-B1E8-577638A3BDC6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0099-BCF6-4078-BD6B-7D4521037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4FD-F6A5-4C30-B1E8-577638A3BDC6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0099-BCF6-4078-BD6B-7D45210376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4FD-F6A5-4C30-B1E8-577638A3BDC6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0099-BCF6-4078-BD6B-7D4521037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97F64FD-F6A5-4C30-B1E8-577638A3BDC6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D880099-BCF6-4078-BD6B-7D45210376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iP6XpLQM2Cs&amp;feature=relmf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Bag1gUxuU0g&amp;ob=av2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Basic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Yes / No </a:t>
            </a:r>
            <a:r>
              <a:rPr lang="es-PE" smtClean="0"/>
              <a:t>Questions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3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813716"/>
              </p:ext>
            </p:extLst>
          </p:nvPr>
        </p:nvGraphicFramePr>
        <p:xfrm>
          <a:off x="0" y="-1"/>
          <a:ext cx="9144000" cy="6704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</a:tblGrid>
              <a:tr h="548681">
                <a:tc>
                  <a:txBody>
                    <a:bodyPr/>
                    <a:lstStyle/>
                    <a:p>
                      <a:r>
                        <a:rPr lang="es-PE" sz="2800" dirty="0" smtClean="0">
                          <a:latin typeface="Comic Sans MS" pitchFamily="66" charset="0"/>
                        </a:rPr>
                        <a:t>Ask </a:t>
                      </a:r>
                      <a:r>
                        <a:rPr lang="es-PE" sz="2800" dirty="0" err="1" smtClean="0">
                          <a:latin typeface="Comic Sans MS" pitchFamily="66" charset="0"/>
                        </a:rPr>
                        <a:t>your</a:t>
                      </a:r>
                      <a:r>
                        <a:rPr lang="es-PE" sz="28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2800" dirty="0" err="1" smtClean="0">
                          <a:latin typeface="Comic Sans MS" pitchFamily="66" charset="0"/>
                        </a:rPr>
                        <a:t>partner</a:t>
                      </a:r>
                      <a:r>
                        <a:rPr lang="es-PE" sz="2800" dirty="0" smtClean="0">
                          <a:latin typeface="Comic Sans MS" pitchFamily="66" charset="0"/>
                        </a:rPr>
                        <a:t>… </a:t>
                      </a:r>
                      <a:endParaRPr lang="en-US" sz="28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525128">
                <a:tc>
                  <a:txBody>
                    <a:bodyPr/>
                    <a:lstStyle/>
                    <a:p>
                      <a:r>
                        <a:rPr lang="es-PE" sz="320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if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he/</a:t>
                      </a:r>
                      <a:r>
                        <a:rPr lang="es-PE" sz="3200" dirty="0" err="1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she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has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breakfast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in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the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morning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.</a:t>
                      </a:r>
                      <a:endParaRPr lang="en-US" sz="32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s-PE" sz="320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when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his</a:t>
                      </a:r>
                      <a:r>
                        <a:rPr lang="es-PE" sz="3200" baseline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mother</a:t>
                      </a:r>
                      <a:r>
                        <a:rPr lang="es-PE" sz="3200" baseline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eats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lunch</a:t>
                      </a:r>
                      <a:endParaRPr lang="en-US" sz="32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s-PE" sz="320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about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his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weekend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activities</a:t>
                      </a:r>
                      <a:endParaRPr lang="en-US" sz="32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s-PE" sz="320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when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he/</a:t>
                      </a:r>
                      <a:r>
                        <a:rPr lang="es-PE" sz="3200" baseline="0" dirty="0" err="1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she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wakes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up</a:t>
                      </a:r>
                      <a:endParaRPr lang="en-US" sz="32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s-PE" sz="320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if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he/</a:t>
                      </a:r>
                      <a:r>
                        <a:rPr lang="es-PE" sz="3200" dirty="0" err="1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she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checks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his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/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her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email</a:t>
                      </a:r>
                      <a:endParaRPr lang="en-US" sz="32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s-PE" sz="320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where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he/</a:t>
                      </a:r>
                      <a:r>
                        <a:rPr lang="es-PE" sz="3200" baseline="0" dirty="0" err="1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she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does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homework</a:t>
                      </a:r>
                      <a:endParaRPr lang="en-US" sz="32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320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about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the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time </a:t>
                      </a:r>
                      <a:r>
                        <a:rPr lang="es-PE" sz="320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he/</a:t>
                      </a:r>
                      <a:r>
                        <a:rPr lang="es-PE" sz="3200" dirty="0" err="1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she</a:t>
                      </a:r>
                      <a:r>
                        <a:rPr lang="es-PE" sz="320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has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breakfast</a:t>
                      </a:r>
                      <a:endParaRPr lang="en-US" sz="3200" dirty="0" smtClean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320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if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he/</a:t>
                      </a:r>
                      <a:r>
                        <a:rPr lang="es-PE" sz="3200" dirty="0" err="1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she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makes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his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bed</a:t>
                      </a:r>
                      <a:endParaRPr lang="en-US" sz="3200" dirty="0" smtClean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635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320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if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he/</a:t>
                      </a:r>
                      <a:r>
                        <a:rPr lang="es-PE" sz="3200" dirty="0" err="1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she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does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chores at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home</a:t>
                      </a:r>
                      <a:endParaRPr lang="en-US" sz="3200" dirty="0" smtClean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887649">
                <a:tc>
                  <a:txBody>
                    <a:bodyPr/>
                    <a:lstStyle/>
                    <a:p>
                      <a:r>
                        <a:rPr lang="es-PE" sz="3200" dirty="0" smtClean="0">
                          <a:latin typeface="Comic Sans MS" pitchFamily="66" charset="0"/>
                        </a:rPr>
                        <a:t>-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if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his</a:t>
                      </a:r>
                      <a:r>
                        <a:rPr lang="es-PE" sz="320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/</a:t>
                      </a:r>
                      <a:r>
                        <a:rPr lang="es-PE" sz="3200" dirty="0" err="1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her</a:t>
                      </a:r>
                      <a:r>
                        <a:rPr lang="es-PE" sz="320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father</a:t>
                      </a:r>
                      <a:r>
                        <a:rPr lang="es-PE" sz="320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does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the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dishes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at home</a:t>
                      </a:r>
                      <a:endParaRPr lang="en-US" sz="32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2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178" y="485551"/>
            <a:ext cx="95982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200" dirty="0">
                <a:latin typeface="Comic Sans MS" pitchFamily="66" charset="0"/>
              </a:rPr>
              <a:t>Do </a:t>
            </a:r>
            <a:r>
              <a:rPr lang="es-PE" sz="3200" dirty="0" err="1">
                <a:latin typeface="Comic Sans MS" pitchFamily="66" charset="0"/>
              </a:rPr>
              <a:t>you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have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breakfast</a:t>
            </a:r>
            <a:r>
              <a:rPr lang="es-PE" sz="3200" dirty="0">
                <a:latin typeface="Comic Sans MS" pitchFamily="66" charset="0"/>
              </a:rPr>
              <a:t> in </a:t>
            </a:r>
            <a:r>
              <a:rPr lang="es-PE" sz="3200" dirty="0" err="1">
                <a:latin typeface="Comic Sans MS" pitchFamily="66" charset="0"/>
              </a:rPr>
              <a:t>the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morning</a:t>
            </a:r>
            <a:r>
              <a:rPr lang="es-PE" sz="3200" dirty="0">
                <a:latin typeface="Comic Sans MS" pitchFamily="66" charset="0"/>
              </a:rPr>
              <a:t>?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3783" y="989608"/>
            <a:ext cx="86944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200" dirty="0" err="1">
                <a:latin typeface="Comic Sans MS" pitchFamily="66" charset="0"/>
              </a:rPr>
              <a:t>When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does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your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mother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eat</a:t>
            </a:r>
            <a:r>
              <a:rPr lang="es-PE" sz="3200" dirty="0">
                <a:latin typeface="Comic Sans MS" pitchFamily="66" charset="0"/>
              </a:rPr>
              <a:t> lunch?</a:t>
            </a:r>
          </a:p>
        </p:txBody>
      </p:sp>
      <p:sp>
        <p:nvSpPr>
          <p:cNvPr id="5" name="Rectangle 4"/>
          <p:cNvSpPr/>
          <p:nvPr/>
        </p:nvSpPr>
        <p:spPr>
          <a:xfrm>
            <a:off x="283783" y="1565672"/>
            <a:ext cx="8230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200" dirty="0" err="1">
                <a:latin typeface="Comic Sans MS" pitchFamily="66" charset="0"/>
              </a:rPr>
              <a:t>What</a:t>
            </a:r>
            <a:r>
              <a:rPr lang="es-PE" sz="3200" dirty="0">
                <a:latin typeface="Comic Sans MS" pitchFamily="66" charset="0"/>
              </a:rPr>
              <a:t> do </a:t>
            </a:r>
            <a:r>
              <a:rPr lang="es-PE" sz="3200" dirty="0" err="1">
                <a:latin typeface="Comic Sans MS" pitchFamily="66" charset="0"/>
              </a:rPr>
              <a:t>you</a:t>
            </a:r>
            <a:r>
              <a:rPr lang="es-PE" sz="3200" dirty="0">
                <a:latin typeface="Comic Sans MS" pitchFamily="66" charset="0"/>
              </a:rPr>
              <a:t> do </a:t>
            </a:r>
            <a:r>
              <a:rPr lang="es-PE" sz="3200" dirty="0" err="1">
                <a:latin typeface="Comic Sans MS" pitchFamily="66" charset="0"/>
              </a:rPr>
              <a:t>on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the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weekend</a:t>
            </a:r>
            <a:r>
              <a:rPr lang="es-PE" sz="3200" dirty="0">
                <a:latin typeface="Comic Sans MS" pitchFamily="66" charset="0"/>
              </a:rPr>
              <a:t>?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6178" y="2108344"/>
            <a:ext cx="88924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200" dirty="0" err="1">
                <a:latin typeface="Comic Sans MS" pitchFamily="66" charset="0"/>
              </a:rPr>
              <a:t>When</a:t>
            </a:r>
            <a:r>
              <a:rPr lang="es-PE" sz="3200" dirty="0">
                <a:latin typeface="Comic Sans MS" pitchFamily="66" charset="0"/>
              </a:rPr>
              <a:t> do </a:t>
            </a:r>
            <a:r>
              <a:rPr lang="es-PE" sz="3200" dirty="0" err="1">
                <a:latin typeface="Comic Sans MS" pitchFamily="66" charset="0"/>
              </a:rPr>
              <a:t>you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wake</a:t>
            </a:r>
            <a:r>
              <a:rPr lang="es-PE" sz="3200" dirty="0">
                <a:latin typeface="Comic Sans MS" pitchFamily="66" charset="0"/>
              </a:rPr>
              <a:t> up? </a:t>
            </a:r>
            <a:r>
              <a:rPr lang="es-PE" sz="3200" dirty="0" err="1">
                <a:latin typeface="Comic Sans MS" pitchFamily="66" charset="0"/>
              </a:rPr>
              <a:t>What</a:t>
            </a:r>
            <a:r>
              <a:rPr lang="es-PE" sz="3200" dirty="0">
                <a:latin typeface="Comic Sans MS" pitchFamily="66" charset="0"/>
              </a:rPr>
              <a:t> time do </a:t>
            </a:r>
            <a:r>
              <a:rPr lang="es-PE" sz="3200" dirty="0" err="1">
                <a:latin typeface="Comic Sans MS" pitchFamily="66" charset="0"/>
              </a:rPr>
              <a:t>you</a:t>
            </a:r>
            <a:r>
              <a:rPr lang="es-PE" sz="3200" dirty="0">
                <a:latin typeface="Comic Sans MS" pitchFamily="66" charset="0"/>
              </a:rPr>
              <a:t>…?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211" y="2701642"/>
            <a:ext cx="63189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200" dirty="0">
                <a:latin typeface="Comic Sans MS" pitchFamily="66" charset="0"/>
              </a:rPr>
              <a:t>Do </a:t>
            </a:r>
            <a:r>
              <a:rPr lang="es-PE" sz="3200" dirty="0" err="1">
                <a:latin typeface="Comic Sans MS" pitchFamily="66" charset="0"/>
              </a:rPr>
              <a:t>you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check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your</a:t>
            </a:r>
            <a:r>
              <a:rPr lang="es-PE" sz="3200" dirty="0">
                <a:latin typeface="Comic Sans MS" pitchFamily="66" charset="0"/>
              </a:rPr>
              <a:t> email?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3746" y="3262506"/>
            <a:ext cx="8425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200" dirty="0" err="1">
                <a:latin typeface="Comic Sans MS" pitchFamily="66" charset="0"/>
              </a:rPr>
              <a:t>Where</a:t>
            </a:r>
            <a:r>
              <a:rPr lang="es-PE" sz="3200" dirty="0">
                <a:latin typeface="Comic Sans MS" pitchFamily="66" charset="0"/>
              </a:rPr>
              <a:t> do </a:t>
            </a:r>
            <a:r>
              <a:rPr lang="es-PE" sz="3200" dirty="0" err="1">
                <a:latin typeface="Comic Sans MS" pitchFamily="66" charset="0"/>
              </a:rPr>
              <a:t>you</a:t>
            </a:r>
            <a:r>
              <a:rPr lang="es-PE" sz="3200" dirty="0">
                <a:latin typeface="Comic Sans MS" pitchFamily="66" charset="0"/>
              </a:rPr>
              <a:t> do </a:t>
            </a:r>
            <a:r>
              <a:rPr lang="es-PE" sz="3200" dirty="0" err="1">
                <a:latin typeface="Comic Sans MS" pitchFamily="66" charset="0"/>
              </a:rPr>
              <a:t>your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homework</a:t>
            </a:r>
            <a:r>
              <a:rPr lang="es-PE" sz="3200" dirty="0">
                <a:latin typeface="Comic Sans MS" pitchFamily="66" charset="0"/>
              </a:rPr>
              <a:t>?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776" y="3869928"/>
            <a:ext cx="74629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PE" sz="3200" dirty="0" err="1">
                <a:latin typeface="Comic Sans MS" pitchFamily="66" charset="0"/>
              </a:rPr>
              <a:t>When</a:t>
            </a:r>
            <a:r>
              <a:rPr lang="es-PE" sz="3200" dirty="0">
                <a:latin typeface="Comic Sans MS" pitchFamily="66" charset="0"/>
              </a:rPr>
              <a:t> do </a:t>
            </a:r>
            <a:r>
              <a:rPr lang="es-PE" sz="3200" dirty="0" err="1">
                <a:latin typeface="Comic Sans MS" pitchFamily="66" charset="0"/>
              </a:rPr>
              <a:t>you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have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breakfast</a:t>
            </a:r>
            <a:r>
              <a:rPr lang="es-PE" sz="3200" dirty="0">
                <a:latin typeface="Comic Sans MS" pitchFamily="66" charset="0"/>
              </a:rPr>
              <a:t>?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8776" y="4445992"/>
            <a:ext cx="58059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PE" sz="3200" dirty="0">
                <a:latin typeface="Comic Sans MS" pitchFamily="66" charset="0"/>
              </a:rPr>
              <a:t>Do </a:t>
            </a:r>
            <a:r>
              <a:rPr lang="es-PE" sz="3200" dirty="0" err="1">
                <a:latin typeface="Comic Sans MS" pitchFamily="66" charset="0"/>
              </a:rPr>
              <a:t>you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make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your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bed</a:t>
            </a:r>
            <a:r>
              <a:rPr lang="es-PE" sz="3200" dirty="0">
                <a:latin typeface="Comic Sans MS" pitchFamily="66" charset="0"/>
              </a:rPr>
              <a:t>?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3684" y="5016519"/>
            <a:ext cx="67525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PE" sz="3200" dirty="0">
                <a:latin typeface="Comic Sans MS" pitchFamily="66" charset="0"/>
              </a:rPr>
              <a:t>Do </a:t>
            </a:r>
            <a:r>
              <a:rPr lang="es-PE" sz="3200" dirty="0" err="1">
                <a:latin typeface="Comic Sans MS" pitchFamily="66" charset="0"/>
              </a:rPr>
              <a:t>you</a:t>
            </a:r>
            <a:r>
              <a:rPr lang="es-PE" sz="3200" dirty="0">
                <a:latin typeface="Comic Sans MS" pitchFamily="66" charset="0"/>
              </a:rPr>
              <a:t> do chores at home?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3684" y="5601294"/>
            <a:ext cx="81224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200" dirty="0" err="1">
                <a:latin typeface="Comic Sans MS" pitchFamily="66" charset="0"/>
              </a:rPr>
              <a:t>Does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your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father</a:t>
            </a:r>
            <a:r>
              <a:rPr lang="es-PE" sz="3200" dirty="0">
                <a:latin typeface="Comic Sans MS" pitchFamily="66" charset="0"/>
              </a:rPr>
              <a:t> do </a:t>
            </a:r>
            <a:r>
              <a:rPr lang="es-PE" sz="3200" dirty="0" err="1">
                <a:latin typeface="Comic Sans MS" pitchFamily="66" charset="0"/>
              </a:rPr>
              <a:t>the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>
                <a:latin typeface="Comic Sans MS" pitchFamily="66" charset="0"/>
              </a:rPr>
              <a:t>dishes</a:t>
            </a:r>
            <a:r>
              <a:rPr lang="es-PE" sz="3200" dirty="0">
                <a:latin typeface="Comic Sans MS" pitchFamily="66" charset="0"/>
              </a:rPr>
              <a:t>?</a:t>
            </a:r>
            <a:endParaRPr lang="en-US" sz="3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37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174167"/>
              </p:ext>
            </p:extLst>
          </p:nvPr>
        </p:nvGraphicFramePr>
        <p:xfrm>
          <a:off x="0" y="-1"/>
          <a:ext cx="9144000" cy="6704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</a:tblGrid>
              <a:tr h="54868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mic Sans MS" pitchFamily="66" charset="0"/>
                          <a:hlinkClick r:id="rId2"/>
                        </a:rPr>
                        <a:t>http://www.youtube.com/watch?v=iP6XpLQM2Cs&amp;feature=relmfu</a:t>
                      </a:r>
                      <a:r>
                        <a:rPr lang="en-US" sz="2000" dirty="0" smtClean="0">
                          <a:latin typeface="Comic Sans MS" pitchFamily="66" charset="0"/>
                        </a:rPr>
                        <a:t> </a:t>
                      </a:r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525128">
                <a:tc>
                  <a:txBody>
                    <a:bodyPr/>
                    <a:lstStyle/>
                    <a:p>
                      <a:r>
                        <a:rPr lang="es-PE" sz="3200" dirty="0" err="1" smtClean="0">
                          <a:latin typeface="Comic Sans MS" pitchFamily="66" charset="0"/>
                        </a:rPr>
                        <a:t>Does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she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wake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up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early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?</a:t>
                      </a:r>
                      <a:endParaRPr lang="en-US" sz="32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Does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she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brush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her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teeth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?</a:t>
                      </a: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s-PE" sz="3200" dirty="0" err="1" smtClean="0">
                          <a:latin typeface="Comic Sans MS" pitchFamily="66" charset="0"/>
                        </a:rPr>
                        <a:t>Does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she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take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a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shower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in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the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morning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?</a:t>
                      </a: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s-PE" sz="3200" dirty="0" err="1" smtClean="0">
                          <a:latin typeface="Comic Sans MS" pitchFamily="66" charset="0"/>
                        </a:rPr>
                        <a:t>Does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she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eat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breakfast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?</a:t>
                      </a:r>
                      <a:endParaRPr lang="en-US" sz="32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s-PE" sz="3200" dirty="0" err="1" smtClean="0">
                          <a:latin typeface="Comic Sans MS" pitchFamily="66" charset="0"/>
                        </a:rPr>
                        <a:t>Does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she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like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riding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bycicles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?</a:t>
                      </a:r>
                      <a:endParaRPr lang="en-US" sz="32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s-PE" sz="3200" dirty="0" err="1" smtClean="0">
                          <a:latin typeface="Comic Sans MS" pitchFamily="66" charset="0"/>
                        </a:rPr>
                        <a:t>What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does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she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do in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the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car?</a:t>
                      </a:r>
                      <a:endParaRPr lang="en-US" sz="32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3200" dirty="0" err="1" smtClean="0">
                          <a:latin typeface="Comic Sans MS" pitchFamily="66" charset="0"/>
                        </a:rPr>
                        <a:t>Does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she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like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parties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?</a:t>
                      </a:r>
                      <a:endParaRPr lang="en-US" sz="3200" dirty="0" smtClean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 smtClean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635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 smtClean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887649">
                <a:tc>
                  <a:txBody>
                    <a:bodyPr/>
                    <a:lstStyle/>
                    <a:p>
                      <a:endParaRPr lang="en-US" sz="32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36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028577"/>
              </p:ext>
            </p:extLst>
          </p:nvPr>
        </p:nvGraphicFramePr>
        <p:xfrm>
          <a:off x="0" y="-1"/>
          <a:ext cx="9144000" cy="6704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</a:tblGrid>
              <a:tr h="54868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mic Sans MS" pitchFamily="66" charset="0"/>
                          <a:hlinkClick r:id="rId2"/>
                        </a:rPr>
                        <a:t>http://www.youtube.com/watch?v=Bag1gUxuU0g&amp;ob=av2e</a:t>
                      </a:r>
                      <a:r>
                        <a:rPr lang="en-US" sz="2000" dirty="0" smtClean="0">
                          <a:latin typeface="Comic Sans MS" pitchFamily="66" charset="0"/>
                        </a:rPr>
                        <a:t> </a:t>
                      </a:r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525128">
                <a:tc>
                  <a:txBody>
                    <a:bodyPr/>
                    <a:lstStyle/>
                    <a:p>
                      <a:r>
                        <a:rPr lang="es-PE" sz="3200" dirty="0" err="1" smtClean="0">
                          <a:latin typeface="Comic Sans MS" pitchFamily="66" charset="0"/>
                        </a:rPr>
                        <a:t>Does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she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wake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up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early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?</a:t>
                      </a:r>
                      <a:endParaRPr lang="en-US" sz="32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Does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she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brush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her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teeth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?</a:t>
                      </a: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s-PE" sz="3200" dirty="0" err="1" smtClean="0">
                          <a:latin typeface="Comic Sans MS" pitchFamily="66" charset="0"/>
                        </a:rPr>
                        <a:t>Does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she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take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a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shower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in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the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morning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?</a:t>
                      </a: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s-PE" sz="3200" dirty="0" err="1" smtClean="0">
                          <a:latin typeface="Comic Sans MS" pitchFamily="66" charset="0"/>
                        </a:rPr>
                        <a:t>Does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she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eat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breakfast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?</a:t>
                      </a:r>
                      <a:endParaRPr lang="en-US" sz="32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s-PE" sz="3200" dirty="0" err="1" smtClean="0">
                          <a:latin typeface="Comic Sans MS" pitchFamily="66" charset="0"/>
                        </a:rPr>
                        <a:t>Does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she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like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riding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baseline="0" dirty="0" err="1" smtClean="0">
                          <a:latin typeface="Comic Sans MS" pitchFamily="66" charset="0"/>
                        </a:rPr>
                        <a:t>bycicles</a:t>
                      </a:r>
                      <a:r>
                        <a:rPr lang="es-PE" sz="3200" baseline="0" dirty="0" smtClean="0">
                          <a:latin typeface="Comic Sans MS" pitchFamily="66" charset="0"/>
                        </a:rPr>
                        <a:t>?</a:t>
                      </a:r>
                      <a:endParaRPr lang="en-US" sz="32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s-PE" sz="3200" dirty="0" err="1" smtClean="0">
                          <a:latin typeface="Comic Sans MS" pitchFamily="66" charset="0"/>
                        </a:rPr>
                        <a:t>What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does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she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do in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the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car?</a:t>
                      </a:r>
                      <a:endParaRPr lang="en-US" sz="32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3200" dirty="0" err="1" smtClean="0">
                          <a:latin typeface="Comic Sans MS" pitchFamily="66" charset="0"/>
                        </a:rPr>
                        <a:t>Does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she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like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es-PE" sz="3200" dirty="0" err="1" smtClean="0">
                          <a:latin typeface="Comic Sans MS" pitchFamily="66" charset="0"/>
                        </a:rPr>
                        <a:t>parties</a:t>
                      </a:r>
                      <a:r>
                        <a:rPr lang="es-PE" sz="3200" dirty="0" smtClean="0">
                          <a:latin typeface="Comic Sans MS" pitchFamily="66" charset="0"/>
                        </a:rPr>
                        <a:t>?</a:t>
                      </a:r>
                      <a:endParaRPr lang="en-US" sz="3200" dirty="0" smtClean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 smtClean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635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 smtClean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887649">
                <a:tc>
                  <a:txBody>
                    <a:bodyPr/>
                    <a:lstStyle/>
                    <a:p>
                      <a:endParaRPr lang="en-US" sz="32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43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45333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s-PE" sz="2800" dirty="0" smtClean="0">
                <a:latin typeface="Comic Sans MS" pitchFamily="66" charset="0"/>
              </a:rPr>
              <a:t>Pipo and Pepa are a _______ . </a:t>
            </a:r>
            <a:r>
              <a:rPr lang="es-PE" sz="2800" dirty="0" err="1" smtClean="0">
                <a:latin typeface="Comic Sans MS" pitchFamily="66" charset="0"/>
              </a:rPr>
              <a:t>They</a:t>
            </a:r>
            <a:r>
              <a:rPr lang="es-PE" sz="2800" dirty="0" smtClean="0">
                <a:latin typeface="Comic Sans MS" pitchFamily="66" charset="0"/>
              </a:rPr>
              <a:t> are </a:t>
            </a:r>
            <a:r>
              <a:rPr lang="es-PE" sz="2800" dirty="0" err="1" smtClean="0">
                <a:latin typeface="Comic Sans MS" pitchFamily="66" charset="0"/>
              </a:rPr>
              <a:t>boyfriend</a:t>
            </a:r>
            <a:r>
              <a:rPr lang="es-PE" sz="2800" dirty="0" smtClean="0">
                <a:latin typeface="Comic Sans MS" pitchFamily="66" charset="0"/>
              </a:rPr>
              <a:t> and </a:t>
            </a:r>
            <a:r>
              <a:rPr lang="es-PE" sz="2800" dirty="0" err="1" smtClean="0">
                <a:latin typeface="Comic Sans MS" pitchFamily="66" charset="0"/>
              </a:rPr>
              <a:t>girlfriend</a:t>
            </a:r>
            <a:r>
              <a:rPr lang="es-PE" sz="2800" dirty="0" smtClean="0"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endParaRPr lang="es-PE" sz="12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2800" dirty="0" err="1" smtClean="0">
                <a:latin typeface="Comic Sans MS" pitchFamily="66" charset="0"/>
              </a:rPr>
              <a:t>Lala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is</a:t>
            </a:r>
            <a:r>
              <a:rPr lang="es-PE" sz="2800" dirty="0" smtClean="0">
                <a:latin typeface="Comic Sans MS" pitchFamily="66" charset="0"/>
              </a:rPr>
              <a:t> _______ </a:t>
            </a:r>
            <a:r>
              <a:rPr lang="es-PE" sz="2800" dirty="0" err="1" smtClean="0">
                <a:latin typeface="Comic Sans MS" pitchFamily="66" charset="0"/>
              </a:rPr>
              <a:t>with</a:t>
            </a:r>
            <a:r>
              <a:rPr lang="es-PE" sz="2800" dirty="0" smtClean="0">
                <a:latin typeface="Comic Sans MS" pitchFamily="66" charset="0"/>
              </a:rPr>
              <a:t> Pepe. </a:t>
            </a:r>
            <a:r>
              <a:rPr lang="es-PE" sz="2800" dirty="0" err="1" smtClean="0">
                <a:latin typeface="Comic Sans MS" pitchFamily="66" charset="0"/>
              </a:rPr>
              <a:t>They</a:t>
            </a:r>
            <a:r>
              <a:rPr lang="es-PE" sz="2800" dirty="0" smtClean="0">
                <a:latin typeface="Comic Sans MS" pitchFamily="66" charset="0"/>
              </a:rPr>
              <a:t> are </a:t>
            </a:r>
            <a:r>
              <a:rPr lang="es-PE" sz="2800" dirty="0" err="1" smtClean="0">
                <a:latin typeface="Comic Sans MS" pitchFamily="66" charset="0"/>
              </a:rPr>
              <a:t>watching</a:t>
            </a:r>
            <a:r>
              <a:rPr lang="es-PE" sz="2800" dirty="0" smtClean="0">
                <a:latin typeface="Comic Sans MS" pitchFamily="66" charset="0"/>
              </a:rPr>
              <a:t> a </a:t>
            </a:r>
            <a:r>
              <a:rPr lang="es-PE" sz="2800" dirty="0" err="1" smtClean="0">
                <a:latin typeface="Comic Sans MS" pitchFamily="66" charset="0"/>
              </a:rPr>
              <a:t>movie</a:t>
            </a:r>
            <a:r>
              <a:rPr lang="es-PE" sz="2800" dirty="0" smtClean="0">
                <a:latin typeface="Comic Sans MS" pitchFamily="66" charset="0"/>
              </a:rPr>
              <a:t> and </a:t>
            </a:r>
            <a:r>
              <a:rPr lang="es-PE" sz="2800" dirty="0" err="1" smtClean="0">
                <a:latin typeface="Comic Sans MS" pitchFamily="66" charset="0"/>
              </a:rPr>
              <a:t>after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they</a:t>
            </a:r>
            <a:r>
              <a:rPr lang="es-PE" sz="2800" dirty="0" smtClean="0">
                <a:latin typeface="Comic Sans MS" pitchFamily="66" charset="0"/>
              </a:rPr>
              <a:t> are </a:t>
            </a:r>
            <a:r>
              <a:rPr lang="es-PE" sz="2800" dirty="0" err="1" smtClean="0">
                <a:latin typeface="Comic Sans MS" pitchFamily="66" charset="0"/>
              </a:rPr>
              <a:t>going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to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the</a:t>
            </a:r>
            <a:r>
              <a:rPr lang="es-PE" sz="2800" dirty="0" smtClean="0">
                <a:latin typeface="Comic Sans MS" pitchFamily="66" charset="0"/>
              </a:rPr>
              <a:t> restaurant.</a:t>
            </a:r>
          </a:p>
          <a:p>
            <a:pPr marL="0" indent="0">
              <a:buNone/>
            </a:pPr>
            <a:endParaRPr lang="es-PE" sz="11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2800" dirty="0" smtClean="0">
                <a:latin typeface="Comic Sans MS" pitchFamily="66" charset="0"/>
              </a:rPr>
              <a:t>Lucy </a:t>
            </a:r>
            <a:r>
              <a:rPr lang="es-PE" sz="2800" dirty="0" err="1" smtClean="0">
                <a:latin typeface="Comic Sans MS" pitchFamily="66" charset="0"/>
              </a:rPr>
              <a:t>is</a:t>
            </a:r>
            <a:r>
              <a:rPr lang="es-PE" sz="2800" dirty="0" smtClean="0">
                <a:latin typeface="Comic Sans MS" pitchFamily="66" charset="0"/>
              </a:rPr>
              <a:t> _______ Ricardo. </a:t>
            </a:r>
            <a:r>
              <a:rPr lang="es-PE" sz="2800" dirty="0" err="1" smtClean="0">
                <a:latin typeface="Comic Sans MS" pitchFamily="66" charset="0"/>
              </a:rPr>
              <a:t>She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is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her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girlfriend</a:t>
            </a:r>
            <a:r>
              <a:rPr lang="es-PE" sz="2800" dirty="0" smtClean="0"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endParaRPr lang="es-PE" sz="12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2800" dirty="0" smtClean="0">
                <a:latin typeface="Comic Sans MS" pitchFamily="66" charset="0"/>
              </a:rPr>
              <a:t>I am </a:t>
            </a:r>
            <a:r>
              <a:rPr lang="es-PE" sz="2800" dirty="0" err="1" smtClean="0">
                <a:latin typeface="Comic Sans MS" pitchFamily="66" charset="0"/>
              </a:rPr>
              <a:t>nervous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when</a:t>
            </a:r>
            <a:r>
              <a:rPr lang="es-PE" sz="2800" dirty="0" smtClean="0">
                <a:latin typeface="Comic Sans MS" pitchFamily="66" charset="0"/>
              </a:rPr>
              <a:t> I _____ </a:t>
            </a:r>
            <a:r>
              <a:rPr lang="es-PE" sz="2800" dirty="0" err="1" smtClean="0">
                <a:latin typeface="Comic Sans MS" pitchFamily="66" charset="0"/>
              </a:rPr>
              <a:t>someone</a:t>
            </a:r>
            <a:r>
              <a:rPr lang="es-PE" sz="2800" dirty="0" smtClean="0">
                <a:latin typeface="Comic Sans MS" pitchFamily="66" charset="0"/>
              </a:rPr>
              <a:t> ____ </a:t>
            </a:r>
            <a:r>
              <a:rPr lang="es-PE" sz="2800" dirty="0" err="1" smtClean="0">
                <a:latin typeface="Comic Sans MS" pitchFamily="66" charset="0"/>
              </a:rPr>
              <a:t>on</a:t>
            </a:r>
            <a:r>
              <a:rPr lang="es-PE" sz="2800" dirty="0" smtClean="0">
                <a:latin typeface="Comic Sans MS" pitchFamily="66" charset="0"/>
              </a:rPr>
              <a:t> a date.</a:t>
            </a:r>
          </a:p>
          <a:p>
            <a:pPr marL="0" indent="0">
              <a:buNone/>
            </a:pPr>
            <a:endParaRPr lang="es-PE" sz="14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2800" dirty="0" err="1" smtClean="0">
                <a:latin typeface="Comic Sans MS" pitchFamily="66" charset="0"/>
              </a:rPr>
              <a:t>My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cousin</a:t>
            </a:r>
            <a:r>
              <a:rPr lang="es-PE" sz="2800" dirty="0" smtClean="0">
                <a:latin typeface="Comic Sans MS" pitchFamily="66" charset="0"/>
              </a:rPr>
              <a:t> has a _________. </a:t>
            </a:r>
            <a:r>
              <a:rPr lang="es-PE" sz="2800" dirty="0" err="1" smtClean="0">
                <a:latin typeface="Comic Sans MS" pitchFamily="66" charset="0"/>
              </a:rPr>
              <a:t>The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guy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is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her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brother´s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friend</a:t>
            </a:r>
            <a:r>
              <a:rPr lang="en-US" sz="2800" dirty="0" smtClean="0"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endParaRPr lang="es-PE" sz="28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2800" dirty="0" err="1" smtClean="0">
                <a:latin typeface="Comic Sans MS" pitchFamily="66" charset="0"/>
              </a:rPr>
              <a:t>When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Peep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goes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on</a:t>
            </a:r>
            <a:r>
              <a:rPr lang="es-PE" sz="2800" dirty="0" smtClean="0">
                <a:latin typeface="Comic Sans MS" pitchFamily="66" charset="0"/>
              </a:rPr>
              <a:t> a date, he </a:t>
            </a:r>
            <a:r>
              <a:rPr lang="es-PE" sz="2800" dirty="0" err="1" smtClean="0">
                <a:latin typeface="Comic Sans MS" pitchFamily="66" charset="0"/>
              </a:rPr>
              <a:t>always</a:t>
            </a:r>
            <a:r>
              <a:rPr lang="es-PE" sz="2800" dirty="0" smtClean="0">
                <a:latin typeface="Comic Sans MS" pitchFamily="66" charset="0"/>
              </a:rPr>
              <a:t> _______ </a:t>
            </a:r>
            <a:r>
              <a:rPr lang="es-PE" sz="2800" dirty="0" err="1" smtClean="0">
                <a:latin typeface="Comic Sans MS" pitchFamily="66" charset="0"/>
              </a:rPr>
              <a:t>the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bill</a:t>
            </a:r>
            <a:r>
              <a:rPr lang="es-PE" sz="2800" dirty="0" smtClean="0">
                <a:latin typeface="Comic Sans MS" pitchFamily="66" charset="0"/>
              </a:rPr>
              <a:t> and </a:t>
            </a:r>
            <a:r>
              <a:rPr lang="es-PE" sz="2800" dirty="0" err="1" smtClean="0">
                <a:latin typeface="Comic Sans MS" pitchFamily="66" charset="0"/>
              </a:rPr>
              <a:t>pays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only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half</a:t>
            </a:r>
            <a:r>
              <a:rPr lang="es-PE" sz="2800" dirty="0" smtClean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148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73</TotalTime>
  <Words>328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NewsPrint</vt:lpstr>
      <vt:lpstr>Basic 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2</dc:title>
  <dc:creator>DellK</dc:creator>
  <cp:lastModifiedBy>Koshka</cp:lastModifiedBy>
  <cp:revision>11</cp:revision>
  <dcterms:created xsi:type="dcterms:W3CDTF">2012-02-17T17:34:46Z</dcterms:created>
  <dcterms:modified xsi:type="dcterms:W3CDTF">2013-12-16T16:56:44Z</dcterms:modified>
</cp:coreProperties>
</file>