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610DBF-C6C5-46A3-9CE7-7AFB504A8B8D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0CBF3E2-5736-4759-9C34-BD6FE36DD0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424936" cy="590465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Comic Sans MS" pitchFamily="66" charset="0"/>
              </a:rPr>
              <a:t>Ask your partner his/her name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Comic Sans MS" pitchFamily="66" charset="0"/>
              </a:rPr>
              <a:t>Ask your partner his/her age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Ask your partner when </a:t>
            </a:r>
            <a:r>
              <a:rPr lang="en-US" b="1" dirty="0">
                <a:latin typeface="Comic Sans MS" pitchFamily="66" charset="0"/>
              </a:rPr>
              <a:t>he/she usually wakes up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Ask </a:t>
            </a:r>
            <a:r>
              <a:rPr lang="en-US" b="1" dirty="0">
                <a:latin typeface="Comic Sans MS" pitchFamily="66" charset="0"/>
              </a:rPr>
              <a:t>your partner </a:t>
            </a:r>
            <a:r>
              <a:rPr lang="en-US" b="1" dirty="0" smtClean="0">
                <a:latin typeface="Comic Sans MS" pitchFamily="66" charset="0"/>
              </a:rPr>
              <a:t>if he/she gets up late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Comic Sans MS" pitchFamily="66" charset="0"/>
              </a:rPr>
              <a:t>Ask your partner </a:t>
            </a:r>
            <a:r>
              <a:rPr lang="en-US" b="1" dirty="0" smtClean="0">
                <a:latin typeface="Comic Sans MS" pitchFamily="66" charset="0"/>
              </a:rPr>
              <a:t>when he/she checks his e-mail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Comic Sans MS" pitchFamily="66" charset="0"/>
              </a:rPr>
              <a:t>Ask your partner </a:t>
            </a:r>
            <a:r>
              <a:rPr lang="en-US" b="1" dirty="0" smtClean="0">
                <a:latin typeface="Comic Sans MS" pitchFamily="66" charset="0"/>
              </a:rPr>
              <a:t>where he/she does his homework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Comic Sans MS" pitchFamily="66" charset="0"/>
              </a:rPr>
              <a:t>Ask your partner </a:t>
            </a:r>
            <a:r>
              <a:rPr lang="en-US" b="1" dirty="0" smtClean="0">
                <a:latin typeface="Comic Sans MS" pitchFamily="66" charset="0"/>
              </a:rPr>
              <a:t>who lives with him/her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Comic Sans MS" pitchFamily="66" charset="0"/>
              </a:rPr>
              <a:t>Ask your partner </a:t>
            </a:r>
            <a:r>
              <a:rPr lang="en-US" b="1" dirty="0" smtClean="0">
                <a:latin typeface="Comic Sans MS" pitchFamily="66" charset="0"/>
              </a:rPr>
              <a:t>about the time he has breakfast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Comic Sans MS" pitchFamily="66" charset="0"/>
              </a:rPr>
              <a:t>Ask your partner </a:t>
            </a:r>
            <a:r>
              <a:rPr lang="en-US" b="1" dirty="0" smtClean="0">
                <a:latin typeface="Comic Sans MS" pitchFamily="66" charset="0"/>
              </a:rPr>
              <a:t>the frequency he goes to parties</a:t>
            </a:r>
          </a:p>
        </p:txBody>
      </p:sp>
    </p:spTree>
    <p:extLst>
      <p:ext uri="{BB962C8B-B14F-4D97-AF65-F5344CB8AC3E}">
        <p14:creationId xmlns:p14="http://schemas.microsoft.com/office/powerpoint/2010/main" val="393801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424936" cy="590465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What´s your name?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How old are you?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Comic Sans MS" pitchFamily="66" charset="0"/>
              </a:rPr>
              <a:t>When do you get up?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Do you get up late?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When do you check your e-mail?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Where do you do your homework?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Who lives with you?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What time do you have breakfast?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Comic Sans MS" pitchFamily="66" charset="0"/>
              </a:rPr>
              <a:t>How often do you go to parties?</a:t>
            </a:r>
          </a:p>
        </p:txBody>
      </p:sp>
    </p:spTree>
    <p:extLst>
      <p:ext uri="{BB962C8B-B14F-4D97-AF65-F5344CB8AC3E}">
        <p14:creationId xmlns:p14="http://schemas.microsoft.com/office/powerpoint/2010/main" val="76953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</TotalTime>
  <Words>123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Questions 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Puta</cp:lastModifiedBy>
  <cp:revision>5</cp:revision>
  <dcterms:created xsi:type="dcterms:W3CDTF">2011-05-24T03:41:24Z</dcterms:created>
  <dcterms:modified xsi:type="dcterms:W3CDTF">2011-05-24T04:10:21Z</dcterms:modified>
</cp:coreProperties>
</file>