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65" r:id="rId4"/>
    <p:sldId id="266" r:id="rId5"/>
    <p:sldId id="269" r:id="rId6"/>
    <p:sldId id="268" r:id="rId7"/>
    <p:sldId id="262" r:id="rId8"/>
    <p:sldId id="260" r:id="rId9"/>
    <p:sldId id="261" r:id="rId10"/>
    <p:sldId id="270" r:id="rId11"/>
    <p:sldId id="256" r:id="rId1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E420637-A02F-450D-B1C7-8F981BE89E9E}" type="datetimeFigureOut">
              <a:rPr lang="es-PE" smtClean="0"/>
              <a:t>17/12/2013</a:t>
            </a:fld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17/12/2013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17/12/2013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17/12/2013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420637-A02F-450D-B1C7-8F981BE89E9E}" type="datetimeFigureOut">
              <a:rPr lang="es-PE" smtClean="0"/>
              <a:t>17/12/2013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17/12/2013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17/12/2013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17/12/2013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17/12/2013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17/12/2013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0637-A02F-450D-B1C7-8F981BE89E9E}" type="datetimeFigureOut">
              <a:rPr lang="es-PE" smtClean="0"/>
              <a:t>17/12/2013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E420637-A02F-450D-B1C7-8F981BE89E9E}" type="datetimeFigureOut">
              <a:rPr lang="es-PE" smtClean="0"/>
              <a:t>17/12/2013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250DCFA-3935-4563-AE72-D30DC971AAC8}" type="slidenum">
              <a:rPr lang="es-PE" smtClean="0"/>
              <a:t>‹#›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TTwcCVaj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Dating</a:t>
            </a:r>
            <a:r>
              <a:rPr lang="es-PE" dirty="0" smtClean="0"/>
              <a:t> </a:t>
            </a:r>
            <a:r>
              <a:rPr lang="es-PE" dirty="0" err="1" smtClean="0"/>
              <a:t>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lifemartini.com/wp-content/uploads/2011/07/Avoid-Nervousness-On-First-D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16632"/>
            <a:ext cx="4776465" cy="39803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helifefiles.com/wp-content/uploads/2013/02/d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3473704"/>
            <a:ext cx="5148064" cy="31972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asyfindadate.com/blog/wp-content/uploads/2009/08/split-the-bi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3078"/>
            <a:ext cx="5967745" cy="447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5638800" cy="5638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6172200" cy="939553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Looking for a date…</a:t>
            </a:r>
            <a:r>
              <a:rPr lang="en-US" dirty="0">
                <a:latin typeface="Comic Sans MS" pitchFamily="66" charset="0"/>
              </a:rPr>
              <a:t/>
            </a:r>
            <a:br>
              <a:rPr lang="en-US" dirty="0">
                <a:latin typeface="Comic Sans MS" pitchFamily="66" charset="0"/>
              </a:rPr>
            </a:b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125872" y="9144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mic Sans MS" pitchFamily="66" charset="0"/>
              </a:rPr>
              <a:t>Online….???…</a:t>
            </a:r>
            <a:br>
              <a:rPr lang="en-US" dirty="0" smtClean="0">
                <a:latin typeface="Comic Sans MS" pitchFamily="66" charset="0"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57" y="3429000"/>
            <a:ext cx="3414215" cy="341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39200" cy="514018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8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922"/>
            <a:ext cx="9326105" cy="6842078"/>
          </a:xfrm>
        </p:spPr>
      </p:pic>
    </p:spTree>
    <p:extLst>
      <p:ext uri="{BB962C8B-B14F-4D97-AF65-F5344CB8AC3E}">
        <p14:creationId xmlns:p14="http://schemas.microsoft.com/office/powerpoint/2010/main" val="260434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653" y="6297061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www.youtube.com/watch?v=mTTwcCVajAc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ellinahandbasket.net/wp-content/uploads/2013/10/blind-man-on-his-way-to-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6672"/>
            <a:ext cx="5976664" cy="582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t1.gstatic.com/images?q=tbn:ANd9GcQl8-RyWRFZAef_Yvx-xVNmzaJJb4CdXzRinIi5t49D5k8TGr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96" y="260648"/>
            <a:ext cx="6584764" cy="632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wwwdatingguide.com/wp-content/uploads/2013/01/m21538237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560840" cy="567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9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lifemartini.com/wp-content/uploads/2011/07/Avoid-Nervousness-On-First-D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6864698" cy="5720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Reading : </a:t>
            </a:r>
            <a:r>
              <a:rPr lang="es-PE" dirty="0" err="1" smtClean="0"/>
              <a:t>Who</a:t>
            </a:r>
            <a:r>
              <a:rPr lang="es-PE" dirty="0" smtClean="0"/>
              <a:t> </a:t>
            </a:r>
            <a:r>
              <a:rPr lang="es-PE" dirty="0" err="1" smtClean="0"/>
              <a:t>pays</a:t>
            </a:r>
            <a:r>
              <a:rPr lang="es-P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83</TotalTime>
  <Words>19</Words>
  <Application>Microsoft Office PowerPoint</Application>
  <PresentationFormat>On-screen Show (4:3)</PresentationFormat>
  <Paragraphs>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Grid</vt:lpstr>
      <vt:lpstr>Dating advice</vt:lpstr>
      <vt:lpstr>Looking for a date… </vt:lpstr>
      <vt:lpstr>A profile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: Who pays?</vt:lpstr>
      <vt:lpstr>PowerPoint Presentation</vt:lpstr>
      <vt:lpstr>PowerPoint Presentation</vt:lpstr>
    </vt:vector>
  </TitlesOfParts>
  <Company>Corporation®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User2</dc:creator>
  <cp:lastModifiedBy>Koshka</cp:lastModifiedBy>
  <cp:revision>11</cp:revision>
  <dcterms:created xsi:type="dcterms:W3CDTF">2013-02-12T16:27:52Z</dcterms:created>
  <dcterms:modified xsi:type="dcterms:W3CDTF">2013-12-17T17:25:28Z</dcterms:modified>
</cp:coreProperties>
</file>