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3B73BC-555F-4703-99FA-3E7A7A35342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212A98C-1935-41CF-8938-96563047C8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6000" dirty="0" smtClean="0"/>
              <a:t>ALP - HOLIDAYS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549275"/>
            <a:ext cx="8213725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410200" y="6324600"/>
            <a:ext cx="327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0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  <p:extLst>
      <p:ext uri="{BB962C8B-B14F-4D97-AF65-F5344CB8AC3E}">
        <p14:creationId xmlns:p14="http://schemas.microsoft.com/office/powerpoint/2010/main" val="34091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5450"/>
            <a:ext cx="8223250" cy="579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576263"/>
            <a:ext cx="8089900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Copyright © 2005 – 2006 MES-English.com</a:t>
            </a:r>
          </a:p>
        </p:txBody>
      </p:sp>
    </p:spTree>
    <p:extLst>
      <p:ext uri="{BB962C8B-B14F-4D97-AF65-F5344CB8AC3E}">
        <p14:creationId xmlns:p14="http://schemas.microsoft.com/office/powerpoint/2010/main" val="26561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"/>
          <a:stretch>
            <a:fillRect/>
          </a:stretch>
        </p:blipFill>
        <p:spPr bwMode="auto">
          <a:xfrm>
            <a:off x="304800" y="228600"/>
            <a:ext cx="85598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20940" cy="548640"/>
          </a:xfrm>
        </p:spPr>
        <p:txBody>
          <a:bodyPr/>
          <a:lstStyle/>
          <a:p>
            <a:r>
              <a:rPr lang="es-PE" dirty="0" smtClean="0">
                <a:latin typeface="Comic Sans MS" pitchFamily="66" charset="0"/>
              </a:rPr>
              <a:t>OTHER POSSIBILITIES: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Autofit/>
          </a:bodyPr>
          <a:lstStyle/>
          <a:p>
            <a:r>
              <a:rPr lang="es-PE" sz="3600" dirty="0" smtClean="0">
                <a:latin typeface="Comic Sans MS" pitchFamily="66" charset="0"/>
              </a:rPr>
              <a:t>MOTHER´S DAY</a:t>
            </a:r>
          </a:p>
          <a:p>
            <a:r>
              <a:rPr lang="es-PE" sz="3600" dirty="0" smtClean="0">
                <a:latin typeface="Comic Sans MS" pitchFamily="66" charset="0"/>
              </a:rPr>
              <a:t>FATHER´S DAY</a:t>
            </a:r>
          </a:p>
          <a:p>
            <a:r>
              <a:rPr lang="es-PE" sz="3600" dirty="0" smtClean="0">
                <a:latin typeface="Comic Sans MS" pitchFamily="66" charset="0"/>
              </a:rPr>
              <a:t>THANKSGIVING DAY</a:t>
            </a:r>
          </a:p>
          <a:p>
            <a:r>
              <a:rPr lang="es-PE" sz="3600" dirty="0" smtClean="0">
                <a:latin typeface="Comic Sans MS" pitchFamily="66" charset="0"/>
              </a:rPr>
              <a:t>HANNUKA</a:t>
            </a:r>
          </a:p>
          <a:p>
            <a:r>
              <a:rPr lang="es-PE" sz="3600" dirty="0" smtClean="0">
                <a:latin typeface="Comic Sans MS" pitchFamily="66" charset="0"/>
              </a:rPr>
              <a:t>RAMADAN</a:t>
            </a:r>
          </a:p>
          <a:p>
            <a:r>
              <a:rPr lang="es-PE" sz="3600" dirty="0" smtClean="0">
                <a:latin typeface="Comic Sans MS" pitchFamily="66" charset="0"/>
              </a:rPr>
              <a:t>INDEPENDENCE DAY</a:t>
            </a:r>
          </a:p>
          <a:p>
            <a:endParaRPr lang="es-PE" sz="3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32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36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ALP - HOLIDAYS</vt:lpstr>
      <vt:lpstr>PowerPoint Presentation</vt:lpstr>
      <vt:lpstr>PowerPoint Presentation</vt:lpstr>
      <vt:lpstr>PowerPoint Presentation</vt:lpstr>
      <vt:lpstr>PowerPoint Presentation</vt:lpstr>
      <vt:lpstr>OTHER POSSIBILITIES: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 - HOLIDAYS</dc:title>
  <dc:creator>Puta</dc:creator>
  <cp:lastModifiedBy>Puta</cp:lastModifiedBy>
  <cp:revision>1</cp:revision>
  <dcterms:created xsi:type="dcterms:W3CDTF">2011-05-09T04:15:13Z</dcterms:created>
  <dcterms:modified xsi:type="dcterms:W3CDTF">2011-05-09T04:18:21Z</dcterms:modified>
</cp:coreProperties>
</file>