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3"/>
  </p:handout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0" r:id="rId12"/>
    <p:sldId id="267" r:id="rId13"/>
    <p:sldId id="268" r:id="rId14"/>
    <p:sldId id="269" r:id="rId15"/>
    <p:sldId id="270" r:id="rId16"/>
    <p:sldId id="271" r:id="rId17"/>
    <p:sldId id="272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990099"/>
    <a:srgbClr val="000099"/>
    <a:srgbClr val="FF0000"/>
    <a:srgbClr val="FF9900"/>
    <a:srgbClr val="FFFF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13" autoAdjust="0"/>
    <p:restoredTop sz="90929"/>
  </p:normalViewPr>
  <p:slideViewPr>
    <p:cSldViewPr>
      <p:cViewPr varScale="1">
        <p:scale>
          <a:sx n="106" d="100"/>
          <a:sy n="106" d="100"/>
        </p:scale>
        <p:origin x="-17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A30591-EFD3-4DC2-996D-9D464B021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21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8ADBA-AB9F-48BD-BD19-99AF2D231C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35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7B112-0638-4654-8418-1AA21F81A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0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9ADE-036F-439D-B423-EFBC32D01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7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DC502-88F0-4034-8276-7C9F5B94CC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6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A9051-C368-442E-B488-8112A2598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2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9CB63-5D4F-4DC4-85A0-F710683EBF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7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F4058-C5AF-4F2B-B1BB-A27A7ED6A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59076-5115-4D19-A431-B59D9CD3B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9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63635-54BC-4912-8B30-08D6FDA81F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2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EB8CD-7245-4AD8-8155-B92154C2C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E6231-2722-4089-82C2-BE64F86363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6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3C94C372-F26C-46D8-A960-51E93346F0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87" r:id="rId2"/>
    <p:sldLayoutId id="2147483796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7" r:id="rId9"/>
    <p:sldLayoutId id="2147483793" r:id="rId10"/>
    <p:sldLayoutId id="214748379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4.xml"/><Relationship Id="rId18" Type="http://schemas.openxmlformats.org/officeDocument/2006/relationships/slide" Target="slide16.xml"/><Relationship Id="rId3" Type="http://schemas.openxmlformats.org/officeDocument/2006/relationships/slide" Target="slide10.xml"/><Relationship Id="rId21" Type="http://schemas.openxmlformats.org/officeDocument/2006/relationships/slide" Target="slide40.xml"/><Relationship Id="rId7" Type="http://schemas.openxmlformats.org/officeDocument/2006/relationships/slide" Target="slide4.xml"/><Relationship Id="rId12" Type="http://schemas.openxmlformats.org/officeDocument/2006/relationships/slide" Target="slide6.xml"/><Relationship Id="rId17" Type="http://schemas.openxmlformats.org/officeDocument/2006/relationships/slide" Target="slide8.xml"/><Relationship Id="rId2" Type="http://schemas.openxmlformats.org/officeDocument/2006/relationships/slide" Target="slide2.xml"/><Relationship Id="rId16" Type="http://schemas.openxmlformats.org/officeDocument/2006/relationships/slide" Target="slide38.xml"/><Relationship Id="rId20" Type="http://schemas.openxmlformats.org/officeDocument/2006/relationships/slide" Target="slide3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4.xml"/><Relationship Id="rId11" Type="http://schemas.openxmlformats.org/officeDocument/2006/relationships/slide" Target="slide36.xml"/><Relationship Id="rId5" Type="http://schemas.openxmlformats.org/officeDocument/2006/relationships/slide" Target="slide26.xml"/><Relationship Id="rId15" Type="http://schemas.openxmlformats.org/officeDocument/2006/relationships/slide" Target="slide30.xml"/><Relationship Id="rId10" Type="http://schemas.openxmlformats.org/officeDocument/2006/relationships/slide" Target="slide28.xml"/><Relationship Id="rId19" Type="http://schemas.openxmlformats.org/officeDocument/2006/relationships/slide" Target="slide24.xml"/><Relationship Id="rId4" Type="http://schemas.openxmlformats.org/officeDocument/2006/relationships/slide" Target="slide18.xml"/><Relationship Id="rId9" Type="http://schemas.openxmlformats.org/officeDocument/2006/relationships/slide" Target="slide20.xml"/><Relationship Id="rId14" Type="http://schemas.openxmlformats.org/officeDocument/2006/relationships/slide" Target="slide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10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" Target="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1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" Target="slide3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10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" Target="slide3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1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" Target="slide4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8686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/>
              <a:t>Basic 4 Review -  Jeopardy</a:t>
            </a:r>
          </a:p>
        </p:txBody>
      </p:sp>
      <p:graphicFrame>
        <p:nvGraphicFramePr>
          <p:cNvPr id="2129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63212"/>
              </p:ext>
            </p:extLst>
          </p:nvPr>
        </p:nvGraphicFramePr>
        <p:xfrm>
          <a:off x="381000" y="1371600"/>
          <a:ext cx="8382000" cy="5297488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  <a:gridCol w="228600"/>
                <a:gridCol w="1600200"/>
                <a:gridCol w="1803400"/>
                <a:gridCol w="1397000"/>
              </a:tblGrid>
              <a:tr h="990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66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>
                        <a:alpha val="50000"/>
                      </a:srgbClr>
                    </a:solidFill>
                  </a:tcPr>
                </a:tc>
              </a:tr>
              <a:tr h="1335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hlinkClick r:id="rId2" action="ppaction://hlinksldjump"/>
                        </a:rPr>
                        <a:t>20 points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itchFamily="18" charset="0"/>
                          <a:hlinkClick r:id="rId3" action="ppaction://hlinksldjump"/>
                        </a:rPr>
                        <a:t>20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hlinkClick r:id="rId3" action="ppaction://hlinksldjump"/>
                        </a:rPr>
                        <a:t>points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hlinkClick r:id="rId4" action="ppaction://hlinksldjump"/>
                        </a:rPr>
                        <a:t>20 points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hlinkClick r:id="rId5" action="ppaction://hlinksldjump"/>
                        </a:rPr>
                        <a:t>20 points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hlinkClick r:id="rId6" action="ppaction://hlinksldjump"/>
                        </a:rPr>
                        <a:t>20 points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</a:tr>
              <a:tr h="990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hlinkClick r:id="rId7" action="ppaction://hlinksldjump"/>
                        </a:rPr>
                        <a:t>30 points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hlinkClick r:id="rId8" action="ppaction://hlinksldjump"/>
                        </a:rPr>
                        <a:t>30 points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hlinkClick r:id="rId9" action="ppaction://hlinksldjump"/>
                        </a:rPr>
                        <a:t>30 points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hlinkClick r:id="rId10" action="ppaction://hlinksldjump"/>
                        </a:rPr>
                        <a:t>30 points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hlinkClick r:id="rId11" action="ppaction://hlinksldjump"/>
                        </a:rPr>
                        <a:t>30 points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</a:tr>
              <a:tr h="990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hlinkClick r:id="rId12" action="ppaction://hlinksldjump"/>
                        </a:rPr>
                        <a:t>40 points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hlinkClick r:id="rId13" action="ppaction://hlinksldjump"/>
                        </a:rPr>
                        <a:t>40 points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hlinkClick r:id="rId14" action="ppaction://hlinksldjump"/>
                        </a:rPr>
                        <a:t>40 points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hlinkClick r:id="rId15" action="ppaction://hlinksldjump"/>
                        </a:rPr>
                        <a:t>40 points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hlinkClick r:id="rId16" action="ppaction://hlinksldjump"/>
                        </a:rPr>
                        <a:t>40 points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</a:tr>
              <a:tr h="990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hlinkClick r:id="rId17" action="ppaction://hlinksldjump"/>
                        </a:rPr>
                        <a:t>50 points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hlinkClick r:id="rId18" action="ppaction://hlinksldjump"/>
                        </a:rPr>
                        <a:t>50 points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hlinkClick r:id="rId19" action="ppaction://hlinksldjump"/>
                        </a:rPr>
                        <a:t>50 points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hlinkClick r:id="rId20" action="ppaction://hlinksldjump"/>
                        </a:rPr>
                        <a:t>50 points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hlinkClick r:id="rId21" action="ppaction://hlinksldjump"/>
                        </a:rPr>
                        <a:t>50 points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167" name="WordArt 54" descr="Narrow vertical"/>
          <p:cNvSpPr>
            <a:spLocks noChangeArrowheads="1" noChangeShapeType="1" noTextEdit="1"/>
          </p:cNvSpPr>
          <p:nvPr/>
        </p:nvSpPr>
        <p:spPr bwMode="auto">
          <a:xfrm>
            <a:off x="381000" y="1219200"/>
            <a:ext cx="1295400" cy="1084263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n-GB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Vocabulary</a:t>
            </a:r>
          </a:p>
        </p:txBody>
      </p:sp>
      <p:sp>
        <p:nvSpPr>
          <p:cNvPr id="5168" name="WordArt 61"/>
          <p:cNvSpPr>
            <a:spLocks noChangeArrowheads="1" noChangeShapeType="1" noTextEdit="1"/>
          </p:cNvSpPr>
          <p:nvPr/>
        </p:nvSpPr>
        <p:spPr bwMode="auto">
          <a:xfrm>
            <a:off x="2286000" y="1414462"/>
            <a:ext cx="1143000" cy="914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4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GB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Questions</a:t>
            </a:r>
          </a:p>
        </p:txBody>
      </p:sp>
      <p:sp>
        <p:nvSpPr>
          <p:cNvPr id="5170" name="WordArt 66"/>
          <p:cNvSpPr>
            <a:spLocks noChangeArrowheads="1" noChangeShapeType="1" noTextEdit="1"/>
          </p:cNvSpPr>
          <p:nvPr/>
        </p:nvSpPr>
        <p:spPr bwMode="auto">
          <a:xfrm>
            <a:off x="4648200" y="1685925"/>
            <a:ext cx="1162050" cy="3714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Adjective</a:t>
            </a:r>
          </a:p>
        </p:txBody>
      </p:sp>
      <p:sp>
        <p:nvSpPr>
          <p:cNvPr id="5171" name="WordArt 68"/>
          <p:cNvSpPr>
            <a:spLocks noChangeArrowheads="1" noChangeShapeType="1" noTextEdit="1"/>
          </p:cNvSpPr>
          <p:nvPr/>
        </p:nvSpPr>
        <p:spPr bwMode="auto">
          <a:xfrm>
            <a:off x="6019800" y="1371600"/>
            <a:ext cx="1304925" cy="838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GB" sz="28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Impact"/>
              </a:rPr>
              <a:t>Picture</a:t>
            </a:r>
          </a:p>
          <a:p>
            <a:pPr algn="ctr"/>
            <a:r>
              <a:rPr lang="en-GB" sz="28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Impact"/>
              </a:rPr>
              <a:t>this</a:t>
            </a:r>
          </a:p>
        </p:txBody>
      </p:sp>
      <p:sp>
        <p:nvSpPr>
          <p:cNvPr id="5172" name="WordArt 70"/>
          <p:cNvSpPr>
            <a:spLocks noChangeArrowheads="1" noChangeShapeType="1" noTextEdit="1"/>
          </p:cNvSpPr>
          <p:nvPr/>
        </p:nvSpPr>
        <p:spPr bwMode="auto">
          <a:xfrm rot="2111281">
            <a:off x="7410450" y="1571625"/>
            <a:ext cx="1428750" cy="485775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n-GB" sz="18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9966"/>
                </a:solidFill>
                <a:effectLst>
                  <a:outerShdw dist="45791" dir="2021404" algn="ctr" rotWithShape="0">
                    <a:srgbClr val="808080"/>
                  </a:outerShdw>
                </a:effectLst>
                <a:latin typeface="Arial Black"/>
              </a:rPr>
              <a:t>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u="sng" smtClean="0">
                <a:solidFill>
                  <a:schemeClr val="tx1"/>
                </a:solidFill>
              </a:rPr>
              <a:t>Question: Verb for 20 Points</a:t>
            </a:r>
            <a:endParaRPr lang="en-US" u="sng" smtClean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04800" y="1600200"/>
            <a:ext cx="7315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400"/>
              <a:t>What does </a:t>
            </a:r>
            <a:r>
              <a:rPr lang="en-US" sz="4400" i="1">
                <a:solidFill>
                  <a:srgbClr val="FF0000"/>
                </a:solidFill>
              </a:rPr>
              <a:t>share </a:t>
            </a:r>
            <a:r>
              <a:rPr lang="en-US" sz="4400"/>
              <a:t>mean?</a:t>
            </a:r>
          </a:p>
        </p:txBody>
      </p:sp>
      <p:pic>
        <p:nvPicPr>
          <p:cNvPr id="14340" name="Picture 4" descr="C:\WINDOWS\OPTIONS\CABS\OFFICE2000 CD2\PFiles\MSOffice\Clipart\corpbas\j0078743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639888"/>
            <a:ext cx="168275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why-children-like-to-share_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86200"/>
            <a:ext cx="246380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 descr="guide_lg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2271713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8" descr="34196_res2_smart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343400"/>
            <a:ext cx="2713038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>
                <a:solidFill>
                  <a:schemeClr val="tx1"/>
                </a:solidFill>
              </a:rPr>
              <a:t>Answer: Verb for 20 Points</a:t>
            </a:r>
            <a:r>
              <a:rPr lang="en-US" sz="4000" u="sng">
                <a:solidFill>
                  <a:schemeClr val="tx1"/>
                </a:solidFill>
              </a:rPr>
              <a:t/>
            </a:r>
            <a:br>
              <a:rPr lang="en-US" sz="4000" u="sng">
                <a:solidFill>
                  <a:schemeClr val="tx1"/>
                </a:solidFill>
              </a:rPr>
            </a:br>
            <a:endParaRPr lang="en-US"/>
          </a:p>
        </p:txBody>
      </p:sp>
      <p:pic>
        <p:nvPicPr>
          <p:cNvPr id="15363" name="Picture 4" descr="C:\WINDOWS\OPTIONS\CABS\OFFICE2000 CD2\PFiles\MSOffice\Clipart\standard\stddir2\bs00632_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505200"/>
            <a:ext cx="23129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 descr="why-children-like-to-share_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495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u="sng" smtClean="0"/>
              <a:t>Question: Verb for 30 points</a:t>
            </a:r>
            <a:endParaRPr lang="en-US" smtClean="0"/>
          </a:p>
        </p:txBody>
      </p:sp>
      <p:pic>
        <p:nvPicPr>
          <p:cNvPr id="16387" name="Picture 3" descr="C:\WINDOWS\OPTIONS\CABS\OFFICE2000 CD2\PFiles\MSOffice\Clipart\corpbas\j0078743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743200"/>
            <a:ext cx="25749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28600" y="1524000"/>
            <a:ext cx="67818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400"/>
              <a:t>Mention 4 skills that you have, and 2 you don’t have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u="sng" smtClean="0">
                <a:solidFill>
                  <a:schemeClr val="tx1"/>
                </a:solidFill>
              </a:rPr>
              <a:t>Answer: Verb for 30 Points</a:t>
            </a:r>
            <a:endParaRPr lang="en-US" smtClean="0"/>
          </a:p>
        </p:txBody>
      </p:sp>
      <p:pic>
        <p:nvPicPr>
          <p:cNvPr id="17411" name="Picture 3" descr="C:\WINDOWS\OPTIONS\CABS\OFFICE2000 CD2\PFiles\MSOffice\Clipart\standard\stddir2\bs00632_.wm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505200"/>
            <a:ext cx="23129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066800" y="2743200"/>
            <a:ext cx="51816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400"/>
              <a:t>I can ….</a:t>
            </a:r>
          </a:p>
          <a:p>
            <a:r>
              <a:rPr lang="en-US" sz="4400" b="1" i="1">
                <a:solidFill>
                  <a:srgbClr val="FF0000"/>
                </a:solidFill>
              </a:rPr>
              <a:t>I can’t…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533400" y="1676400"/>
            <a:ext cx="7391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400"/>
              <a:t>What verbs go with  clothes?</a:t>
            </a:r>
            <a:endParaRPr lang="en-US" sz="4400" b="1" i="1">
              <a:solidFill>
                <a:srgbClr val="FF0000"/>
              </a:solidFill>
            </a:endParaRPr>
          </a:p>
        </p:txBody>
      </p:sp>
      <p:pic>
        <p:nvPicPr>
          <p:cNvPr id="18435" name="Picture 4" descr="C:\WINDOWS\OPTIONS\CABS\OFFICE2000 CD2\PFiles\MSOffice\Clipart\corpbas\j0078743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75" y="3200400"/>
            <a:ext cx="217487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u="sng" smtClean="0"/>
              <a:t>Question: Verb for 40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u="sng" smtClean="0"/>
              <a:t>Answer: Verb for 40 points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57200" y="2590800"/>
            <a:ext cx="4953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400"/>
              <a:t>Wear, wash, buy, etc.</a:t>
            </a:r>
          </a:p>
        </p:txBody>
      </p:sp>
      <p:pic>
        <p:nvPicPr>
          <p:cNvPr id="19460" name="Picture 4" descr="C:\WINDOWS\OPTIONS\CABS\OFFICE2000 CD2\PFiles\MSOffice\Clipart\standard\stddir2\bs00632_.wm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505200"/>
            <a:ext cx="23129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u="sng" smtClean="0"/>
              <a:t>Question: Verb for 50 points</a:t>
            </a:r>
          </a:p>
        </p:txBody>
      </p:sp>
      <p:pic>
        <p:nvPicPr>
          <p:cNvPr id="20483" name="Picture 4" descr="C:\WINDOWS\OPTIONS\CABS\OFFICE2000 CD2\PFiles\MSOffice\Clipart\corpbas\j0078743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200400"/>
            <a:ext cx="2052638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83820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400"/>
              <a:t>Mention 2 things you want,  2 things you want to do, and two things you have to do this year.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u="sng" smtClean="0"/>
              <a:t>Answer: Verb for 50 points</a:t>
            </a:r>
          </a:p>
        </p:txBody>
      </p:sp>
      <p:pic>
        <p:nvPicPr>
          <p:cNvPr id="21507" name="Picture 3" descr="C:\WINDOWS\OPTIONS\CABS\OFFICE2000 CD2\PFiles\MSOffice\Clipart\standard\stddir2\bs00632_.wm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00400"/>
            <a:ext cx="23129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914400" y="2743200"/>
            <a:ext cx="43434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400"/>
              <a:t>I want…</a:t>
            </a:r>
          </a:p>
          <a:p>
            <a:pPr eaLnBrk="1" hangingPunct="1"/>
            <a:r>
              <a:rPr lang="en-US" sz="4400" b="1" i="1">
                <a:solidFill>
                  <a:srgbClr val="FF0000"/>
                </a:solidFill>
              </a:rPr>
              <a:t>I want to….</a:t>
            </a:r>
          </a:p>
          <a:p>
            <a:pPr eaLnBrk="1" hangingPunct="1"/>
            <a:r>
              <a:rPr lang="en-US" sz="4400" b="1" i="1">
                <a:solidFill>
                  <a:srgbClr val="FF0000"/>
                </a:solidFill>
              </a:rPr>
              <a:t>I have to…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/>
              <a:t>Question: Adjective for 20 points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838200" y="2514600"/>
            <a:ext cx="43434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400"/>
              <a:t>What does </a:t>
            </a:r>
            <a:r>
              <a:rPr lang="en-US" sz="4400" i="1">
                <a:solidFill>
                  <a:srgbClr val="FF0000"/>
                </a:solidFill>
              </a:rPr>
              <a:t>impulsive </a:t>
            </a:r>
            <a:r>
              <a:rPr lang="en-US" sz="4400"/>
              <a:t>mean?</a:t>
            </a:r>
          </a:p>
        </p:txBody>
      </p:sp>
      <p:pic>
        <p:nvPicPr>
          <p:cNvPr id="30724" name="Picture 4" descr="C:\WINDOWS\OPTIONS\CABS\OFFICE2000 CD2\PFiles\MSOffice\Clipart\corpbas\j0078743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09800"/>
            <a:ext cx="2901950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/>
              <a:t>Answer: Adjective for 20 points</a:t>
            </a:r>
          </a:p>
        </p:txBody>
      </p:sp>
      <p:sp>
        <p:nvSpPr>
          <p:cNvPr id="32771" name="Text Box 1027"/>
          <p:cNvSpPr txBox="1">
            <a:spLocks noChangeArrowheads="1"/>
          </p:cNvSpPr>
          <p:nvPr/>
        </p:nvSpPr>
        <p:spPr bwMode="auto">
          <a:xfrm>
            <a:off x="762000" y="2057400"/>
            <a:ext cx="44958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400"/>
              <a:t>It means </a:t>
            </a:r>
          </a:p>
          <a:p>
            <a:pPr eaLnBrk="1" hangingPunct="1"/>
            <a:r>
              <a:rPr lang="en-US" sz="4400" b="1" i="1">
                <a:solidFill>
                  <a:srgbClr val="FF0000"/>
                </a:solidFill>
              </a:rPr>
              <a:t>-a person who does things without thinking about it</a:t>
            </a:r>
          </a:p>
        </p:txBody>
      </p:sp>
      <p:pic>
        <p:nvPicPr>
          <p:cNvPr id="31748" name="Picture 1028" descr="C:\WINDOWS\OPTIONS\CABS\OFFICE2000 CD2\PFiles\MSOffice\Clipart\standard\stddir2\bs00632_.wm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00400"/>
            <a:ext cx="23129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685800" y="1676400"/>
            <a:ext cx="655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What is a kitchen?</a:t>
            </a:r>
          </a:p>
        </p:txBody>
      </p:sp>
      <p:pic>
        <p:nvPicPr>
          <p:cNvPr id="6147" name="Picture 5" descr="C:\WINDOWS\OPTIONS\CABS\OFFICE2000 CD2\PFiles\MSOffice\Clipart\corpbas\j0078743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209800"/>
            <a:ext cx="2200275" cy="372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609600"/>
            <a:ext cx="8153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solidFill>
                  <a:schemeClr val="tx1"/>
                </a:solidFill>
              </a:rPr>
              <a:t>Question: </a:t>
            </a:r>
            <a:r>
              <a:rPr lang="en-US" u="sng" dirty="0" smtClean="0">
                <a:solidFill>
                  <a:schemeClr val="tx1"/>
                </a:solidFill>
              </a:rPr>
              <a:t>Vocabulary </a:t>
            </a:r>
            <a:r>
              <a:rPr lang="en-US" u="sng" dirty="0">
                <a:solidFill>
                  <a:schemeClr val="tx1"/>
                </a:solidFill>
              </a:rPr>
              <a:t>for 20 points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/>
              <a:t>Question: Adjective for 30 points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09600" y="2667000"/>
            <a:ext cx="42672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400"/>
              <a:t>What does </a:t>
            </a:r>
            <a:r>
              <a:rPr lang="en-US" sz="4400" i="1">
                <a:solidFill>
                  <a:srgbClr val="FF0000"/>
                </a:solidFill>
              </a:rPr>
              <a:t>windy </a:t>
            </a:r>
            <a:r>
              <a:rPr lang="en-US" sz="4400"/>
              <a:t>mean?</a:t>
            </a:r>
          </a:p>
        </p:txBody>
      </p:sp>
      <p:pic>
        <p:nvPicPr>
          <p:cNvPr id="32772" name="Picture 4" descr="C:\WINDOWS\OPTIONS\CABS\OFFICE2000 CD2\PFiles\MSOffice\Clipart\corpbas\j0078743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09800"/>
            <a:ext cx="2901950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/>
              <a:t>Answer: Adjective for 30 points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28600" y="2819400"/>
            <a:ext cx="48768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400"/>
              <a:t>It means </a:t>
            </a:r>
          </a:p>
          <a:p>
            <a:pPr eaLnBrk="1" hangingPunct="1"/>
            <a:r>
              <a:rPr lang="en-US" sz="4400" b="1" i="1">
                <a:solidFill>
                  <a:srgbClr val="FF0000"/>
                </a:solidFill>
              </a:rPr>
              <a:t>-there is a lot of wind</a:t>
            </a:r>
          </a:p>
        </p:txBody>
      </p:sp>
      <p:pic>
        <p:nvPicPr>
          <p:cNvPr id="33796" name="Picture 5" descr="C:\WINDOWS\OPTIONS\CABS\OFFICE2000 CD2\PFiles\MSOffice\Clipart\standard\stddir2\bs00632_.wm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00400"/>
            <a:ext cx="23129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/>
              <a:t>Question: Adjective for 40 points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38100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400"/>
              <a:t>What does </a:t>
            </a:r>
            <a:r>
              <a:rPr lang="en-US" sz="4400" i="1">
                <a:solidFill>
                  <a:srgbClr val="FF0000"/>
                </a:solidFill>
              </a:rPr>
              <a:t>affordable </a:t>
            </a:r>
            <a:r>
              <a:rPr lang="en-US" sz="4400"/>
              <a:t>mean?</a:t>
            </a:r>
          </a:p>
        </p:txBody>
      </p:sp>
      <p:pic>
        <p:nvPicPr>
          <p:cNvPr id="34820" name="Picture 4" descr="C:\WINDOWS\OPTIONS\CABS\OFFICE2000 CD2\PFiles\MSOffice\Clipart\corpbas\j0078743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09800"/>
            <a:ext cx="2901950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Answer: Adjective for 40 points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33400" y="2286000"/>
            <a:ext cx="40386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400"/>
              <a:t>It means </a:t>
            </a:r>
          </a:p>
          <a:p>
            <a:pPr eaLnBrk="1" hangingPunct="1"/>
            <a:r>
              <a:rPr lang="en-US" sz="4400" b="1" i="1">
                <a:solidFill>
                  <a:srgbClr val="FF0000"/>
                </a:solidFill>
              </a:rPr>
              <a:t>-not expensive</a:t>
            </a:r>
          </a:p>
        </p:txBody>
      </p:sp>
      <p:pic>
        <p:nvPicPr>
          <p:cNvPr id="35844" name="Picture 6" descr="C:\WINDOWS\OPTIONS\CABS\OFFICE2000 CD2\PFiles\MSOffice\Clipart\standard\stddir2\bs00632_.wm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00400"/>
            <a:ext cx="23129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/>
              <a:t>Question: Adjective for 50 points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685800" y="2209800"/>
            <a:ext cx="50292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400"/>
              <a:t>What do </a:t>
            </a:r>
            <a:r>
              <a:rPr lang="en-US" sz="4400" i="1">
                <a:solidFill>
                  <a:srgbClr val="FF0000"/>
                </a:solidFill>
              </a:rPr>
              <a:t>creative and independent </a:t>
            </a:r>
            <a:r>
              <a:rPr lang="en-US" sz="4400"/>
              <a:t>mean?</a:t>
            </a:r>
          </a:p>
        </p:txBody>
      </p:sp>
      <p:pic>
        <p:nvPicPr>
          <p:cNvPr id="36868" name="Picture 5" descr="C:\WINDOWS\OPTIONS\CABS\OFFICE2000 CD2\PFiles\MSOffice\Clipart\corpbas\j0078743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09800"/>
            <a:ext cx="2901950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/>
              <a:t>Answer: Adjective for 50 points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85800" y="2362200"/>
            <a:ext cx="365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440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33400" y="1981200"/>
            <a:ext cx="50292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400"/>
              <a:t>It means </a:t>
            </a:r>
          </a:p>
          <a:p>
            <a:pPr eaLnBrk="1" hangingPunct="1"/>
            <a:r>
              <a:rPr lang="en-US" sz="4400" b="1" i="1">
                <a:solidFill>
                  <a:srgbClr val="FF0000"/>
                </a:solidFill>
              </a:rPr>
              <a:t>-to have a good imagination</a:t>
            </a:r>
          </a:p>
          <a:p>
            <a:pPr eaLnBrk="1" hangingPunct="1"/>
            <a:r>
              <a:rPr lang="en-US" sz="4400" b="1" i="1">
                <a:solidFill>
                  <a:srgbClr val="FF0000"/>
                </a:solidFill>
              </a:rPr>
              <a:t>-to not depend on other people. Do things for yourself</a:t>
            </a:r>
          </a:p>
        </p:txBody>
      </p:sp>
      <p:pic>
        <p:nvPicPr>
          <p:cNvPr id="37893" name="Picture 5" descr="C:\WINDOWS\OPTIONS\CABS\OFFICE2000 CD2\PFiles\MSOffice\Clipart\standard\stddir2\bs00632_.wm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00400"/>
            <a:ext cx="23129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991600" cy="1143000"/>
          </a:xfrm>
        </p:spPr>
        <p:txBody>
          <a:bodyPr/>
          <a:lstStyle/>
          <a:p>
            <a:pPr eaLnBrk="1" hangingPunct="1"/>
            <a:r>
              <a:rPr lang="en-US" u="sng" smtClean="0"/>
              <a:t>Question: Picture this for 20 points</a:t>
            </a:r>
          </a:p>
        </p:txBody>
      </p:sp>
      <p:pic>
        <p:nvPicPr>
          <p:cNvPr id="38915" name="Picture 5" descr="C:\WINDOWS\OPTIONS\CABS\OFFICE2000 CD2\PFiles\MSOffice\Clipart\corpbas\j0078743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09800"/>
            <a:ext cx="2901950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3" y="2057400"/>
            <a:ext cx="39782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763000" cy="1143000"/>
          </a:xfrm>
        </p:spPr>
        <p:txBody>
          <a:bodyPr/>
          <a:lstStyle/>
          <a:p>
            <a:pPr eaLnBrk="1" hangingPunct="1"/>
            <a:r>
              <a:rPr lang="en-US" u="sng" smtClean="0"/>
              <a:t>Answer: Picture this for 20 points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914400" y="2209800"/>
            <a:ext cx="4191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jewerly</a:t>
            </a:r>
          </a:p>
        </p:txBody>
      </p:sp>
      <p:pic>
        <p:nvPicPr>
          <p:cNvPr id="39940" name="Picture 4" descr="C:\WINDOWS\OPTIONS\CABS\OFFICE2000 CD2\PFiles\MSOffice\Clipart\standard\stddir2\bs00632_.wm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00400"/>
            <a:ext cx="23129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8392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/>
              <a:t>Question: </a:t>
            </a:r>
            <a:r>
              <a:rPr lang="en-US" u="sng" dirty="0" smtClean="0"/>
              <a:t>Picture this </a:t>
            </a:r>
            <a:r>
              <a:rPr lang="en-US" u="sng" dirty="0"/>
              <a:t>for 30 points</a:t>
            </a:r>
          </a:p>
        </p:txBody>
      </p:sp>
      <p:pic>
        <p:nvPicPr>
          <p:cNvPr id="40963" name="Picture 4" descr="C:\WINDOWS\OPTIONS\CABS\OFFICE2000 CD2\PFiles\MSOffice\Clipart\corpbas\j0078743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09800"/>
            <a:ext cx="2901950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1992313"/>
            <a:ext cx="4638675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763000" cy="1143000"/>
          </a:xfrm>
        </p:spPr>
        <p:txBody>
          <a:bodyPr/>
          <a:lstStyle/>
          <a:p>
            <a:pPr eaLnBrk="1" hangingPunct="1"/>
            <a:r>
              <a:rPr lang="en-US" u="sng" smtClean="0"/>
              <a:t>Answer: Picture this for 30 points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914400" y="2209800"/>
            <a:ext cx="44958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3 pairs of pants</a:t>
            </a:r>
          </a:p>
          <a:p>
            <a:pPr eaLnBrk="1" hangingPunct="1">
              <a:spcBef>
                <a:spcPct val="50000"/>
              </a:spcBef>
            </a:pPr>
            <a:r>
              <a:rPr lang="en-US" sz="4400"/>
              <a:t>3 pairs of shoes…</a:t>
            </a:r>
          </a:p>
          <a:p>
            <a:pPr eaLnBrk="1" hangingPunct="1">
              <a:spcBef>
                <a:spcPct val="50000"/>
              </a:spcBef>
            </a:pPr>
            <a:endParaRPr lang="en-US" sz="4400"/>
          </a:p>
        </p:txBody>
      </p:sp>
      <p:pic>
        <p:nvPicPr>
          <p:cNvPr id="41988" name="Picture 4" descr="C:\WINDOWS\OPTIONS\CABS\OFFICE2000 CD2\PFiles\MSOffice\Clipart\standard\stddir2\bs00632_.wm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00400"/>
            <a:ext cx="23129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74676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It’s a room where people cook and eat.</a:t>
            </a:r>
          </a:p>
        </p:txBody>
      </p:sp>
      <p:pic>
        <p:nvPicPr>
          <p:cNvPr id="7171" name="Picture 4" descr="C:\WINDOWS\OPTIONS\CABS\OFFICE2000 CD2\PFiles\MSOffice\Clipart\standard\stddir2\bs00632_.wm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124200"/>
            <a:ext cx="2844800" cy="346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83058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solidFill>
                  <a:schemeClr val="tx1"/>
                </a:solidFill>
              </a:rPr>
              <a:t>Answer: </a:t>
            </a:r>
            <a:r>
              <a:rPr lang="en-US" u="sng" dirty="0" smtClean="0">
                <a:solidFill>
                  <a:schemeClr val="tx1"/>
                </a:solidFill>
              </a:rPr>
              <a:t>Vocabulary </a:t>
            </a:r>
            <a:r>
              <a:rPr lang="en-US" u="sng" dirty="0">
                <a:solidFill>
                  <a:schemeClr val="tx1"/>
                </a:solidFill>
              </a:rPr>
              <a:t>for 20 Points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4582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/>
              <a:t>Question: </a:t>
            </a:r>
            <a:r>
              <a:rPr lang="en-US" u="sng" dirty="0" smtClean="0"/>
              <a:t>Picture this </a:t>
            </a:r>
            <a:r>
              <a:rPr lang="en-US" u="sng" dirty="0"/>
              <a:t>for 40 points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81000" y="1524000"/>
            <a:ext cx="83820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4400"/>
          </a:p>
          <a:p>
            <a:pPr eaLnBrk="1" hangingPunct="1">
              <a:spcBef>
                <a:spcPct val="50000"/>
              </a:spcBef>
            </a:pPr>
            <a:endParaRPr lang="en-US" sz="4400"/>
          </a:p>
        </p:txBody>
      </p:sp>
      <p:pic>
        <p:nvPicPr>
          <p:cNvPr id="43012" name="Picture 4" descr="C:\WINDOWS\OPTIONS\CABS\OFFICE2000 CD2\PFiles\MSOffice\Clipart\corpbas\j0078743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590800"/>
            <a:ext cx="2117725" cy="28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1524000"/>
            <a:ext cx="5892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839200" cy="1143000"/>
          </a:xfrm>
        </p:spPr>
        <p:txBody>
          <a:bodyPr/>
          <a:lstStyle/>
          <a:p>
            <a:pPr eaLnBrk="1" hangingPunct="1"/>
            <a:r>
              <a:rPr lang="en-US" u="sng" smtClean="0"/>
              <a:t>Answer: Picture this for 40 points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143000" y="2209800"/>
            <a:ext cx="4419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A cruise ship</a:t>
            </a:r>
          </a:p>
        </p:txBody>
      </p:sp>
      <p:pic>
        <p:nvPicPr>
          <p:cNvPr id="44036" name="Picture 4" descr="C:\WINDOWS\OPTIONS\CABS\OFFICE2000 CD2\PFiles\MSOffice\Clipart\standard\stddir2\bs00632_.wm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00400"/>
            <a:ext cx="23129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763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/>
              <a:t>Question: </a:t>
            </a:r>
            <a:r>
              <a:rPr lang="en-US" u="sng" dirty="0" smtClean="0"/>
              <a:t>Picture this </a:t>
            </a:r>
            <a:r>
              <a:rPr lang="en-US" u="sng" dirty="0"/>
              <a:t>for 50 points</a:t>
            </a:r>
          </a:p>
        </p:txBody>
      </p:sp>
      <p:pic>
        <p:nvPicPr>
          <p:cNvPr id="45059" name="Picture 4" descr="C:\WINDOWS\OPTIONS\CABS\OFFICE2000 CD2\PFiles\MSOffice\Clipart\corpbas\j0078743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09800"/>
            <a:ext cx="2901950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4849813" cy="492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pPr eaLnBrk="1" hangingPunct="1"/>
            <a:r>
              <a:rPr lang="en-US" u="sng" smtClean="0"/>
              <a:t>Answer: Picture this for 50 points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609600" y="2362200"/>
            <a:ext cx="411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4400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04800" y="1828800"/>
            <a:ext cx="81534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Jewerly</a:t>
            </a:r>
          </a:p>
          <a:p>
            <a:pPr eaLnBrk="1" hangingPunct="1">
              <a:spcBef>
                <a:spcPct val="50000"/>
              </a:spcBef>
            </a:pPr>
            <a:endParaRPr lang="en-US" sz="4400"/>
          </a:p>
        </p:txBody>
      </p:sp>
      <p:pic>
        <p:nvPicPr>
          <p:cNvPr id="46085" name="Picture 5" descr="C:\WINDOWS\OPTIONS\CABS\OFFICE2000 CD2\PFiles\MSOffice\Clipart\standard\stddir2\bs00632_.wm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048000"/>
            <a:ext cx="23129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/>
              <a:t>Question: </a:t>
            </a:r>
            <a:r>
              <a:rPr lang="en-US" u="sng" dirty="0" smtClean="0"/>
              <a:t>Grammar </a:t>
            </a:r>
            <a:r>
              <a:rPr lang="en-US" u="sng" dirty="0"/>
              <a:t>for 20 points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57200" y="1371600"/>
            <a:ext cx="8229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What can you and your parents do?</a:t>
            </a:r>
          </a:p>
        </p:txBody>
      </p:sp>
      <p:pic>
        <p:nvPicPr>
          <p:cNvPr id="47108" name="Picture 4" descr="C:\WINDOWS\OPTIONS\CABS\OFFICE2000 CD2\PFiles\MSOffice\Clipart\corpbas\j0078743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2743200"/>
            <a:ext cx="2678112" cy="364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/>
              <a:t>Answer: </a:t>
            </a:r>
            <a:r>
              <a:rPr lang="en-US" u="sng" dirty="0" smtClean="0"/>
              <a:t>Grammar </a:t>
            </a:r>
            <a:r>
              <a:rPr lang="en-US" u="sng" dirty="0"/>
              <a:t>for 20 points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772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I can...</a:t>
            </a:r>
          </a:p>
          <a:p>
            <a:pPr eaLnBrk="1" hangingPunct="1">
              <a:spcBef>
                <a:spcPct val="50000"/>
              </a:spcBef>
            </a:pPr>
            <a:r>
              <a:rPr lang="en-US" sz="4400"/>
              <a:t>My mother can..</a:t>
            </a:r>
          </a:p>
          <a:p>
            <a:pPr eaLnBrk="1" hangingPunct="1">
              <a:spcBef>
                <a:spcPct val="50000"/>
              </a:spcBef>
            </a:pPr>
            <a:r>
              <a:rPr lang="en-US" sz="4400"/>
              <a:t>My father can…</a:t>
            </a:r>
          </a:p>
          <a:p>
            <a:pPr eaLnBrk="1" hangingPunct="1">
              <a:spcBef>
                <a:spcPct val="50000"/>
              </a:spcBef>
            </a:pPr>
            <a:endParaRPr lang="en-US" sz="4400" b="1">
              <a:solidFill>
                <a:srgbClr val="FF0000"/>
              </a:solidFill>
            </a:endParaRPr>
          </a:p>
        </p:txBody>
      </p:sp>
      <p:pic>
        <p:nvPicPr>
          <p:cNvPr id="48132" name="Picture 4" descr="C:\WINDOWS\OPTIONS\CABS\OFFICE2000 CD2\PFiles\MSOffice\Clipart\standard\stddir2\bs00632_.wm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29000"/>
            <a:ext cx="23129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/>
              <a:t>Question: </a:t>
            </a:r>
            <a:r>
              <a:rPr lang="en-US" u="sng" dirty="0" smtClean="0"/>
              <a:t>Grammar </a:t>
            </a:r>
            <a:r>
              <a:rPr lang="en-US" u="sng" dirty="0"/>
              <a:t>for 30 points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28600" y="1524000"/>
            <a:ext cx="80772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I don´t ____ a job now, so I am looking ___ a job on El Comercio </a:t>
            </a:r>
          </a:p>
        </p:txBody>
      </p:sp>
      <p:pic>
        <p:nvPicPr>
          <p:cNvPr id="49156" name="Picture 4" descr="C:\WINDOWS\OPTIONS\CABS\OFFICE2000 CD2\PFiles\MSOffice\Clipart\corpbas\j0078743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88" y="3505200"/>
            <a:ext cx="2341562" cy="318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/>
              <a:t>Answer: </a:t>
            </a:r>
            <a:r>
              <a:rPr lang="en-US" u="sng" dirty="0" smtClean="0"/>
              <a:t>Grammar </a:t>
            </a:r>
            <a:r>
              <a:rPr lang="en-US" u="sng" dirty="0"/>
              <a:t>for 30 points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838200" y="1905000"/>
            <a:ext cx="70866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For</a:t>
            </a:r>
          </a:p>
          <a:p>
            <a:pPr eaLnBrk="1" hangingPunct="1">
              <a:spcBef>
                <a:spcPct val="50000"/>
              </a:spcBef>
            </a:pPr>
            <a:r>
              <a:rPr lang="en-US" sz="4400"/>
              <a:t>have</a:t>
            </a:r>
          </a:p>
        </p:txBody>
      </p:sp>
      <p:pic>
        <p:nvPicPr>
          <p:cNvPr id="50180" name="Picture 4" descr="C:\WINDOWS\OPTIONS\CABS\OFFICE2000 CD2\PFiles\MSOffice\Clipart\standard\stddir2\bs00632_.wm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00400"/>
            <a:ext cx="23129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77724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/>
              <a:t>Question: </a:t>
            </a:r>
            <a:r>
              <a:rPr lang="en-US" u="sng" dirty="0" smtClean="0"/>
              <a:t>Grammar </a:t>
            </a:r>
            <a:r>
              <a:rPr lang="en-US" u="sng" dirty="0"/>
              <a:t>for 40 points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0" y="685800"/>
            <a:ext cx="9144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Describe the picture using </a:t>
            </a:r>
            <a:r>
              <a:rPr lang="en-US" sz="4400" i="1">
                <a:solidFill>
                  <a:srgbClr val="FF0000"/>
                </a:solidFill>
              </a:rPr>
              <a:t>there is /are</a:t>
            </a:r>
          </a:p>
        </p:txBody>
      </p:sp>
      <p:pic>
        <p:nvPicPr>
          <p:cNvPr id="51204" name="Picture 4" descr="C:\WINDOWS\OPTIONS\CABS\OFFICE2000 CD2\PFiles\MSOffice\Clipart\corpbas\j0078743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429000"/>
            <a:ext cx="2062163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286000"/>
            <a:ext cx="598805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/>
              <a:t>Answer: </a:t>
            </a:r>
            <a:r>
              <a:rPr lang="en-US" u="sng" dirty="0" smtClean="0"/>
              <a:t>Grammar </a:t>
            </a:r>
            <a:r>
              <a:rPr lang="en-US" u="sng" dirty="0"/>
              <a:t>for 40 points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685800" y="2286000"/>
            <a:ext cx="58674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There is….</a:t>
            </a:r>
          </a:p>
          <a:p>
            <a:pPr eaLnBrk="1" hangingPunct="1">
              <a:spcBef>
                <a:spcPct val="50000"/>
              </a:spcBef>
            </a:pPr>
            <a:r>
              <a:rPr lang="en-US" sz="4400"/>
              <a:t>There are…..</a:t>
            </a:r>
          </a:p>
        </p:txBody>
      </p:sp>
      <p:pic>
        <p:nvPicPr>
          <p:cNvPr id="52228" name="Picture 4" descr="C:\WINDOWS\OPTIONS\CABS\OFFICE2000 CD2\PFiles\MSOffice\Clipart\standard\stddir2\bs00632_.wm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00400"/>
            <a:ext cx="23129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609600"/>
            <a:ext cx="83058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/>
              <a:t>Question: </a:t>
            </a:r>
            <a:r>
              <a:rPr lang="en-US" u="sng" dirty="0" smtClean="0"/>
              <a:t>Vocabulary </a:t>
            </a:r>
            <a:r>
              <a:rPr lang="en-US" u="sng" dirty="0"/>
              <a:t>for 30 points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838200" y="2209800"/>
            <a:ext cx="6400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What is furniture?</a:t>
            </a:r>
          </a:p>
        </p:txBody>
      </p:sp>
      <p:pic>
        <p:nvPicPr>
          <p:cNvPr id="8196" name="Picture 4" descr="C:\WINDOWS\OPTIONS\CABS\OFFICE2000 CD2\PFiles\MSOffice\Clipart\corpbas\j0078743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86000"/>
            <a:ext cx="2901950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/>
              <a:t>Question: </a:t>
            </a:r>
            <a:r>
              <a:rPr lang="en-US" u="sng" dirty="0" smtClean="0"/>
              <a:t>Grammar </a:t>
            </a:r>
            <a:r>
              <a:rPr lang="en-US" u="sng" dirty="0"/>
              <a:t>for 50 points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64008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Ask a member of your group for his/her personality. And the other person has to answer</a:t>
            </a:r>
          </a:p>
        </p:txBody>
      </p:sp>
      <p:pic>
        <p:nvPicPr>
          <p:cNvPr id="53252" name="Picture 4" descr="C:\WINDOWS\OPTIONS\CABS\OFFICE2000 CD2\PFiles\MSOffice\Clipart\corpbas\j0078743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62200"/>
            <a:ext cx="2565400" cy="349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/>
              <a:t>Answer: </a:t>
            </a:r>
            <a:r>
              <a:rPr lang="en-US" u="sng" dirty="0" smtClean="0"/>
              <a:t>Grammar </a:t>
            </a:r>
            <a:r>
              <a:rPr lang="en-US" u="sng" dirty="0"/>
              <a:t>for 50 points</a:t>
            </a:r>
          </a:p>
        </p:txBody>
      </p:sp>
      <p:pic>
        <p:nvPicPr>
          <p:cNvPr id="54275" name="Picture 4" descr="C:\WINDOWS\OPTIONS\CABS\OFFICE2000 CD2\PFiles\MSOffice\Clipart\standard\stddir2\bs00632_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505200"/>
            <a:ext cx="23129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64008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What are you like?</a:t>
            </a:r>
          </a:p>
          <a:p>
            <a:pPr eaLnBrk="1" hangingPunct="1">
              <a:spcBef>
                <a:spcPct val="50000"/>
              </a:spcBef>
            </a:pPr>
            <a:r>
              <a:rPr lang="en-US" sz="4400"/>
              <a:t>I am…..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609600"/>
            <a:ext cx="83058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/>
              <a:t>Answer: </a:t>
            </a:r>
            <a:r>
              <a:rPr lang="en-US" u="sng" dirty="0" smtClean="0">
                <a:solidFill>
                  <a:schemeClr val="tx1"/>
                </a:solidFill>
              </a:rPr>
              <a:t>Vocabulary</a:t>
            </a:r>
            <a:r>
              <a:rPr lang="en-US" u="sng" dirty="0" smtClean="0"/>
              <a:t> </a:t>
            </a:r>
            <a:r>
              <a:rPr lang="en-US" u="sng" dirty="0"/>
              <a:t>for 30 points: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2362200"/>
            <a:ext cx="61722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>
                <a:solidFill>
                  <a:schemeClr val="tx2"/>
                </a:solidFill>
              </a:rPr>
              <a:t>It is word that refers to beds, sofas, tables, etc.</a:t>
            </a:r>
          </a:p>
        </p:txBody>
      </p:sp>
      <p:pic>
        <p:nvPicPr>
          <p:cNvPr id="9220" name="Picture 4" descr="C:\WINDOWS\OPTIONS\CABS\OFFICE2000 CD2\PFiles\MSOffice\Clipart\standard\stddir2\bs00632_.wm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038" y="3505200"/>
            <a:ext cx="2595562" cy="316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solidFill>
                  <a:schemeClr val="tx1"/>
                </a:solidFill>
              </a:rPr>
              <a:t>Question: </a:t>
            </a:r>
            <a:r>
              <a:rPr lang="en-US" u="sng" dirty="0" smtClean="0">
                <a:solidFill>
                  <a:schemeClr val="tx1"/>
                </a:solidFill>
              </a:rPr>
              <a:t>Vocabulary </a:t>
            </a:r>
            <a:r>
              <a:rPr lang="en-US" u="sng" dirty="0">
                <a:solidFill>
                  <a:schemeClr val="tx1"/>
                </a:solidFill>
              </a:rPr>
              <a:t>for 40 points</a:t>
            </a:r>
          </a:p>
        </p:txBody>
      </p:sp>
      <p:pic>
        <p:nvPicPr>
          <p:cNvPr id="10243" name="Picture 3" descr="C:\WINDOWS\OPTIONS\CABS\OFFICE2000 CD2\PFiles\MSOffice\Clipart\corpbas\j0078743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86000"/>
            <a:ext cx="2901950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914400" y="2971800"/>
            <a:ext cx="42672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 dirty="0"/>
              <a:t>What does </a:t>
            </a:r>
            <a:r>
              <a:rPr lang="en-US" sz="4400" b="1" i="1" dirty="0">
                <a:solidFill>
                  <a:srgbClr val="FF0000"/>
                </a:solidFill>
              </a:rPr>
              <a:t>outgoing </a:t>
            </a:r>
            <a:r>
              <a:rPr lang="en-US" sz="4400" dirty="0"/>
              <a:t>mean?</a:t>
            </a:r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0772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solidFill>
                  <a:schemeClr val="tx1"/>
                </a:solidFill>
              </a:rPr>
              <a:t>Answer: </a:t>
            </a:r>
            <a:r>
              <a:rPr lang="en-US" u="sng" dirty="0" smtClean="0">
                <a:solidFill>
                  <a:schemeClr val="tx1"/>
                </a:solidFill>
              </a:rPr>
              <a:t>Vocabulary </a:t>
            </a:r>
            <a:r>
              <a:rPr lang="en-US" u="sng" dirty="0">
                <a:solidFill>
                  <a:schemeClr val="tx1"/>
                </a:solidFill>
              </a:rPr>
              <a:t>for 40 Points</a:t>
            </a:r>
            <a:endParaRPr lang="en-US" dirty="0"/>
          </a:p>
        </p:txBody>
      </p:sp>
      <p:pic>
        <p:nvPicPr>
          <p:cNvPr id="11267" name="Picture 3" descr="C:\WINDOWS\OPTIONS\CABS\OFFICE2000 CD2\PFiles\MSOffice\Clipart\standard\stddir2\bs00632_.wm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514600"/>
            <a:ext cx="2844800" cy="346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57200" y="2362200"/>
            <a:ext cx="4748213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It means a fun and sociable person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382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solidFill>
                  <a:schemeClr val="tx1"/>
                </a:solidFill>
              </a:rPr>
              <a:t>Question: </a:t>
            </a:r>
            <a:r>
              <a:rPr lang="en-US" u="sng" dirty="0" smtClean="0">
                <a:solidFill>
                  <a:schemeClr val="tx1"/>
                </a:solidFill>
              </a:rPr>
              <a:t>Vocabulary </a:t>
            </a:r>
            <a:r>
              <a:rPr lang="en-US" u="sng" dirty="0">
                <a:solidFill>
                  <a:schemeClr val="tx1"/>
                </a:solidFill>
              </a:rPr>
              <a:t>for 50 points</a:t>
            </a:r>
            <a:endParaRPr lang="en-US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09600" y="2971800"/>
            <a:ext cx="35814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/>
              <a:t>Name 10 jobs </a:t>
            </a:r>
            <a:r>
              <a:rPr lang="en-US" sz="4400">
                <a:sym typeface="Wingdings" pitchFamily="2" charset="2"/>
              </a:rPr>
              <a:t></a:t>
            </a:r>
            <a:endParaRPr lang="en-US" sz="4400"/>
          </a:p>
          <a:p>
            <a:pPr>
              <a:spcBef>
                <a:spcPct val="50000"/>
              </a:spcBef>
            </a:pPr>
            <a:endParaRPr lang="en-US" sz="4400"/>
          </a:p>
        </p:txBody>
      </p:sp>
      <p:pic>
        <p:nvPicPr>
          <p:cNvPr id="12292" name="Picture 4" descr="C:\WINDOWS\OPTIONS\CABS\OFFICE2000 CD2\PFiles\MSOffice\Clipart\corpbas\j0078743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86000"/>
            <a:ext cx="2901950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001000" cy="1371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/>
              <a:t>Answer: </a:t>
            </a:r>
            <a:r>
              <a:rPr lang="en-US" u="sng" dirty="0" smtClean="0"/>
              <a:t>Vocabulary </a:t>
            </a:r>
            <a:r>
              <a:rPr lang="en-US" u="sng" dirty="0"/>
              <a:t>for 50 points</a:t>
            </a:r>
          </a:p>
        </p:txBody>
      </p:sp>
      <p:pic>
        <p:nvPicPr>
          <p:cNvPr id="13315" name="Picture 4" descr="C:\WINDOWS\OPTIONS\CABS\OFFICE2000 CD2\PFiles\MSOffice\Clipart\standard\stddir2\bs00632_.wm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514600"/>
            <a:ext cx="2844800" cy="346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81000" y="2438400"/>
            <a:ext cx="4419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400"/>
              <a:t>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750</TotalTime>
  <Words>579</Words>
  <Application>Microsoft Office PowerPoint</Application>
  <PresentationFormat>On-screen Show (4:3)</PresentationFormat>
  <Paragraphs>121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Flow</vt:lpstr>
      <vt:lpstr>PowerPoint Presentation</vt:lpstr>
      <vt:lpstr>Question: Vocabulary for 20 points</vt:lpstr>
      <vt:lpstr>Answer: Vocabulary for 20 Points</vt:lpstr>
      <vt:lpstr>Question: Vocabulary for 30 points</vt:lpstr>
      <vt:lpstr>Answer: Vocabulary for 30 points:</vt:lpstr>
      <vt:lpstr>Question: Vocabulary for 40 points</vt:lpstr>
      <vt:lpstr>Answer: Vocabulary for 40 Points</vt:lpstr>
      <vt:lpstr>Question: Vocabulary for 50 points</vt:lpstr>
      <vt:lpstr>Answer: Vocabulary for 50 points</vt:lpstr>
      <vt:lpstr>Question: Verb for 20 Points</vt:lpstr>
      <vt:lpstr>Answer: Verb for 20 Points </vt:lpstr>
      <vt:lpstr>Question: Verb for 30 points</vt:lpstr>
      <vt:lpstr>Answer: Verb for 30 Points</vt:lpstr>
      <vt:lpstr>Question: Verb for 40 points</vt:lpstr>
      <vt:lpstr>Answer: Verb for 40 points</vt:lpstr>
      <vt:lpstr>Question: Verb for 50 points</vt:lpstr>
      <vt:lpstr>Answer: Verb for 50 points</vt:lpstr>
      <vt:lpstr>Question: Adjective for 20 points</vt:lpstr>
      <vt:lpstr>Answer: Adjective for 20 points</vt:lpstr>
      <vt:lpstr>Question: Adjective for 30 points</vt:lpstr>
      <vt:lpstr>Answer: Adjective for 30 points</vt:lpstr>
      <vt:lpstr>Question: Adjective for 40 points</vt:lpstr>
      <vt:lpstr>Answer: Adjective for 40 points</vt:lpstr>
      <vt:lpstr>Question: Adjective for 50 points</vt:lpstr>
      <vt:lpstr>Answer: Adjective for 50 points</vt:lpstr>
      <vt:lpstr>Question: Picture this for 20 points</vt:lpstr>
      <vt:lpstr>Answer: Picture this for 20 points</vt:lpstr>
      <vt:lpstr>Question: Picture this for 30 points</vt:lpstr>
      <vt:lpstr>Answer: Picture this for 30 points</vt:lpstr>
      <vt:lpstr>Question: Picture this for 40 points</vt:lpstr>
      <vt:lpstr>Answer: Picture this for 40 points</vt:lpstr>
      <vt:lpstr>Question: Picture this for 50 points</vt:lpstr>
      <vt:lpstr>Answer: Picture this for 50 points</vt:lpstr>
      <vt:lpstr>Question: Grammar for 20 points</vt:lpstr>
      <vt:lpstr>Answer: Grammar for 20 points</vt:lpstr>
      <vt:lpstr>Question: Grammar for 30 points</vt:lpstr>
      <vt:lpstr>Answer: Grammar for 30 points</vt:lpstr>
      <vt:lpstr>Question: Grammar for 40 points</vt:lpstr>
      <vt:lpstr>Answer: Grammar for 40 points</vt:lpstr>
      <vt:lpstr>Question: Grammar for 50 points</vt:lpstr>
      <vt:lpstr>Answer: Grammar for 50 points</vt:lpstr>
    </vt:vector>
  </TitlesOfParts>
  <Company>cobb county public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A.student</dc:creator>
  <cp:lastModifiedBy>D</cp:lastModifiedBy>
  <cp:revision>68</cp:revision>
  <dcterms:created xsi:type="dcterms:W3CDTF">2002-12-18T16:45:09Z</dcterms:created>
  <dcterms:modified xsi:type="dcterms:W3CDTF">2012-04-23T04:47:38Z</dcterms:modified>
</cp:coreProperties>
</file>