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97" r:id="rId17"/>
    <p:sldId id="285" r:id="rId18"/>
    <p:sldId id="286" r:id="rId19"/>
    <p:sldId id="287" r:id="rId20"/>
    <p:sldId id="288" r:id="rId21"/>
    <p:sldId id="289" r:id="rId22"/>
    <p:sldId id="290" r:id="rId23"/>
    <p:sldId id="298" r:id="rId24"/>
    <p:sldId id="291" r:id="rId25"/>
    <p:sldId id="292" r:id="rId26"/>
    <p:sldId id="299" r:id="rId27"/>
    <p:sldId id="293" r:id="rId28"/>
    <p:sldId id="294" r:id="rId29"/>
    <p:sldId id="295" r:id="rId30"/>
    <p:sldId id="296" r:id="rId31"/>
    <p:sldId id="30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14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F3D6-AC72-4DDF-B1A3-5C9621B2F1F6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CFA7-FE2F-4092-B89B-3989F98E1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5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F3D6-AC72-4DDF-B1A3-5C9621B2F1F6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CFA7-FE2F-4092-B89B-3989F98E1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1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F3D6-AC72-4DDF-B1A3-5C9621B2F1F6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CFA7-FE2F-4092-B89B-3989F98E1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F3D6-AC72-4DDF-B1A3-5C9621B2F1F6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CFA7-FE2F-4092-B89B-3989F98E12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62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F3D6-AC72-4DDF-B1A3-5C9621B2F1F6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CFA7-FE2F-4092-B89B-3989F98E1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87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F3D6-AC72-4DDF-B1A3-5C9621B2F1F6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CFA7-FE2F-4092-B89B-3989F98E1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16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F3D6-AC72-4DDF-B1A3-5C9621B2F1F6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CFA7-FE2F-4092-B89B-3989F98E1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49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F3D6-AC72-4DDF-B1A3-5C9621B2F1F6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CFA7-FE2F-4092-B89B-3989F98E1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06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F3D6-AC72-4DDF-B1A3-5C9621B2F1F6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CFA7-FE2F-4092-B89B-3989F98E1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0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F3D6-AC72-4DDF-B1A3-5C9621B2F1F6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CFA7-FE2F-4092-B89B-3989F98E1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36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F3D6-AC72-4DDF-B1A3-5C9621B2F1F6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CFA7-FE2F-4092-B89B-3989F98E1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2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F3D6-AC72-4DDF-B1A3-5C9621B2F1F6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CFA7-FE2F-4092-B89B-3989F98E1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F3D6-AC72-4DDF-B1A3-5C9621B2F1F6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CFA7-FE2F-4092-B89B-3989F98E1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1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F3D6-AC72-4DDF-B1A3-5C9621B2F1F6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CFA7-FE2F-4092-B89B-3989F98E1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3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F3D6-AC72-4DDF-B1A3-5C9621B2F1F6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CFA7-FE2F-4092-B89B-3989F98E1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64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F3D6-AC72-4DDF-B1A3-5C9621B2F1F6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CFA7-FE2F-4092-B89B-3989F98E1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84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F3D6-AC72-4DDF-B1A3-5C9621B2F1F6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CFA7-FE2F-4092-B89B-3989F98E1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9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EC3F3D6-AC72-4DDF-B1A3-5C9621B2F1F6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CFA7-FE2F-4092-B89B-3989F98E1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54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04 -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04800" y="3048000"/>
            <a:ext cx="8686800" cy="20574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Do you shop on the Internet?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400" y="1524001"/>
            <a:ext cx="8153400" cy="8381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Ask her if she shops on the Internet.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04800" y="3048000"/>
            <a:ext cx="8686800" cy="20574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Where do you buy your clothes?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400" y="1524001"/>
            <a:ext cx="8153400" cy="137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Ask her where she buys her clothes. </a:t>
            </a:r>
          </a:p>
          <a:p>
            <a:pPr>
              <a:buNone/>
            </a:pPr>
            <a:endParaRPr lang="en-US" sz="3600" dirty="0" smtClean="0"/>
          </a:p>
          <a:p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04800" y="3048000"/>
            <a:ext cx="8686800" cy="20574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When do stores have sales?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" y="1447800"/>
            <a:ext cx="81534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Ask her when stores have sales.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04800" y="3048000"/>
            <a:ext cx="8686800" cy="20574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Do you like formal clothes?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" y="1447800"/>
            <a:ext cx="81534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Ask her if she likes formal clothes.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04800" y="3048000"/>
            <a:ext cx="8686800" cy="20574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Where are you working?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" y="1447800"/>
            <a:ext cx="815340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Ask her where she is working.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04800" y="3048000"/>
            <a:ext cx="8686800" cy="20574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How much is an alpaca sweater?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" y="1447800"/>
            <a:ext cx="8153400" cy="838200"/>
          </a:xfrm>
        </p:spPr>
        <p:txBody>
          <a:bodyPr>
            <a:normAutofit fontScale="85000" lnSpcReduction="10000"/>
          </a:bodyPr>
          <a:lstStyle/>
          <a:p>
            <a:r>
              <a:rPr lang="en-US" sz="3600" dirty="0" smtClean="0"/>
              <a:t>Ask her the price of an alpaca sweater.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04800" y="3048000"/>
            <a:ext cx="8686800" cy="20574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What are the rules in your house?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" y="1447800"/>
            <a:ext cx="8153400" cy="838200"/>
          </a:xfrm>
        </p:spPr>
        <p:txBody>
          <a:bodyPr>
            <a:normAutofit fontScale="92500"/>
          </a:bodyPr>
          <a:lstStyle/>
          <a:p>
            <a:r>
              <a:rPr lang="en-US" sz="3600" dirty="0" smtClean="0"/>
              <a:t>Ask him about the rules in his house.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04800" y="3048000"/>
            <a:ext cx="8686800" cy="20574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How much are leather sandals?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" y="1447800"/>
            <a:ext cx="8153400" cy="838200"/>
          </a:xfrm>
        </p:spPr>
        <p:txBody>
          <a:bodyPr>
            <a:normAutofit fontScale="92500"/>
          </a:bodyPr>
          <a:lstStyle/>
          <a:p>
            <a:r>
              <a:rPr lang="en-US" sz="3600" dirty="0" smtClean="0"/>
              <a:t>Ask her the price of leather sandals.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04800" y="3048000"/>
            <a:ext cx="8686800" cy="20574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 What do you do?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" y="1447800"/>
            <a:ext cx="815340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Ask him about his job.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04800" y="3048000"/>
            <a:ext cx="8686800" cy="20574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  What do you teach?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" y="1447800"/>
            <a:ext cx="815340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Ask your friend what he teaches.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524000" y="3048000"/>
            <a:ext cx="6781800" cy="2057400"/>
          </a:xfrm>
        </p:spPr>
        <p:txBody>
          <a:bodyPr>
            <a:normAutofit/>
          </a:bodyPr>
          <a:lstStyle/>
          <a:p>
            <a:pPr marL="525780" indent="-457200">
              <a:buNone/>
            </a:pPr>
            <a:r>
              <a:rPr lang="en-US" sz="3200" dirty="0" smtClean="0">
                <a:solidFill>
                  <a:srgbClr val="FFC000"/>
                </a:solidFill>
              </a:rPr>
              <a:t>Is there a microwave in the kitchen ?</a:t>
            </a:r>
          </a:p>
          <a:p>
            <a:pPr marL="525780" indent="-457200">
              <a:buFont typeface="+mj-lt"/>
              <a:buAutoNum type="alphaLcParenR"/>
            </a:pP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400" y="1524001"/>
            <a:ext cx="8153400" cy="1371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Ask her for appliances in the kitchen.</a:t>
            </a:r>
          </a:p>
          <a:p>
            <a:pPr>
              <a:buNone/>
            </a:pP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04800" y="3048000"/>
            <a:ext cx="8686800" cy="20574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 Are you working part-time?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" y="1447800"/>
            <a:ext cx="815340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Ask him if he is working part-time.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04800" y="3048000"/>
            <a:ext cx="8686800" cy="20574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 Where do people find jobs?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" y="1447800"/>
            <a:ext cx="815340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Ask him where people find jobs.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04800" y="3048000"/>
            <a:ext cx="8686800" cy="20574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 Can you speak French?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" y="1447800"/>
            <a:ext cx="815340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Ask him if he can speak French.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04800" y="3048000"/>
            <a:ext cx="8686800" cy="20574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 What can you do?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" y="1447800"/>
            <a:ext cx="815340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Ask him about his abilities or skills.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04800" y="3048000"/>
            <a:ext cx="8686800" cy="20574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What instruments do you play?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" y="1447800"/>
            <a:ext cx="815340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Ask him what instruments he plays.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04800" y="3048000"/>
            <a:ext cx="8686800" cy="20574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Who can fix things?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" y="1447800"/>
            <a:ext cx="815340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Ask him who can fix things.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04800" y="3048000"/>
            <a:ext cx="8686800" cy="20574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What are your parents like?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" y="1447800"/>
            <a:ext cx="8153400" cy="838200"/>
          </a:xfrm>
        </p:spPr>
        <p:txBody>
          <a:bodyPr>
            <a:normAutofit fontScale="92500"/>
          </a:bodyPr>
          <a:lstStyle/>
          <a:p>
            <a:r>
              <a:rPr lang="en-US" sz="3600" dirty="0" smtClean="0"/>
              <a:t>Ask him about his parents’ personality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04800" y="3048000"/>
            <a:ext cx="8686800" cy="20574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Can your sister ski?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" y="1447800"/>
            <a:ext cx="815340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Ask him if his sister can ski.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04800" y="3048000"/>
            <a:ext cx="8686800" cy="20574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What is your brother like?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" y="1447800"/>
            <a:ext cx="8153400" cy="838200"/>
          </a:xfrm>
        </p:spPr>
        <p:txBody>
          <a:bodyPr>
            <a:normAutofit fontScale="85000" lnSpcReduction="10000"/>
          </a:bodyPr>
          <a:lstStyle/>
          <a:p>
            <a:r>
              <a:rPr lang="en-US" sz="3600" dirty="0" smtClean="0"/>
              <a:t>Ask him about his brother's personality.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04800" y="3048000"/>
            <a:ext cx="8686800" cy="20574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What does your sister do?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" y="1447800"/>
            <a:ext cx="815340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Ask him about his sister's job.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04800" y="3048000"/>
            <a:ext cx="8686800" cy="205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FFC000"/>
                </a:solidFill>
              </a:rPr>
              <a:t>How many bedrooms are there in the apartment?</a:t>
            </a:r>
          </a:p>
          <a:p>
            <a:pPr marL="525780" indent="-457200">
              <a:buFont typeface="+mj-lt"/>
              <a:buAutoNum type="alphaLcParenR"/>
            </a:pP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400" y="1524001"/>
            <a:ext cx="8153400" cy="1371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Ask her for the number of bedrooms in the apartment.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04800" y="3048000"/>
            <a:ext cx="8686800" cy="20574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Can teenagers do volunteer work?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" y="1447800"/>
            <a:ext cx="8153400" cy="838200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 smtClean="0"/>
              <a:t>Ask him if teenagers can do volunteer work.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04800" y="3048000"/>
            <a:ext cx="8686800" cy="20574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I can ….. , but I can’t…..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" y="1447800"/>
            <a:ext cx="815340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can you do?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04800" y="3048000"/>
            <a:ext cx="8686800" cy="205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FFC000"/>
                </a:solidFill>
              </a:rPr>
              <a:t>Is there a sofa in the living room?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400" y="1524001"/>
            <a:ext cx="8153400" cy="137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Ask her for the furniture in the living room.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04800" y="3048000"/>
            <a:ext cx="8686800" cy="20574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How many bathrooms are there in the apartment?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400" y="1524001"/>
            <a:ext cx="8153400" cy="13716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3600" dirty="0" smtClean="0"/>
              <a:t>Ask her for the number of bathrooms in the apartment. (Use there are)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04800" y="3048000"/>
            <a:ext cx="8686800" cy="20574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Is there a yard in the apartment?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400" y="1524001"/>
            <a:ext cx="8153400" cy="137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Ask her if the apartment has a yard. (Use there is)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04800" y="3048000"/>
            <a:ext cx="8686800" cy="20574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What clothes do you wear in the fall?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400" y="1524001"/>
            <a:ext cx="8153400" cy="137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Ask her about the clothes she wears in the fall. </a:t>
            </a:r>
          </a:p>
          <a:p>
            <a:pPr>
              <a:buNone/>
            </a:pP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04800" y="3048000"/>
            <a:ext cx="8686800" cy="20574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What's your favorite color?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400" y="1524001"/>
            <a:ext cx="8153400" cy="137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Ask her for her favorite color. </a:t>
            </a:r>
          </a:p>
          <a:p>
            <a:pPr>
              <a:buNone/>
            </a:pP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04800" y="3048000"/>
            <a:ext cx="8686800" cy="20574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How much are sneakers?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400" y="1524001"/>
            <a:ext cx="8153400" cy="137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Ask her the price of sneakers. </a:t>
            </a:r>
          </a:p>
          <a:p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</TotalTime>
  <Words>453</Words>
  <Application>Microsoft Office PowerPoint</Application>
  <PresentationFormat>On-screen Show (4:3)</PresentationFormat>
  <Paragraphs>61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Century Gothic</vt:lpstr>
      <vt:lpstr>Wingdings 3</vt:lpstr>
      <vt:lpstr>Ion</vt:lpstr>
      <vt:lpstr>Basic 04 -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Berts-pc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Lychee</dc:creator>
  <cp:lastModifiedBy>Koshka</cp:lastModifiedBy>
  <cp:revision>11</cp:revision>
  <dcterms:created xsi:type="dcterms:W3CDTF">2010-07-07T18:31:17Z</dcterms:created>
  <dcterms:modified xsi:type="dcterms:W3CDTF">2014-09-30T16:02:36Z</dcterms:modified>
</cp:coreProperties>
</file>