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993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680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31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450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78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449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196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684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108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026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00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574E-3300-4A5B-947E-8588045CBD90}" type="datetimeFigureOut">
              <a:rPr lang="es-PE" smtClean="0"/>
              <a:t>30/04/2014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5594-0E6A-4BB3-A091-CFD32B8870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5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tdlm\Escritorio\surpris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3384376" cy="365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Título"/>
          <p:cNvSpPr txBox="1">
            <a:spLocks/>
          </p:cNvSpPr>
          <p:nvPr/>
        </p:nvSpPr>
        <p:spPr>
          <a:xfrm>
            <a:off x="4355976" y="1988840"/>
            <a:ext cx="4701208" cy="460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dirty="0"/>
          </a:p>
        </p:txBody>
      </p:sp>
      <p:sp>
        <p:nvSpPr>
          <p:cNvPr id="7" name="3 Título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Algerian" pitchFamily="82" charset="0"/>
              </a:rPr>
              <a:t>Surprise</a:t>
            </a:r>
            <a:endParaRPr lang="es-PE" dirty="0">
              <a:latin typeface="Algerian" pitchFamily="82" charset="0"/>
            </a:endParaRPr>
          </a:p>
        </p:txBody>
      </p:sp>
      <p:sp>
        <p:nvSpPr>
          <p:cNvPr id="8" name="3 Título"/>
          <p:cNvSpPr txBox="1">
            <a:spLocks/>
          </p:cNvSpPr>
          <p:nvPr/>
        </p:nvSpPr>
        <p:spPr>
          <a:xfrm>
            <a:off x="4426380" y="3284984"/>
            <a:ext cx="4283968" cy="3024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dirty="0"/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4355976" y="1268760"/>
            <a:ext cx="44851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rgbClr val="FF0000"/>
                </a:solidFill>
                <a:latin typeface="Algerian" pitchFamily="82" charset="0"/>
              </a:rPr>
              <a:t>Useful</a:t>
            </a:r>
            <a:r>
              <a:rPr lang="es-ES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Algerian" pitchFamily="82" charset="0"/>
              </a:rPr>
              <a:t>Expressions</a:t>
            </a:r>
            <a:endParaRPr lang="es-PE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4426380" y="2636912"/>
            <a:ext cx="4114800" cy="39604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Really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</a:p>
          <a:p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Are </a:t>
            </a:r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serious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  <a:p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real!</a:t>
            </a:r>
          </a:p>
          <a:p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You’re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kidding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/ </a:t>
            </a:r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You’re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joking</a:t>
            </a:r>
            <a:r>
              <a:rPr lang="es-E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s-E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No </a:t>
            </a:r>
            <a:r>
              <a:rPr lang="es-ES" sz="3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way</a:t>
            </a:r>
            <a:r>
              <a:rPr lang="es-E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  <a:endParaRPr lang="es-PE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28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There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/ </a:t>
            </a:r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There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are</a:t>
            </a:r>
            <a:endParaRPr lang="es-PE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pic>
        <p:nvPicPr>
          <p:cNvPr id="3074" name="Picture 2" descr="C:\Documents and Settings\tdlm\Escritorio\living room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" y="1383121"/>
            <a:ext cx="4575646" cy="304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4788024" y="1988840"/>
            <a:ext cx="41148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Berlin Sans FB Demi" pitchFamily="34" charset="0"/>
              </a:rPr>
              <a:t>What’s</a:t>
            </a:r>
            <a:r>
              <a:rPr lang="es-ES" dirty="0" smtClean="0">
                <a:latin typeface="Berlin Sans FB Demi" pitchFamily="34" charset="0"/>
              </a:rPr>
              <a:t> in </a:t>
            </a:r>
            <a:r>
              <a:rPr lang="es-ES" dirty="0" err="1" smtClean="0">
                <a:latin typeface="Berlin Sans FB Demi" pitchFamily="34" charset="0"/>
              </a:rPr>
              <a:t>the</a:t>
            </a:r>
            <a:r>
              <a:rPr lang="es-ES" dirty="0" smtClean="0">
                <a:latin typeface="Berlin Sans FB Demi" pitchFamily="34" charset="0"/>
              </a:rPr>
              <a:t> living </a:t>
            </a:r>
            <a:r>
              <a:rPr lang="es-ES" dirty="0" err="1" smtClean="0">
                <a:latin typeface="Berlin Sans FB Demi" pitchFamily="34" charset="0"/>
              </a:rPr>
              <a:t>room</a:t>
            </a:r>
            <a:r>
              <a:rPr lang="es-ES" dirty="0" smtClean="0">
                <a:latin typeface="Berlin Sans FB Demi" pitchFamily="34" charset="0"/>
              </a:rPr>
              <a:t>?</a:t>
            </a:r>
            <a:endParaRPr lang="es-PE" dirty="0">
              <a:latin typeface="Berlin Sans FB Demi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1187624" y="4797152"/>
            <a:ext cx="7416824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smtClean="0">
                <a:latin typeface="Berlin Sans FB Demi" pitchFamily="34" charset="0"/>
              </a:rPr>
              <a:t>In </a:t>
            </a:r>
            <a:r>
              <a:rPr lang="es-ES" sz="2400" dirty="0" err="1" smtClean="0">
                <a:latin typeface="Berlin Sans FB Demi" pitchFamily="34" charset="0"/>
              </a:rPr>
              <a:t>the</a:t>
            </a:r>
            <a:r>
              <a:rPr lang="es-ES" sz="2400" dirty="0" smtClean="0">
                <a:latin typeface="Berlin Sans FB Demi" pitchFamily="34" charset="0"/>
              </a:rPr>
              <a:t> living </a:t>
            </a:r>
            <a:r>
              <a:rPr lang="es-ES" sz="2400" dirty="0" err="1" smtClean="0">
                <a:latin typeface="Berlin Sans FB Demi" pitchFamily="34" charset="0"/>
              </a:rPr>
              <a:t>room</a:t>
            </a:r>
            <a:r>
              <a:rPr lang="es-ES" sz="2400" dirty="0" smtClean="0">
                <a:latin typeface="Berlin Sans FB Demi" pitchFamily="34" charset="0"/>
              </a:rPr>
              <a:t>, </a:t>
            </a:r>
            <a:r>
              <a:rPr lang="es-ES" sz="2400" dirty="0" err="1" smtClean="0">
                <a:latin typeface="Berlin Sans FB Demi" pitchFamily="34" charset="0"/>
              </a:rPr>
              <a:t>there</a:t>
            </a:r>
            <a:r>
              <a:rPr lang="es-ES" sz="2400" dirty="0" smtClean="0">
                <a:latin typeface="Berlin Sans FB Demi" pitchFamily="34" charset="0"/>
              </a:rPr>
              <a:t> </a:t>
            </a:r>
            <a:r>
              <a:rPr lang="es-ES" sz="2400" dirty="0" err="1" smtClean="0">
                <a:latin typeface="Berlin Sans FB Demi" pitchFamily="34" charset="0"/>
              </a:rPr>
              <a:t>is</a:t>
            </a:r>
            <a:r>
              <a:rPr lang="es-ES" sz="2400" dirty="0" smtClean="0">
                <a:latin typeface="Berlin Sans FB Demi" pitchFamily="34" charset="0"/>
              </a:rPr>
              <a:t> a </a:t>
            </a:r>
            <a:r>
              <a:rPr lang="es-ES" sz="2400" dirty="0" err="1" smtClean="0">
                <a:latin typeface="Berlin Sans FB Demi" pitchFamily="34" charset="0"/>
              </a:rPr>
              <a:t>table</a:t>
            </a:r>
            <a:r>
              <a:rPr lang="es-ES" sz="2400" dirty="0" smtClean="0">
                <a:latin typeface="Berlin Sans FB Demi" pitchFamily="34" charset="0"/>
              </a:rPr>
              <a:t>.</a:t>
            </a:r>
          </a:p>
          <a:p>
            <a:r>
              <a:rPr lang="es-ES" sz="2400" dirty="0" smtClean="0">
                <a:latin typeface="Berlin Sans FB Demi" pitchFamily="34" charset="0"/>
              </a:rPr>
              <a:t>In </a:t>
            </a:r>
            <a:r>
              <a:rPr lang="es-ES" sz="2400" dirty="0" err="1" smtClean="0">
                <a:latin typeface="Berlin Sans FB Demi" pitchFamily="34" charset="0"/>
              </a:rPr>
              <a:t>the</a:t>
            </a:r>
            <a:r>
              <a:rPr lang="es-ES" sz="2400" dirty="0" smtClean="0">
                <a:latin typeface="Berlin Sans FB Demi" pitchFamily="34" charset="0"/>
              </a:rPr>
              <a:t> living </a:t>
            </a:r>
            <a:r>
              <a:rPr lang="es-ES" sz="2400" dirty="0" err="1" smtClean="0">
                <a:latin typeface="Berlin Sans FB Demi" pitchFamily="34" charset="0"/>
              </a:rPr>
              <a:t>room</a:t>
            </a:r>
            <a:r>
              <a:rPr lang="es-ES" sz="2400" dirty="0" smtClean="0">
                <a:latin typeface="Berlin Sans FB Demi" pitchFamily="34" charset="0"/>
              </a:rPr>
              <a:t> </a:t>
            </a:r>
            <a:r>
              <a:rPr lang="es-ES" sz="2400" dirty="0" err="1" smtClean="0">
                <a:latin typeface="Berlin Sans FB Demi" pitchFamily="34" charset="0"/>
              </a:rPr>
              <a:t>there</a:t>
            </a:r>
            <a:r>
              <a:rPr lang="es-ES" sz="2400" dirty="0" smtClean="0">
                <a:latin typeface="Berlin Sans FB Demi" pitchFamily="34" charset="0"/>
              </a:rPr>
              <a:t> are </a:t>
            </a:r>
            <a:r>
              <a:rPr lang="es-ES" sz="2400" dirty="0" err="1" smtClean="0">
                <a:latin typeface="Berlin Sans FB Demi" pitchFamily="34" charset="0"/>
              </a:rPr>
              <a:t>chairs</a:t>
            </a:r>
            <a:r>
              <a:rPr lang="es-ES" sz="2400" dirty="0" smtClean="0">
                <a:latin typeface="Berlin Sans FB Demi" pitchFamily="34" charset="0"/>
              </a:rPr>
              <a:t>.</a:t>
            </a:r>
          </a:p>
          <a:p>
            <a:r>
              <a:rPr lang="es-ES" sz="2400" dirty="0" smtClean="0">
                <a:latin typeface="Berlin Sans FB Demi" pitchFamily="34" charset="0"/>
              </a:rPr>
              <a:t>In </a:t>
            </a:r>
            <a:r>
              <a:rPr lang="es-ES" sz="2400" dirty="0" err="1" smtClean="0">
                <a:latin typeface="Berlin Sans FB Demi" pitchFamily="34" charset="0"/>
              </a:rPr>
              <a:t>the</a:t>
            </a:r>
            <a:r>
              <a:rPr lang="es-ES" sz="2400" dirty="0" smtClean="0">
                <a:latin typeface="Berlin Sans FB Demi" pitchFamily="34" charset="0"/>
              </a:rPr>
              <a:t> living </a:t>
            </a:r>
            <a:r>
              <a:rPr lang="es-ES" sz="2400" dirty="0" err="1" smtClean="0">
                <a:latin typeface="Berlin Sans FB Demi" pitchFamily="34" charset="0"/>
              </a:rPr>
              <a:t>room</a:t>
            </a:r>
            <a:r>
              <a:rPr lang="es-ES" sz="2400" dirty="0" smtClean="0">
                <a:latin typeface="Berlin Sans FB Demi" pitchFamily="34" charset="0"/>
              </a:rPr>
              <a:t> </a:t>
            </a:r>
            <a:r>
              <a:rPr lang="es-ES" sz="2400" dirty="0" err="1" smtClean="0">
                <a:latin typeface="Berlin Sans FB Demi" pitchFamily="34" charset="0"/>
              </a:rPr>
              <a:t>there</a:t>
            </a:r>
            <a:r>
              <a:rPr lang="es-ES" sz="2400" dirty="0" smtClean="0">
                <a:latin typeface="Berlin Sans FB Demi" pitchFamily="34" charset="0"/>
              </a:rPr>
              <a:t> are </a:t>
            </a:r>
            <a:r>
              <a:rPr lang="es-ES" sz="2400" dirty="0" err="1" smtClean="0">
                <a:latin typeface="Berlin Sans FB Demi" pitchFamily="34" charset="0"/>
              </a:rPr>
              <a:t>many</a:t>
            </a:r>
            <a:r>
              <a:rPr lang="es-ES" sz="2400" dirty="0" smtClean="0">
                <a:latin typeface="Berlin Sans FB Demi" pitchFamily="34" charset="0"/>
              </a:rPr>
              <a:t> </a:t>
            </a:r>
            <a:r>
              <a:rPr lang="es-ES" sz="2400" dirty="0" err="1" smtClean="0">
                <a:latin typeface="Berlin Sans FB Demi" pitchFamily="34" charset="0"/>
              </a:rPr>
              <a:t>books</a:t>
            </a:r>
            <a:r>
              <a:rPr lang="es-ES" sz="2400" dirty="0">
                <a:latin typeface="Berlin Sans FB Demi" pitchFamily="34" charset="0"/>
              </a:rPr>
              <a:t>.</a:t>
            </a:r>
            <a:endParaRPr lang="es-PE" sz="24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6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There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/ </a:t>
            </a:r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There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are</a:t>
            </a:r>
            <a:endParaRPr lang="es-PE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pic>
        <p:nvPicPr>
          <p:cNvPr id="4098" name="Picture 2" descr="C:\Documents and Settings\tdlm\Escritorio\the zo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2406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4139952" y="2348880"/>
            <a:ext cx="48965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Berlin Sans FB Demi" pitchFamily="34" charset="0"/>
              </a:rPr>
              <a:t>What</a:t>
            </a:r>
            <a:r>
              <a:rPr lang="es-ES" dirty="0" smtClean="0">
                <a:latin typeface="Berlin Sans FB Demi" pitchFamily="34" charset="0"/>
              </a:rPr>
              <a:t> </a:t>
            </a:r>
            <a:r>
              <a:rPr lang="es-ES" dirty="0" err="1" smtClean="0">
                <a:latin typeface="Berlin Sans FB Demi" pitchFamily="34" charset="0"/>
              </a:rPr>
              <a:t>is</a:t>
            </a:r>
            <a:r>
              <a:rPr lang="es-ES" dirty="0" smtClean="0">
                <a:latin typeface="Berlin Sans FB Demi" pitchFamily="34" charset="0"/>
              </a:rPr>
              <a:t> in </a:t>
            </a:r>
            <a:r>
              <a:rPr lang="es-ES" dirty="0" err="1" smtClean="0">
                <a:latin typeface="Berlin Sans FB Demi" pitchFamily="34" charset="0"/>
              </a:rPr>
              <a:t>the</a:t>
            </a:r>
            <a:r>
              <a:rPr lang="es-ES" dirty="0" smtClean="0">
                <a:latin typeface="Berlin Sans FB Demi" pitchFamily="34" charset="0"/>
              </a:rPr>
              <a:t> zoo?</a:t>
            </a:r>
            <a:endParaRPr lang="es-PE" dirty="0">
              <a:latin typeface="Berlin Sans FB Demi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05357" y="494116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 smtClean="0">
                <a:latin typeface="Berlin Sans FB Demi" pitchFamily="34" charset="0"/>
              </a:rPr>
              <a:t>In </a:t>
            </a:r>
            <a:r>
              <a:rPr lang="es-ES" sz="2800" dirty="0" err="1" smtClean="0">
                <a:latin typeface="Berlin Sans FB Demi" pitchFamily="34" charset="0"/>
              </a:rPr>
              <a:t>the</a:t>
            </a:r>
            <a:r>
              <a:rPr lang="es-ES" sz="2800" dirty="0" smtClean="0">
                <a:latin typeface="Berlin Sans FB Demi" pitchFamily="34" charset="0"/>
              </a:rPr>
              <a:t> zoo, </a:t>
            </a:r>
            <a:r>
              <a:rPr lang="es-ES" sz="2800" dirty="0" err="1" smtClean="0">
                <a:latin typeface="Berlin Sans FB Demi" pitchFamily="34" charset="0"/>
              </a:rPr>
              <a:t>there</a:t>
            </a:r>
            <a:r>
              <a:rPr lang="es-ES" sz="2800" dirty="0" smtClean="0">
                <a:latin typeface="Berlin Sans FB Demi" pitchFamily="34" charset="0"/>
              </a:rPr>
              <a:t> are </a:t>
            </a:r>
            <a:r>
              <a:rPr lang="es-ES" sz="2800" dirty="0" err="1" smtClean="0">
                <a:latin typeface="Berlin Sans FB Demi" pitchFamily="34" charset="0"/>
              </a:rPr>
              <a:t>animals</a:t>
            </a:r>
            <a:endParaRPr lang="es-ES" sz="2800" dirty="0" smtClean="0">
              <a:latin typeface="Berlin Sans FB Demi" pitchFamily="34" charset="0"/>
            </a:endParaRPr>
          </a:p>
          <a:p>
            <a:r>
              <a:rPr lang="es-ES" sz="2800" dirty="0" smtClean="0">
                <a:latin typeface="Berlin Sans FB Demi" pitchFamily="34" charset="0"/>
              </a:rPr>
              <a:t>In </a:t>
            </a:r>
            <a:r>
              <a:rPr lang="es-ES" sz="2800" dirty="0" err="1" smtClean="0">
                <a:latin typeface="Berlin Sans FB Demi" pitchFamily="34" charset="0"/>
              </a:rPr>
              <a:t>the</a:t>
            </a:r>
            <a:r>
              <a:rPr lang="es-ES" sz="2800" dirty="0" smtClean="0">
                <a:latin typeface="Berlin Sans FB Demi" pitchFamily="34" charset="0"/>
              </a:rPr>
              <a:t> zoo </a:t>
            </a:r>
            <a:r>
              <a:rPr lang="es-ES" sz="2800" dirty="0" err="1" smtClean="0">
                <a:latin typeface="Berlin Sans FB Demi" pitchFamily="34" charset="0"/>
              </a:rPr>
              <a:t>there</a:t>
            </a:r>
            <a:r>
              <a:rPr lang="es-ES" sz="2800" dirty="0" smtClean="0">
                <a:latin typeface="Berlin Sans FB Demi" pitchFamily="34" charset="0"/>
              </a:rPr>
              <a:t> </a:t>
            </a:r>
            <a:r>
              <a:rPr lang="es-ES" sz="2800" dirty="0" err="1" smtClean="0">
                <a:latin typeface="Berlin Sans FB Demi" pitchFamily="34" charset="0"/>
              </a:rPr>
              <a:t>is</a:t>
            </a:r>
            <a:r>
              <a:rPr lang="es-ES" sz="2800" dirty="0" smtClean="0">
                <a:latin typeface="Berlin Sans FB Demi" pitchFamily="34" charset="0"/>
              </a:rPr>
              <a:t> a </a:t>
            </a:r>
            <a:r>
              <a:rPr lang="es-ES" sz="2800" dirty="0" err="1" smtClean="0">
                <a:latin typeface="Berlin Sans FB Demi" pitchFamily="34" charset="0"/>
              </a:rPr>
              <a:t>lion</a:t>
            </a:r>
            <a:r>
              <a:rPr lang="es-ES" sz="2800" dirty="0" smtClean="0">
                <a:latin typeface="Berlin Sans FB Demi" pitchFamily="34" charset="0"/>
              </a:rPr>
              <a:t>.</a:t>
            </a:r>
            <a:endParaRPr lang="es-PE" sz="28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There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/ </a:t>
            </a:r>
            <a:r>
              <a:rPr lang="es-ES" dirty="0" err="1" smtClean="0">
                <a:solidFill>
                  <a:srgbClr val="FF0000"/>
                </a:solidFill>
                <a:latin typeface="Berlin Sans FB Demi" pitchFamily="34" charset="0"/>
              </a:rPr>
              <a:t>There</a:t>
            </a:r>
            <a:r>
              <a:rPr lang="es-ES" dirty="0" smtClean="0">
                <a:solidFill>
                  <a:srgbClr val="FF0000"/>
                </a:solidFill>
                <a:latin typeface="Berlin Sans FB Demi" pitchFamily="34" charset="0"/>
              </a:rPr>
              <a:t> are</a:t>
            </a:r>
            <a:endParaRPr lang="es-PE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pic>
        <p:nvPicPr>
          <p:cNvPr id="5122" name="Picture 2" descr="C:\Documents and Settings\tdlm\Escritorio\school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84784"/>
            <a:ext cx="3672409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1 Título"/>
          <p:cNvSpPr txBox="1">
            <a:spLocks/>
          </p:cNvSpPr>
          <p:nvPr/>
        </p:nvSpPr>
        <p:spPr>
          <a:xfrm>
            <a:off x="4067944" y="2497460"/>
            <a:ext cx="457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latin typeface="Berlin Sans FB Demi" pitchFamily="34" charset="0"/>
              </a:rPr>
              <a:t>What</a:t>
            </a:r>
            <a:r>
              <a:rPr lang="es-ES" dirty="0" smtClean="0">
                <a:latin typeface="Berlin Sans FB Demi" pitchFamily="34" charset="0"/>
              </a:rPr>
              <a:t> </a:t>
            </a:r>
            <a:r>
              <a:rPr lang="es-ES" dirty="0" err="1" smtClean="0">
                <a:latin typeface="Berlin Sans FB Demi" pitchFamily="34" charset="0"/>
              </a:rPr>
              <a:t>is</a:t>
            </a:r>
            <a:r>
              <a:rPr lang="es-ES" dirty="0" smtClean="0">
                <a:latin typeface="Berlin Sans FB Demi" pitchFamily="34" charset="0"/>
              </a:rPr>
              <a:t> in </a:t>
            </a:r>
            <a:r>
              <a:rPr lang="es-ES" dirty="0" err="1" smtClean="0">
                <a:latin typeface="Berlin Sans FB Demi" pitchFamily="34" charset="0"/>
              </a:rPr>
              <a:t>the</a:t>
            </a:r>
            <a:r>
              <a:rPr lang="es-ES" dirty="0" smtClean="0">
                <a:latin typeface="Berlin Sans FB Demi" pitchFamily="34" charset="0"/>
              </a:rPr>
              <a:t> </a:t>
            </a:r>
            <a:r>
              <a:rPr lang="es-ES" dirty="0" err="1" smtClean="0">
                <a:latin typeface="Berlin Sans FB Demi" pitchFamily="34" charset="0"/>
              </a:rPr>
              <a:t>school</a:t>
            </a:r>
            <a:r>
              <a:rPr lang="es-PE" dirty="0" smtClean="0">
                <a:latin typeface="Berlin Sans FB Demi" pitchFamily="34" charset="0"/>
              </a:rPr>
              <a:t>?</a:t>
            </a:r>
            <a:endParaRPr lang="es-PE" dirty="0">
              <a:latin typeface="Berlin Sans FB Demi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283451" y="49411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 smtClean="0">
                <a:latin typeface="Berlin Sans FB Demi" pitchFamily="34" charset="0"/>
              </a:rPr>
              <a:t>In </a:t>
            </a:r>
            <a:r>
              <a:rPr lang="es-ES" sz="3200" dirty="0" err="1" smtClean="0">
                <a:latin typeface="Berlin Sans FB Demi" pitchFamily="34" charset="0"/>
              </a:rPr>
              <a:t>the</a:t>
            </a:r>
            <a:r>
              <a:rPr lang="es-ES" sz="3200" dirty="0" smtClean="0">
                <a:latin typeface="Berlin Sans FB Demi" pitchFamily="34" charset="0"/>
              </a:rPr>
              <a:t> </a:t>
            </a:r>
            <a:r>
              <a:rPr lang="es-ES" sz="3200" dirty="0" err="1" smtClean="0">
                <a:latin typeface="Berlin Sans FB Demi" pitchFamily="34" charset="0"/>
              </a:rPr>
              <a:t>school</a:t>
            </a:r>
            <a:r>
              <a:rPr lang="es-ES" sz="3200" dirty="0" smtClean="0">
                <a:latin typeface="Berlin Sans FB Demi" pitchFamily="34" charset="0"/>
              </a:rPr>
              <a:t>, </a:t>
            </a:r>
            <a:r>
              <a:rPr lang="es-ES" sz="3200" dirty="0" err="1" smtClean="0">
                <a:latin typeface="Berlin Sans FB Demi" pitchFamily="34" charset="0"/>
              </a:rPr>
              <a:t>there</a:t>
            </a:r>
            <a:r>
              <a:rPr lang="es-ES" sz="3200" dirty="0" smtClean="0">
                <a:latin typeface="Berlin Sans FB Demi" pitchFamily="34" charset="0"/>
              </a:rPr>
              <a:t> are </a:t>
            </a:r>
            <a:r>
              <a:rPr lang="es-ES" sz="3200" dirty="0" err="1" smtClean="0">
                <a:latin typeface="Berlin Sans FB Demi" pitchFamily="34" charset="0"/>
              </a:rPr>
              <a:t>children</a:t>
            </a:r>
            <a:r>
              <a:rPr lang="es-ES" sz="3200" dirty="0" smtClean="0">
                <a:latin typeface="Berlin Sans FB Demi" pitchFamily="34" charset="0"/>
              </a:rPr>
              <a:t>.</a:t>
            </a:r>
          </a:p>
          <a:p>
            <a:r>
              <a:rPr lang="es-ES" sz="3200" dirty="0" smtClean="0">
                <a:latin typeface="Berlin Sans FB Demi" pitchFamily="34" charset="0"/>
              </a:rPr>
              <a:t>In </a:t>
            </a:r>
            <a:r>
              <a:rPr lang="es-ES" sz="3200" dirty="0" err="1" smtClean="0">
                <a:latin typeface="Berlin Sans FB Demi" pitchFamily="34" charset="0"/>
              </a:rPr>
              <a:t>the</a:t>
            </a:r>
            <a:r>
              <a:rPr lang="es-ES" sz="3200" dirty="0" smtClean="0">
                <a:latin typeface="Berlin Sans FB Demi" pitchFamily="34" charset="0"/>
              </a:rPr>
              <a:t> </a:t>
            </a:r>
            <a:r>
              <a:rPr lang="es-ES" sz="3200" dirty="0" err="1" smtClean="0">
                <a:latin typeface="Berlin Sans FB Demi" pitchFamily="34" charset="0"/>
              </a:rPr>
              <a:t>school</a:t>
            </a:r>
            <a:r>
              <a:rPr lang="es-ES" sz="3200" dirty="0" smtClean="0">
                <a:latin typeface="Berlin Sans FB Demi" pitchFamily="34" charset="0"/>
              </a:rPr>
              <a:t> </a:t>
            </a:r>
            <a:r>
              <a:rPr lang="es-ES" sz="3200" dirty="0" err="1" smtClean="0">
                <a:latin typeface="Berlin Sans FB Demi" pitchFamily="34" charset="0"/>
              </a:rPr>
              <a:t>there</a:t>
            </a:r>
            <a:r>
              <a:rPr lang="es-ES" sz="3200" dirty="0" smtClean="0">
                <a:latin typeface="Berlin Sans FB Demi" pitchFamily="34" charset="0"/>
              </a:rPr>
              <a:t> </a:t>
            </a:r>
            <a:r>
              <a:rPr lang="es-ES" sz="3200" dirty="0" err="1" smtClean="0">
                <a:latin typeface="Berlin Sans FB Demi" pitchFamily="34" charset="0"/>
              </a:rPr>
              <a:t>is</a:t>
            </a:r>
            <a:r>
              <a:rPr lang="es-ES" sz="3200" dirty="0" smtClean="0">
                <a:latin typeface="Berlin Sans FB Demi" pitchFamily="34" charset="0"/>
              </a:rPr>
              <a:t> a </a:t>
            </a:r>
            <a:r>
              <a:rPr lang="es-ES" sz="3200" dirty="0" err="1" smtClean="0">
                <a:latin typeface="Berlin Sans FB Demi" pitchFamily="34" charset="0"/>
              </a:rPr>
              <a:t>teacher</a:t>
            </a:r>
            <a:r>
              <a:rPr lang="es-ES" sz="3200" dirty="0" smtClean="0">
                <a:latin typeface="Berlin Sans FB Demi" pitchFamily="34" charset="0"/>
              </a:rPr>
              <a:t>.</a:t>
            </a:r>
            <a:endParaRPr lang="es-PE" sz="3200" dirty="0">
              <a:latin typeface="Berlin Sans FB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Documents and Settings\tdlm\Escritorio\house-roo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FF0000"/>
                </a:solidFill>
                <a:latin typeface="Algerian" pitchFamily="82" charset="0"/>
              </a:rPr>
              <a:t>What</a:t>
            </a:r>
            <a:r>
              <a:rPr lang="es-ES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Algerian" pitchFamily="82" charset="0"/>
              </a:rPr>
              <a:t>is</a:t>
            </a:r>
            <a:r>
              <a:rPr lang="es-ES" dirty="0" smtClean="0">
                <a:solidFill>
                  <a:srgbClr val="FF0000"/>
                </a:solidFill>
                <a:latin typeface="Algerian" pitchFamily="82" charset="0"/>
              </a:rPr>
              <a:t> </a:t>
            </a:r>
            <a:r>
              <a:rPr lang="es-ES" dirty="0" err="1" smtClean="0">
                <a:solidFill>
                  <a:srgbClr val="FF0000"/>
                </a:solidFill>
                <a:latin typeface="Algerian" pitchFamily="82" charset="0"/>
              </a:rPr>
              <a:t>an</a:t>
            </a:r>
            <a:r>
              <a:rPr lang="es-ES" dirty="0" smtClean="0">
                <a:solidFill>
                  <a:srgbClr val="FF0000"/>
                </a:solidFill>
                <a:latin typeface="Algerian" pitchFamily="82" charset="0"/>
              </a:rPr>
              <a:t> AD?</a:t>
            </a:r>
            <a:endParaRPr lang="es-PE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2050" name="Picture 2" descr="C:\Documents and Settings\tdlm\Escritorio\co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472608" cy="483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3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117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There is / There are</vt:lpstr>
      <vt:lpstr>There is / There are</vt:lpstr>
      <vt:lpstr>There is / There are</vt:lpstr>
      <vt:lpstr>Presentación de PowerPoint</vt:lpstr>
      <vt:lpstr>What is an AD?</vt:lpstr>
    </vt:vector>
  </TitlesOfParts>
  <Company>ipcna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Teachers La Molina</dc:creator>
  <cp:lastModifiedBy>icpna</cp:lastModifiedBy>
  <cp:revision>7</cp:revision>
  <dcterms:created xsi:type="dcterms:W3CDTF">2013-04-04T22:24:29Z</dcterms:created>
  <dcterms:modified xsi:type="dcterms:W3CDTF">2014-04-30T18:28:17Z</dcterms:modified>
</cp:coreProperties>
</file>