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1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C578-812A-47B1-BB80-D2B7C3A48DE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002-38DF-4C67-9A13-AED6679B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C578-812A-47B1-BB80-D2B7C3A48DE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002-38DF-4C67-9A13-AED6679B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4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C578-812A-47B1-BB80-D2B7C3A48DE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002-38DF-4C67-9A13-AED6679B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28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C578-812A-47B1-BB80-D2B7C3A48DE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002-38DF-4C67-9A13-AED6679B2F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820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C578-812A-47B1-BB80-D2B7C3A48DE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002-38DF-4C67-9A13-AED6679B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87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C578-812A-47B1-BB80-D2B7C3A48DE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002-38DF-4C67-9A13-AED6679B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48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C578-812A-47B1-BB80-D2B7C3A48DE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002-38DF-4C67-9A13-AED6679B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63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C578-812A-47B1-BB80-D2B7C3A48DE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002-38DF-4C67-9A13-AED6679B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87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C578-812A-47B1-BB80-D2B7C3A48DE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002-38DF-4C67-9A13-AED6679B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3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C578-812A-47B1-BB80-D2B7C3A48DE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002-38DF-4C67-9A13-AED6679B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4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C578-812A-47B1-BB80-D2B7C3A48DE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002-38DF-4C67-9A13-AED6679B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9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C578-812A-47B1-BB80-D2B7C3A48DE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002-38DF-4C67-9A13-AED6679B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2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C578-812A-47B1-BB80-D2B7C3A48DE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002-38DF-4C67-9A13-AED6679B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1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C578-812A-47B1-BB80-D2B7C3A48DE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002-38DF-4C67-9A13-AED6679B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1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C578-812A-47B1-BB80-D2B7C3A48DE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002-38DF-4C67-9A13-AED6679B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5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C578-812A-47B1-BB80-D2B7C3A48DE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002-38DF-4C67-9A13-AED6679B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C578-812A-47B1-BB80-D2B7C3A48DE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1002-38DF-4C67-9A13-AED6679B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6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62C578-812A-47B1-BB80-D2B7C3A48DEA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91002-38DF-4C67-9A13-AED6679B2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6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75223" y="1844824"/>
            <a:ext cx="878638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Too  vs.   Very </a:t>
            </a:r>
            <a:endParaRPr lang="en-U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969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962" y="5661248"/>
            <a:ext cx="9396536" cy="1080120"/>
          </a:xfrm>
          <a:ln>
            <a:solidFill>
              <a:schemeClr val="accent5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es-ES" sz="4400" b="1" dirty="0" smtClean="0"/>
              <a:t>He </a:t>
            </a:r>
            <a:r>
              <a:rPr lang="es-ES" sz="4400" b="1" dirty="0" err="1" smtClean="0"/>
              <a:t>is</a:t>
            </a:r>
            <a:r>
              <a:rPr lang="es-ES" sz="4400" b="1" dirty="0" smtClean="0"/>
              <a:t> </a:t>
            </a:r>
            <a:r>
              <a:rPr lang="es-ES" sz="4400" b="1" dirty="0" err="1" smtClean="0">
                <a:solidFill>
                  <a:schemeClr val="accent5">
                    <a:lumMod val="75000"/>
                  </a:schemeClr>
                </a:solidFill>
              </a:rPr>
              <a:t>very</a:t>
            </a:r>
            <a:r>
              <a:rPr lang="es-ES" sz="4400" b="1" dirty="0" smtClean="0"/>
              <a:t> </a:t>
            </a:r>
            <a:r>
              <a:rPr lang="es-ES" sz="4400" b="1" dirty="0" err="1" smtClean="0"/>
              <a:t>tall</a:t>
            </a:r>
            <a:r>
              <a:rPr lang="es-ES" sz="4400" b="1" dirty="0" smtClean="0"/>
              <a:t>.- </a:t>
            </a:r>
            <a:r>
              <a:rPr lang="es-ES" sz="4400" b="1" dirty="0" err="1" smtClean="0"/>
              <a:t>She</a:t>
            </a:r>
            <a:r>
              <a:rPr lang="es-ES" sz="4400" b="1" dirty="0" smtClean="0"/>
              <a:t> </a:t>
            </a:r>
            <a:r>
              <a:rPr lang="es-ES" sz="4400" b="1" dirty="0" err="1" smtClean="0"/>
              <a:t>is</a:t>
            </a:r>
            <a:r>
              <a:rPr lang="es-ES" sz="4400" b="1" dirty="0" smtClean="0"/>
              <a:t> </a:t>
            </a:r>
            <a:r>
              <a:rPr lang="es-ES" sz="4400" b="1" dirty="0" err="1" smtClean="0">
                <a:solidFill>
                  <a:schemeClr val="accent5">
                    <a:lumMod val="75000"/>
                  </a:schemeClr>
                </a:solidFill>
              </a:rPr>
              <a:t>really</a:t>
            </a:r>
            <a:r>
              <a:rPr lang="es-ES" sz="4400" b="1" dirty="0" smtClean="0"/>
              <a:t> </a:t>
            </a:r>
            <a:r>
              <a:rPr lang="es-ES" sz="4400" b="1" dirty="0" err="1" smtClean="0"/>
              <a:t>tall</a:t>
            </a:r>
            <a:r>
              <a:rPr lang="es-ES" sz="4400" b="1" dirty="0" smtClean="0"/>
              <a:t>.</a:t>
            </a:r>
            <a:endParaRPr lang="en-US" sz="4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" y="188640"/>
            <a:ext cx="436368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64" y="188640"/>
            <a:ext cx="4622736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50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3184" y="5426510"/>
            <a:ext cx="8229600" cy="1399032"/>
          </a:xfrm>
        </p:spPr>
        <p:txBody>
          <a:bodyPr>
            <a:normAutofit/>
          </a:bodyPr>
          <a:lstStyle/>
          <a:p>
            <a:r>
              <a:rPr lang="es-ES" sz="6600" b="1" dirty="0" err="1" smtClean="0"/>
              <a:t>They</a:t>
            </a:r>
            <a:r>
              <a:rPr lang="es-ES" sz="6600" b="1" dirty="0" smtClean="0"/>
              <a:t> are </a:t>
            </a:r>
            <a:r>
              <a:rPr lang="es-ES" sz="6600" b="1" dirty="0" err="1" smtClean="0">
                <a:solidFill>
                  <a:srgbClr val="FF0000"/>
                </a:solidFill>
              </a:rPr>
              <a:t>too</a:t>
            </a:r>
            <a:r>
              <a:rPr lang="es-ES" sz="6600" b="1" dirty="0" smtClean="0"/>
              <a:t> </a:t>
            </a:r>
            <a:r>
              <a:rPr lang="es-ES" sz="6600" b="1" dirty="0" err="1" smtClean="0"/>
              <a:t>tall</a:t>
            </a:r>
            <a:r>
              <a:rPr lang="es-ES" sz="6600" b="1" dirty="0" smtClean="0"/>
              <a:t>.</a:t>
            </a:r>
            <a:endParaRPr lang="en-US" sz="6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88640"/>
            <a:ext cx="4104455" cy="541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6732"/>
            <a:ext cx="4104456" cy="540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96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424936" cy="4680520"/>
          </a:xfrm>
        </p:spPr>
        <p:txBody>
          <a:bodyPr>
            <a:noAutofit/>
          </a:bodyPr>
          <a:lstStyle/>
          <a:p>
            <a:r>
              <a:rPr lang="es-ES" sz="6600" b="1" dirty="0" err="1" smtClean="0">
                <a:solidFill>
                  <a:srgbClr val="92D050"/>
                </a:solidFill>
              </a:rPr>
              <a:t>Very</a:t>
            </a:r>
            <a:r>
              <a:rPr lang="es-ES" sz="6600" b="1" dirty="0" smtClean="0">
                <a:solidFill>
                  <a:srgbClr val="92D050"/>
                </a:solidFill>
              </a:rPr>
              <a:t> = Positive </a:t>
            </a:r>
            <a:r>
              <a:rPr lang="es-ES" sz="6600" b="1" dirty="0" err="1" smtClean="0">
                <a:solidFill>
                  <a:srgbClr val="92D050"/>
                </a:solidFill>
              </a:rPr>
              <a:t>meaning</a:t>
            </a:r>
            <a:r>
              <a:rPr lang="es-ES" sz="6600" b="1" dirty="0" smtClean="0">
                <a:solidFill>
                  <a:srgbClr val="92D050"/>
                </a:solidFill>
              </a:rPr>
              <a:t>.</a:t>
            </a:r>
            <a:br>
              <a:rPr lang="es-ES" sz="6600" b="1" dirty="0" smtClean="0">
                <a:solidFill>
                  <a:srgbClr val="92D050"/>
                </a:solidFill>
              </a:rPr>
            </a:br>
            <a:r>
              <a:rPr lang="es-ES" sz="6600" b="1" dirty="0" err="1" smtClean="0">
                <a:solidFill>
                  <a:srgbClr val="92D050"/>
                </a:solidFill>
              </a:rPr>
              <a:t>Too</a:t>
            </a:r>
            <a:r>
              <a:rPr lang="es-ES" sz="6600" b="1" dirty="0" smtClean="0">
                <a:solidFill>
                  <a:srgbClr val="92D050"/>
                </a:solidFill>
              </a:rPr>
              <a:t> = </a:t>
            </a:r>
            <a:r>
              <a:rPr lang="es-ES" sz="6600" b="1" dirty="0" err="1" smtClean="0">
                <a:solidFill>
                  <a:srgbClr val="92D050"/>
                </a:solidFill>
              </a:rPr>
              <a:t>negative</a:t>
            </a:r>
            <a:r>
              <a:rPr lang="es-ES" sz="6600" b="1" dirty="0" smtClean="0">
                <a:solidFill>
                  <a:srgbClr val="92D050"/>
                </a:solidFill>
              </a:rPr>
              <a:t> </a:t>
            </a:r>
            <a:r>
              <a:rPr lang="es-ES" sz="6600" b="1" dirty="0" err="1" smtClean="0">
                <a:solidFill>
                  <a:srgbClr val="92D050"/>
                </a:solidFill>
              </a:rPr>
              <a:t>meaning</a:t>
            </a:r>
            <a:r>
              <a:rPr lang="es-ES" sz="6600" b="1" dirty="0" smtClean="0">
                <a:solidFill>
                  <a:srgbClr val="92D050"/>
                </a:solidFill>
              </a:rPr>
              <a:t>.</a:t>
            </a:r>
            <a:endParaRPr lang="en-US" sz="6600" b="1" dirty="0">
              <a:solidFill>
                <a:srgbClr val="92D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1196752"/>
            <a:ext cx="23050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58" y="4365104"/>
            <a:ext cx="2448942" cy="2374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78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7494"/>
            <a:ext cx="8856984" cy="1399032"/>
          </a:xfrm>
        </p:spPr>
        <p:txBody>
          <a:bodyPr>
            <a:noAutofit/>
          </a:bodyPr>
          <a:lstStyle/>
          <a:p>
            <a:r>
              <a:rPr lang="en-US" sz="3200" b="1" dirty="0"/>
              <a:t>Choose very or too. Check your answers by clicking on the arrow below. 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b="1" dirty="0" smtClean="0"/>
              <a:t>1</a:t>
            </a:r>
            <a:r>
              <a:rPr lang="en-US" sz="4400" b="1" dirty="0"/>
              <a:t>. I think James is nice. Karen thinks James is nice, </a:t>
            </a:r>
            <a:r>
              <a:rPr lang="en-US" sz="4400" b="1" dirty="0" err="1" smtClean="0"/>
              <a:t>too.James</a:t>
            </a:r>
            <a:r>
              <a:rPr lang="en-US" sz="4400" b="1" dirty="0" smtClean="0"/>
              <a:t> </a:t>
            </a:r>
            <a:r>
              <a:rPr lang="en-US" sz="4400" b="1" dirty="0"/>
              <a:t>is ___ nice</a:t>
            </a:r>
            <a:r>
              <a:rPr lang="en-US" sz="4400" b="1" dirty="0" smtClean="0"/>
              <a:t>.</a:t>
            </a:r>
            <a:endParaRPr lang="en-US" sz="4400" b="1" dirty="0"/>
          </a:p>
          <a:p>
            <a:pPr marL="64008" indent="0">
              <a:buNone/>
            </a:pPr>
            <a:r>
              <a:rPr lang="en-US" sz="4400" b="1" dirty="0" smtClean="0"/>
              <a:t>a)  </a:t>
            </a:r>
            <a:r>
              <a:rPr lang="en-US" sz="4400" b="1" dirty="0"/>
              <a:t>very</a:t>
            </a:r>
          </a:p>
          <a:p>
            <a:pPr marL="64008" indent="0">
              <a:buNone/>
            </a:pPr>
            <a:r>
              <a:rPr lang="en-US" sz="4400" b="1" dirty="0" smtClean="0"/>
              <a:t>b)  too</a:t>
            </a:r>
            <a:endParaRPr lang="en-US" sz="4400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4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90104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>
                <a:latin typeface="Verdana, Arial, Helvetica"/>
              </a:rPr>
              <a:t>2. It's cold outside. I hate it. I might become sick if I go out.</a:t>
            </a:r>
            <a:endParaRPr lang="en-US" sz="4400" b="1" dirty="0"/>
          </a:p>
          <a:p>
            <a:r>
              <a:rPr lang="en-US" sz="4400" b="1" dirty="0">
                <a:latin typeface="Verdana, Arial, Helvetica"/>
              </a:rPr>
              <a:t>It's ___ cold outside.</a:t>
            </a:r>
            <a:endParaRPr lang="en-US" sz="4400" b="1" dirty="0"/>
          </a:p>
          <a:p>
            <a:r>
              <a:rPr lang="en-US" sz="4400" b="1" dirty="0">
                <a:latin typeface="Verdana, Arial, Helvetica"/>
              </a:rPr>
              <a:t>v</a:t>
            </a:r>
            <a:r>
              <a:rPr lang="en-US" sz="4400" b="1" dirty="0" smtClean="0">
                <a:latin typeface="Verdana, Arial, Helvetica"/>
              </a:rPr>
              <a:t>ery</a:t>
            </a:r>
          </a:p>
          <a:p>
            <a:r>
              <a:rPr lang="en-US" sz="4400" b="1" dirty="0" smtClean="0">
                <a:latin typeface="Verdana, Arial, Helvetica"/>
              </a:rPr>
              <a:t>too</a:t>
            </a:r>
            <a:r>
              <a:rPr lang="en-US" sz="4400" b="1" dirty="0">
                <a:latin typeface="Verdana, Arial, Helvetica"/>
              </a:rPr>
              <a:t/>
            </a:r>
            <a:br>
              <a:rPr lang="en-US" sz="4400" b="1" dirty="0">
                <a:latin typeface="Verdana, Arial, Helvetica"/>
              </a:rPr>
            </a:br>
            <a:endParaRPr lang="en-US" sz="4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4080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>
                <a:latin typeface="Verdana, Arial, Helvetica"/>
              </a:rPr>
              <a:t>3. That box is so big. I can't pick it up.</a:t>
            </a:r>
            <a:endParaRPr lang="en-US" sz="4400" b="1" dirty="0"/>
          </a:p>
          <a:p>
            <a:r>
              <a:rPr lang="en-US" sz="4400" b="1" dirty="0">
                <a:latin typeface="Verdana, Arial, Helvetica"/>
              </a:rPr>
              <a:t>That box is ___ big.</a:t>
            </a:r>
            <a:endParaRPr lang="en-US" sz="4400" b="1" dirty="0"/>
          </a:p>
          <a:p>
            <a:r>
              <a:rPr lang="en-US" sz="4400" b="1" dirty="0">
                <a:latin typeface="Verdana, Arial, Helvetica"/>
              </a:rPr>
              <a:t>v</a:t>
            </a:r>
            <a:r>
              <a:rPr lang="en-US" sz="4400" b="1" dirty="0" smtClean="0">
                <a:latin typeface="Verdana, Arial, Helvetica"/>
              </a:rPr>
              <a:t>ery</a:t>
            </a:r>
          </a:p>
          <a:p>
            <a:r>
              <a:rPr lang="en-US" sz="4400" b="1" dirty="0" smtClean="0">
                <a:latin typeface="Verdana, Arial, Helvetica"/>
              </a:rPr>
              <a:t>too</a:t>
            </a:r>
            <a:r>
              <a:rPr lang="en-US" sz="4400" b="1" dirty="0">
                <a:latin typeface="Verdana, Arial, Helvetica"/>
              </a:rPr>
              <a:t/>
            </a:r>
            <a:br>
              <a:rPr lang="en-US" sz="4400" b="1" dirty="0">
                <a:latin typeface="Verdana, Arial, Helvetica"/>
              </a:rPr>
            </a:br>
            <a:endParaRPr lang="en-US" sz="4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5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2112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>
                <a:latin typeface="Verdana, Arial, Helvetica"/>
              </a:rPr>
              <a:t>4. Tony's cat is fat. It weighs 8 kg.</a:t>
            </a:r>
            <a:endParaRPr lang="en-US" sz="4800" b="1" dirty="0"/>
          </a:p>
          <a:p>
            <a:r>
              <a:rPr lang="en-US" sz="4800" b="1" dirty="0">
                <a:latin typeface="Verdana, Arial, Helvetica"/>
              </a:rPr>
              <a:t>Tony's cat is ___ fat.</a:t>
            </a:r>
            <a:endParaRPr lang="en-US" sz="4800" b="1" dirty="0"/>
          </a:p>
          <a:p>
            <a:r>
              <a:rPr lang="en-US" sz="4800" b="1" dirty="0">
                <a:latin typeface="Verdana, Arial, Helvetica"/>
              </a:rPr>
              <a:t>v</a:t>
            </a:r>
            <a:r>
              <a:rPr lang="en-US" sz="4800" b="1" dirty="0" smtClean="0">
                <a:latin typeface="Verdana, Arial, Helvetica"/>
              </a:rPr>
              <a:t>ery</a:t>
            </a:r>
          </a:p>
          <a:p>
            <a:r>
              <a:rPr lang="en-US" sz="4800" b="1" dirty="0" smtClean="0">
                <a:latin typeface="Verdana, Arial, Helvetica"/>
              </a:rPr>
              <a:t>too</a:t>
            </a:r>
            <a:endParaRPr lang="en-US" sz="4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0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618096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>
                <a:latin typeface="Verdana, Arial, Helvetica"/>
              </a:rPr>
              <a:t>5. Tony's cat is fat. It can't run. It may not live a long time.</a:t>
            </a:r>
            <a:endParaRPr lang="en-US" sz="4400" b="1" dirty="0"/>
          </a:p>
          <a:p>
            <a:r>
              <a:rPr lang="en-US" sz="4400" b="1" dirty="0">
                <a:latin typeface="Verdana, Arial, Helvetica"/>
              </a:rPr>
              <a:t>Tony's cat is ___ fat.</a:t>
            </a:r>
            <a:endParaRPr lang="en-US" sz="4400" b="1" dirty="0"/>
          </a:p>
          <a:p>
            <a:r>
              <a:rPr lang="en-US" sz="4400" b="1" dirty="0">
                <a:latin typeface="Verdana, Arial, Helvetica"/>
              </a:rPr>
              <a:t>v</a:t>
            </a:r>
            <a:r>
              <a:rPr lang="en-US" sz="4400" b="1" dirty="0" smtClean="0">
                <a:latin typeface="Verdana, Arial, Helvetica"/>
              </a:rPr>
              <a:t>ery</a:t>
            </a:r>
          </a:p>
          <a:p>
            <a:r>
              <a:rPr lang="en-US" sz="4400" b="1" dirty="0" smtClean="0">
                <a:latin typeface="Verdana, Arial, Helvetica"/>
              </a:rPr>
              <a:t>too</a:t>
            </a:r>
            <a:endParaRPr lang="en-US" sz="4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95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159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Verdana, Arial, Helvetica</vt:lpstr>
      <vt:lpstr>Arial</vt:lpstr>
      <vt:lpstr>Century Gothic</vt:lpstr>
      <vt:lpstr>Wingdings 3</vt:lpstr>
      <vt:lpstr>Ion</vt:lpstr>
      <vt:lpstr>PowerPoint Presentation</vt:lpstr>
      <vt:lpstr>He is very tall.- She is really tall.</vt:lpstr>
      <vt:lpstr>They are too tall.</vt:lpstr>
      <vt:lpstr>Very = Positive meaning. Too = negative meaning.</vt:lpstr>
      <vt:lpstr>Choose very or too. Check your answers by clicking on the arrow below.  </vt:lpstr>
      <vt:lpstr>PowerPoint Presentation</vt:lpstr>
      <vt:lpstr>PowerPoint Presentation</vt:lpstr>
      <vt:lpstr>PowerPoint Presentation</vt:lpstr>
      <vt:lpstr>PowerPoint Presentation</vt:lpstr>
    </vt:vector>
  </TitlesOfParts>
  <Company>ipcna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Teachers La Molina</dc:creator>
  <cp:lastModifiedBy>Koshka</cp:lastModifiedBy>
  <cp:revision>5</cp:revision>
  <dcterms:created xsi:type="dcterms:W3CDTF">2013-05-08T15:17:20Z</dcterms:created>
  <dcterms:modified xsi:type="dcterms:W3CDTF">2014-09-30T16:03:39Z</dcterms:modified>
</cp:coreProperties>
</file>