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86" r:id="rId2"/>
    <p:sldId id="26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12192000" cy="6858000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594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27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5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2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Colors</a:t>
            </a:r>
            <a:r>
              <a:rPr lang="es-ES_tradnl" dirty="0" smtClean="0"/>
              <a:t>…</a:t>
            </a:r>
            <a:r>
              <a:rPr lang="es-ES_tradnl" dirty="0" err="1" smtClean="0"/>
              <a:t>colors</a:t>
            </a:r>
            <a:r>
              <a:rPr lang="es-ES_tradn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66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2"/>
          <a:srcRect r="1279"/>
          <a:stretch>
            <a:fillRect/>
          </a:stretch>
        </p:blipFill>
        <p:spPr bwMode="auto">
          <a:xfrm>
            <a:off x="548218" y="630238"/>
            <a:ext cx="10951633" cy="58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/>
          <a:srcRect r="1126"/>
          <a:stretch>
            <a:fillRect/>
          </a:stretch>
        </p:blipFill>
        <p:spPr bwMode="auto">
          <a:xfrm>
            <a:off x="548218" y="642939"/>
            <a:ext cx="10968567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19200" y="1295400"/>
            <a:ext cx="3048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>
                <a:solidFill>
                  <a:srgbClr val="FF33CC"/>
                </a:solidFill>
              </a:rPr>
              <a:t>Pink</a:t>
            </a:r>
          </a:p>
        </p:txBody>
      </p:sp>
    </p:spTree>
    <p:extLst>
      <p:ext uri="{BB962C8B-B14F-4D97-AF65-F5344CB8AC3E}">
        <p14:creationId xmlns:p14="http://schemas.microsoft.com/office/powerpoint/2010/main" val="341258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/>
          <a:srcRect r="1279"/>
          <a:stretch>
            <a:fillRect/>
          </a:stretch>
        </p:blipFill>
        <p:spPr bwMode="auto">
          <a:xfrm>
            <a:off x="548217" y="790576"/>
            <a:ext cx="10951633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16000" y="0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5400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78091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/>
          <a:srcRect r="1164"/>
          <a:stretch>
            <a:fillRect/>
          </a:stretch>
        </p:blipFill>
        <p:spPr bwMode="auto">
          <a:xfrm>
            <a:off x="548218" y="504826"/>
            <a:ext cx="10964333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19200" y="1143000"/>
            <a:ext cx="3048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</a:rPr>
              <a:t>Gray</a:t>
            </a:r>
          </a:p>
        </p:txBody>
      </p:sp>
    </p:spTree>
    <p:extLst>
      <p:ext uri="{BB962C8B-B14F-4D97-AF65-F5344CB8AC3E}">
        <p14:creationId xmlns:p14="http://schemas.microsoft.com/office/powerpoint/2010/main" val="2043320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/>
          <a:srcRect r="974"/>
          <a:stretch>
            <a:fillRect/>
          </a:stretch>
        </p:blipFill>
        <p:spPr bwMode="auto">
          <a:xfrm>
            <a:off x="609601" y="533400"/>
            <a:ext cx="10985500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403350" y="1009650"/>
            <a:ext cx="314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>
                <a:solidFill>
                  <a:srgbClr val="FF0000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40414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/>
          <a:srcRect r="1122"/>
          <a:stretch>
            <a:fillRect/>
          </a:stretch>
        </p:blipFill>
        <p:spPr bwMode="auto">
          <a:xfrm>
            <a:off x="620184" y="563564"/>
            <a:ext cx="10828867" cy="57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3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udo.co.nz/image/cache/data/TshirtImages/closeups/white/lemon-squeezy_whiteCLOSE-600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55245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hemotivationsite.com/wp-content/uploads/2010/12/awesome-dog.jpg#awesome%20d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 t="6745" r="9807" b="23554"/>
          <a:stretch/>
        </p:blipFill>
        <p:spPr bwMode="auto">
          <a:xfrm>
            <a:off x="2944812" y="1466850"/>
            <a:ext cx="5981701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themotivationsite.com/wp-content/uploads/2010/12/awesome-dog.jpg#awesome%20d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89" b="12366"/>
          <a:stretch/>
        </p:blipFill>
        <p:spPr bwMode="auto">
          <a:xfrm>
            <a:off x="2228850" y="438150"/>
            <a:ext cx="7413624" cy="7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298418" y="5617370"/>
            <a:ext cx="5788432" cy="76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cs typeface="+mn-cs"/>
              </a:rPr>
              <a:t>You´re awesome!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4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athanbiberdorf.files.wordpress.com/2013/02/thinking-meme-f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005252"/>
            <a:ext cx="3543300" cy="38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lamada de nube 5"/>
          <p:cNvSpPr/>
          <p:nvPr/>
        </p:nvSpPr>
        <p:spPr>
          <a:xfrm>
            <a:off x="3962401" y="0"/>
            <a:ext cx="8229600" cy="3543300"/>
          </a:xfrm>
          <a:prstGeom prst="cloudCallout">
            <a:avLst>
              <a:gd name="adj1" fmla="val -41523"/>
              <a:gd name="adj2" fmla="val 47039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s-PE" sz="4400" b="1" dirty="0" err="1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Hmmm</a:t>
            </a:r>
            <a:r>
              <a:rPr lang="es-PE" sz="4400" b="1" dirty="0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… </a:t>
            </a:r>
            <a:r>
              <a:rPr lang="es-PE" sz="4400" b="1" dirty="0" err="1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colors</a:t>
            </a:r>
            <a:r>
              <a:rPr lang="es-PE" sz="4400" b="1" dirty="0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…</a:t>
            </a:r>
            <a:endParaRPr lang="es-PE" sz="4400" b="1" dirty="0">
              <a:solidFill>
                <a:srgbClr val="0070C0"/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73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8000"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/>
          <a:srcRect r="1640"/>
          <a:stretch>
            <a:fillRect/>
          </a:stretch>
        </p:blipFill>
        <p:spPr bwMode="auto">
          <a:xfrm>
            <a:off x="548217" y="504826"/>
            <a:ext cx="10911416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17600" y="10668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CC3300"/>
                </a:solidFill>
              </a:rPr>
              <a:t>Brown</a:t>
            </a:r>
          </a:p>
        </p:txBody>
      </p:sp>
    </p:spTree>
    <p:extLst>
      <p:ext uri="{BB962C8B-B14F-4D97-AF65-F5344CB8AC3E}">
        <p14:creationId xmlns:p14="http://schemas.microsoft.com/office/powerpoint/2010/main" val="4170149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/>
          <a:srcRect r="1106"/>
          <a:stretch>
            <a:fillRect/>
          </a:stretch>
        </p:blipFill>
        <p:spPr bwMode="auto">
          <a:xfrm>
            <a:off x="548217" y="563564"/>
            <a:ext cx="10970683" cy="57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219200" y="1143000"/>
            <a:ext cx="274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>
                <a:solidFill>
                  <a:srgbClr val="0000FF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0526220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/>
          <a:srcRect r="1106"/>
          <a:stretch>
            <a:fillRect/>
          </a:stretch>
        </p:blipFill>
        <p:spPr bwMode="auto">
          <a:xfrm>
            <a:off x="548217" y="504826"/>
            <a:ext cx="10970683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17600" y="990600"/>
            <a:ext cx="4368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dirty="0">
                <a:solidFill>
                  <a:srgbClr val="FFFF00"/>
                </a:solidFill>
              </a:rPr>
              <a:t>Yellow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6282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548217" y="504826"/>
            <a:ext cx="1094740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117600" y="1143000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dirty="0">
                <a:solidFill>
                  <a:srgbClr val="FF9900"/>
                </a:solidFill>
              </a:rPr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393645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/>
          <a:srcRect r="1279"/>
          <a:stretch>
            <a:fillRect/>
          </a:stretch>
        </p:blipFill>
        <p:spPr bwMode="auto">
          <a:xfrm>
            <a:off x="548218" y="504826"/>
            <a:ext cx="10951633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117600" y="1066800"/>
            <a:ext cx="3454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dirty="0">
                <a:solidFill>
                  <a:srgbClr val="00FF00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4712600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/>
          <a:srcRect r="1126"/>
          <a:stretch>
            <a:fillRect/>
          </a:stretch>
        </p:blipFill>
        <p:spPr bwMode="auto">
          <a:xfrm>
            <a:off x="548218" y="511176"/>
            <a:ext cx="10968567" cy="583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117600" y="1066800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dirty="0">
                <a:solidFill>
                  <a:srgbClr val="800080"/>
                </a:solidFill>
              </a:rPr>
              <a:t>Purple</a:t>
            </a:r>
          </a:p>
        </p:txBody>
      </p:sp>
    </p:spTree>
    <p:extLst>
      <p:ext uri="{BB962C8B-B14F-4D97-AF65-F5344CB8AC3E}">
        <p14:creationId xmlns:p14="http://schemas.microsoft.com/office/powerpoint/2010/main" val="151866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 noChangeArrowheads="1"/>
          </p:cNvPicPr>
          <p:nvPr/>
        </p:nvPicPr>
        <p:blipFill>
          <a:blip r:embed="rId2"/>
          <a:srcRect r="1279"/>
          <a:stretch>
            <a:fillRect/>
          </a:stretch>
        </p:blipFill>
        <p:spPr bwMode="auto">
          <a:xfrm>
            <a:off x="529168" y="630238"/>
            <a:ext cx="10951633" cy="58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 r="1164"/>
          <a:stretch>
            <a:fillRect/>
          </a:stretch>
        </p:blipFill>
        <p:spPr bwMode="auto">
          <a:xfrm>
            <a:off x="550334" y="622300"/>
            <a:ext cx="10964333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17600" y="1143000"/>
            <a:ext cx="3454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>
                <a:solidFill>
                  <a:schemeClr val="bg1"/>
                </a:solidFill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393230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1. The first chile peppers grew in ___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2. &amp;amp;#x09;Chile peppers are hot because…  &amp;quot;&quot;/&gt;&lt;property id=&quot;20307&quot; value=&quot;261&quot;/&gt;&lt;/object&gt;&lt;object type=&quot;3&quot; unique_id=&quot;10008&quot;&gt;&lt;property id=&quot;20148&quot; value=&quot;5&quot;/&gt;&lt;property id=&quot;20300&quot; value=&quot;Slide 5 - &amp;quot;3. _____ people eat the most chile peppers of any people in the world.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4. &amp;amp;#x09;In the text SPREAD means…&amp;quot;&quot;/&gt;&lt;property id=&quot;20307&quot; value=&quot;25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1176</TotalTime>
  <Words>20</Words>
  <Application>Microsoft Office PowerPoint</Application>
  <PresentationFormat>Personalizado</PresentationFormat>
  <Paragraphs>15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Ion</vt:lpstr>
      <vt:lpstr>Colors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Gonzalo Iwasaki Jiménez-Veiga</dc:creator>
  <cp:lastModifiedBy>Teachers La Molina</cp:lastModifiedBy>
  <cp:revision>53</cp:revision>
  <dcterms:created xsi:type="dcterms:W3CDTF">2013-03-21T16:29:36Z</dcterms:created>
  <dcterms:modified xsi:type="dcterms:W3CDTF">2014-06-05T18:49:14Z</dcterms:modified>
</cp:coreProperties>
</file>