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88" r:id="rId7"/>
    <p:sldId id="263" r:id="rId8"/>
    <p:sldId id="266" r:id="rId9"/>
    <p:sldId id="289" r:id="rId10"/>
    <p:sldId id="290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5" r:id="rId19"/>
    <p:sldId id="277" r:id="rId20"/>
    <p:sldId id="279" r:id="rId21"/>
    <p:sldId id="280" r:id="rId22"/>
    <p:sldId id="281" r:id="rId23"/>
    <p:sldId id="287" r:id="rId24"/>
    <p:sldId id="283" r:id="rId25"/>
    <p:sldId id="284" r:id="rId26"/>
    <p:sldId id="285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59478-3F98-49EB-8519-733486CF85D6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5A34B-495C-45E9-9391-4B9B3ACB78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59478-3F98-49EB-8519-733486CF85D6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5A34B-495C-45E9-9391-4B9B3ACB78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59478-3F98-49EB-8519-733486CF85D6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5A34B-495C-45E9-9391-4B9B3ACB78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59478-3F98-49EB-8519-733486CF85D6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5A34B-495C-45E9-9391-4B9B3ACB78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59478-3F98-49EB-8519-733486CF85D6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5A34B-495C-45E9-9391-4B9B3ACB78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59478-3F98-49EB-8519-733486CF85D6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5A34B-495C-45E9-9391-4B9B3ACB78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59478-3F98-49EB-8519-733486CF85D6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5A34B-495C-45E9-9391-4B9B3ACB78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59478-3F98-49EB-8519-733486CF85D6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5A34B-495C-45E9-9391-4B9B3ACB78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59478-3F98-49EB-8519-733486CF85D6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5A34B-495C-45E9-9391-4B9B3ACB78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59478-3F98-49EB-8519-733486CF85D6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5A34B-495C-45E9-9391-4B9B3ACB78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3D59478-3F98-49EB-8519-733486CF85D6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665A34B-495C-45E9-9391-4B9B3ACB78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3D59478-3F98-49EB-8519-733486CF85D6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665A34B-495C-45E9-9391-4B9B3ACB78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Furniture and appliances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04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" r="1584"/>
          <a:stretch>
            <a:fillRect/>
          </a:stretch>
        </p:blipFill>
        <p:spPr bwMode="auto">
          <a:xfrm>
            <a:off x="506413" y="498475"/>
            <a:ext cx="8093075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200400" y="4876800"/>
            <a:ext cx="3200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400">
              <a:latin typeface="Comic Sans MS" pitchFamily="66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324100" y="5715000"/>
            <a:ext cx="4953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Desk and Chair</a:t>
            </a:r>
            <a:endParaRPr lang="en-US" sz="4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79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Picture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666750"/>
            <a:ext cx="7951788" cy="5526088"/>
          </a:xfrm>
          <a:prstGeom prst="rect">
            <a:avLst/>
          </a:prstGeom>
          <a:noFill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048000" y="1143000"/>
            <a:ext cx="3733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>
                <a:solidFill>
                  <a:srgbClr val="FF0000"/>
                </a:solidFill>
              </a:rPr>
              <a:t>Table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Picture9"/>
          <p:cNvPicPr>
            <a:picLocks noChangeAspect="1" noChangeArrowheads="1"/>
          </p:cNvPicPr>
          <p:nvPr/>
        </p:nvPicPr>
        <p:blipFill>
          <a:blip r:embed="rId2"/>
          <a:srcRect l="850" t="1337"/>
          <a:stretch>
            <a:fillRect/>
          </a:stretch>
        </p:blipFill>
        <p:spPr bwMode="auto">
          <a:xfrm>
            <a:off x="533400" y="598488"/>
            <a:ext cx="8147050" cy="5740400"/>
          </a:xfrm>
          <a:prstGeom prst="rect">
            <a:avLst/>
          </a:prstGeom>
          <a:noFill/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838200" y="2362200"/>
            <a:ext cx="2057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>
                <a:solidFill>
                  <a:srgbClr val="FF0000"/>
                </a:solidFill>
              </a:rPr>
              <a:t>Lamp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Picture10"/>
          <p:cNvPicPr>
            <a:picLocks noChangeAspect="1" noChangeArrowheads="1"/>
          </p:cNvPicPr>
          <p:nvPr/>
        </p:nvPicPr>
        <p:blipFill>
          <a:blip r:embed="rId2"/>
          <a:srcRect l="850" t="983"/>
          <a:stretch>
            <a:fillRect/>
          </a:stretch>
        </p:blipFill>
        <p:spPr bwMode="auto">
          <a:xfrm>
            <a:off x="533400" y="577850"/>
            <a:ext cx="8147050" cy="5761038"/>
          </a:xfrm>
          <a:prstGeom prst="rect">
            <a:avLst/>
          </a:prstGeo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667000" y="1143000"/>
            <a:ext cx="3276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>
                <a:solidFill>
                  <a:srgbClr val="FF0000"/>
                </a:solidFill>
              </a:rPr>
              <a:t>Rug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Picture11"/>
          <p:cNvPicPr>
            <a:picLocks noChangeAspect="1" noChangeArrowheads="1"/>
          </p:cNvPicPr>
          <p:nvPr/>
        </p:nvPicPr>
        <p:blipFill>
          <a:blip r:embed="rId2"/>
          <a:srcRect l="772" t="983"/>
          <a:stretch>
            <a:fillRect/>
          </a:stretch>
        </p:blipFill>
        <p:spPr bwMode="auto">
          <a:xfrm>
            <a:off x="527050" y="577850"/>
            <a:ext cx="8153400" cy="5761038"/>
          </a:xfrm>
          <a:prstGeom prst="rect">
            <a:avLst/>
          </a:prstGeom>
          <a:noFill/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838200" y="2286000"/>
            <a:ext cx="2286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>
                <a:solidFill>
                  <a:srgbClr val="FF0000"/>
                </a:solidFill>
              </a:rPr>
              <a:t>Mirror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Picture14"/>
          <p:cNvPicPr>
            <a:picLocks noChangeAspect="1" noChangeArrowheads="1"/>
          </p:cNvPicPr>
          <p:nvPr/>
        </p:nvPicPr>
        <p:blipFill>
          <a:blip r:embed="rId2"/>
          <a:srcRect l="914" t="661"/>
          <a:stretch>
            <a:fillRect/>
          </a:stretch>
        </p:blipFill>
        <p:spPr bwMode="auto">
          <a:xfrm>
            <a:off x="457200" y="266700"/>
            <a:ext cx="8259763" cy="5726113"/>
          </a:xfrm>
          <a:prstGeom prst="rect">
            <a:avLst/>
          </a:prstGeom>
          <a:noFill/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248400" y="1828800"/>
            <a:ext cx="251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solidFill>
                  <a:srgbClr val="FF0000"/>
                </a:solidFill>
              </a:rPr>
              <a:t>Curtains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Picture15"/>
          <p:cNvPicPr>
            <a:picLocks noChangeAspect="1" noChangeArrowheads="1"/>
          </p:cNvPicPr>
          <p:nvPr/>
        </p:nvPicPr>
        <p:blipFill>
          <a:blip r:embed="rId2"/>
          <a:srcRect l="603" t="739" r="1128" b="986"/>
          <a:stretch>
            <a:fillRect/>
          </a:stretch>
        </p:blipFill>
        <p:spPr bwMode="auto">
          <a:xfrm>
            <a:off x="539750" y="569913"/>
            <a:ext cx="8021638" cy="5703887"/>
          </a:xfrm>
          <a:prstGeom prst="rect">
            <a:avLst/>
          </a:prstGeom>
          <a:noFill/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066800" y="4876800"/>
            <a:ext cx="251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>
                <a:solidFill>
                  <a:srgbClr val="FF0000"/>
                </a:solidFill>
              </a:rPr>
              <a:t>Stereo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/>
          <a:srcRect r="1317"/>
          <a:stretch>
            <a:fillRect/>
          </a:stretch>
        </p:blipFill>
        <p:spPr bwMode="auto">
          <a:xfrm>
            <a:off x="411163" y="504825"/>
            <a:ext cx="8210550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4191000" y="4800600"/>
            <a:ext cx="243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dirty="0" smtClean="0">
                <a:solidFill>
                  <a:srgbClr val="FF0000"/>
                </a:solidFill>
              </a:rPr>
              <a:t>Faucet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/>
          <a:srcRect r="1279"/>
          <a:stretch>
            <a:fillRect/>
          </a:stretch>
        </p:blipFill>
        <p:spPr bwMode="auto">
          <a:xfrm>
            <a:off x="411163" y="504825"/>
            <a:ext cx="8213725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762000" y="50292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>
                <a:solidFill>
                  <a:srgbClr val="FF0000"/>
                </a:solidFill>
              </a:rPr>
              <a:t>Stove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/>
          <a:srcRect r="1450"/>
          <a:stretch>
            <a:fillRect/>
          </a:stretch>
        </p:blipFill>
        <p:spPr bwMode="auto">
          <a:xfrm>
            <a:off x="381000" y="1143000"/>
            <a:ext cx="8199437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3048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dirty="0"/>
              <a:t>Refrigerator - fridge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icture2"/>
          <p:cNvPicPr>
            <a:picLocks noChangeAspect="1" noChangeArrowheads="1"/>
          </p:cNvPicPr>
          <p:nvPr/>
        </p:nvPicPr>
        <p:blipFill>
          <a:blip r:embed="rId2"/>
          <a:srcRect t="1324"/>
          <a:stretch>
            <a:fillRect/>
          </a:stretch>
        </p:blipFill>
        <p:spPr bwMode="auto">
          <a:xfrm>
            <a:off x="411163" y="571500"/>
            <a:ext cx="8321675" cy="5792788"/>
          </a:xfrm>
          <a:prstGeom prst="rect">
            <a:avLst/>
          </a:prstGeom>
          <a:noFill/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667000" y="1143000"/>
            <a:ext cx="3886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smtClean="0">
                <a:solidFill>
                  <a:srgbClr val="FF0000"/>
                </a:solidFill>
              </a:rPr>
              <a:t>Bathtub 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/>
          <a:srcRect r="1450"/>
          <a:stretch>
            <a:fillRect/>
          </a:stretch>
        </p:blipFill>
        <p:spPr bwMode="auto">
          <a:xfrm>
            <a:off x="411163" y="550863"/>
            <a:ext cx="8199437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762000" y="5105400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>
                <a:solidFill>
                  <a:srgbClr val="FF0000"/>
                </a:solidFill>
              </a:rPr>
              <a:t>Microwave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 r="1640"/>
          <a:stretch>
            <a:fillRect/>
          </a:stretch>
        </p:blipFill>
        <p:spPr bwMode="auto">
          <a:xfrm>
            <a:off x="411163" y="504825"/>
            <a:ext cx="8183562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810000" y="5257800"/>
            <a:ext cx="403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>
                <a:solidFill>
                  <a:srgbClr val="FF0000"/>
                </a:solidFill>
              </a:rPr>
              <a:t>Coffee maker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 r="1164"/>
          <a:stretch>
            <a:fillRect/>
          </a:stretch>
        </p:blipFill>
        <p:spPr bwMode="auto">
          <a:xfrm>
            <a:off x="411163" y="504825"/>
            <a:ext cx="8223250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914400" y="2286000"/>
            <a:ext cx="2667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>
                <a:solidFill>
                  <a:srgbClr val="FF0000"/>
                </a:solidFill>
              </a:rPr>
              <a:t>Blender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 r="1335"/>
          <a:stretch>
            <a:fillRect/>
          </a:stretch>
        </p:blipFill>
        <p:spPr bwMode="auto">
          <a:xfrm>
            <a:off x="411163" y="504825"/>
            <a:ext cx="8208962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 r="1508"/>
          <a:stretch>
            <a:fillRect/>
          </a:stretch>
        </p:blipFill>
        <p:spPr bwMode="auto">
          <a:xfrm>
            <a:off x="411163" y="504825"/>
            <a:ext cx="8194675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 r="992"/>
          <a:stretch>
            <a:fillRect/>
          </a:stretch>
        </p:blipFill>
        <p:spPr bwMode="auto">
          <a:xfrm>
            <a:off x="411163" y="504825"/>
            <a:ext cx="8237537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Picture12"/>
          <p:cNvPicPr>
            <a:picLocks noChangeAspect="1" noChangeArrowheads="1"/>
          </p:cNvPicPr>
          <p:nvPr/>
        </p:nvPicPr>
        <p:blipFill>
          <a:blip r:embed="rId2"/>
          <a:srcRect t="1324"/>
          <a:stretch>
            <a:fillRect/>
          </a:stretch>
        </p:blipFill>
        <p:spPr bwMode="auto">
          <a:xfrm>
            <a:off x="411163" y="571500"/>
            <a:ext cx="8321675" cy="5792788"/>
          </a:xfrm>
          <a:prstGeom prst="rect">
            <a:avLst/>
          </a:prstGeom>
          <a:noFill/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371600" y="1219200"/>
            <a:ext cx="2362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>
                <a:solidFill>
                  <a:srgbClr val="FF0000"/>
                </a:solidFill>
              </a:rPr>
              <a:t>Sink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Picture13"/>
          <p:cNvPicPr>
            <a:picLocks noChangeAspect="1" noChangeArrowheads="1"/>
          </p:cNvPicPr>
          <p:nvPr/>
        </p:nvPicPr>
        <p:blipFill>
          <a:blip r:embed="rId2"/>
          <a:srcRect t="1082"/>
          <a:stretch>
            <a:fillRect/>
          </a:stretch>
        </p:blipFill>
        <p:spPr bwMode="auto">
          <a:xfrm>
            <a:off x="411163" y="557213"/>
            <a:ext cx="8321675" cy="5807075"/>
          </a:xfrm>
          <a:prstGeom prst="rect">
            <a:avLst/>
          </a:prstGeom>
          <a:noFill/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914400" y="2514600"/>
            <a:ext cx="2514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>
                <a:solidFill>
                  <a:srgbClr val="FF0000"/>
                </a:solidFill>
              </a:rPr>
              <a:t>Shower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Picture15"/>
          <p:cNvPicPr>
            <a:picLocks noChangeAspect="1" noChangeArrowheads="1"/>
          </p:cNvPicPr>
          <p:nvPr/>
        </p:nvPicPr>
        <p:blipFill>
          <a:blip r:embed="rId2"/>
          <a:srcRect t="676"/>
          <a:stretch>
            <a:fillRect/>
          </a:stretch>
        </p:blipFill>
        <p:spPr bwMode="auto">
          <a:xfrm>
            <a:off x="411163" y="533400"/>
            <a:ext cx="8321675" cy="5830888"/>
          </a:xfrm>
          <a:prstGeom prst="rect">
            <a:avLst/>
          </a:prstGeom>
          <a:noFill/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143000" y="4724400"/>
            <a:ext cx="2514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>
                <a:solidFill>
                  <a:srgbClr val="FF0000"/>
                </a:solidFill>
              </a:rPr>
              <a:t>Toilet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Picture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"/>
          <a:stretch>
            <a:fillRect/>
          </a:stretch>
        </p:blipFill>
        <p:spPr bwMode="auto">
          <a:xfrm>
            <a:off x="411163" y="557213"/>
            <a:ext cx="8321675" cy="58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715000" y="4572000"/>
            <a:ext cx="25146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cs typeface="Consolas" pitchFamily="49" charset="0"/>
              </a:rPr>
              <a:t>Toilet paper</a:t>
            </a:r>
          </a:p>
        </p:txBody>
      </p:sp>
    </p:spTree>
    <p:extLst>
      <p:ext uri="{BB962C8B-B14F-4D97-AF65-F5344CB8AC3E}">
        <p14:creationId xmlns:p14="http://schemas.microsoft.com/office/powerpoint/2010/main" val="383660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icture2"/>
          <p:cNvPicPr>
            <a:picLocks noChangeAspect="1" noChangeArrowheads="1"/>
          </p:cNvPicPr>
          <p:nvPr/>
        </p:nvPicPr>
        <p:blipFill>
          <a:blip r:embed="rId2"/>
          <a:srcRect l="850" t="737" b="246"/>
          <a:stretch>
            <a:fillRect/>
          </a:stretch>
        </p:blipFill>
        <p:spPr bwMode="auto">
          <a:xfrm>
            <a:off x="533400" y="563563"/>
            <a:ext cx="8147050" cy="5761037"/>
          </a:xfrm>
          <a:prstGeom prst="rect">
            <a:avLst/>
          </a:prstGeom>
          <a:noFill/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438400" y="1295400"/>
            <a:ext cx="3352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>
                <a:solidFill>
                  <a:srgbClr val="FF0000"/>
                </a:solidFill>
              </a:rPr>
              <a:t>Bed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Picture5"/>
          <p:cNvPicPr>
            <a:picLocks noChangeAspect="1" noChangeArrowheads="1"/>
          </p:cNvPicPr>
          <p:nvPr/>
        </p:nvPicPr>
        <p:blipFill>
          <a:blip r:embed="rId2"/>
          <a:srcRect l="772" t="1038" b="1036"/>
          <a:stretch>
            <a:fillRect/>
          </a:stretch>
        </p:blipFill>
        <p:spPr bwMode="auto">
          <a:xfrm>
            <a:off x="520700" y="365125"/>
            <a:ext cx="8153400" cy="5697538"/>
          </a:xfrm>
          <a:prstGeom prst="rect">
            <a:avLst/>
          </a:prstGeom>
          <a:noFill/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2514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>
                <a:solidFill>
                  <a:srgbClr val="FF0000"/>
                </a:solidFill>
              </a:rPr>
              <a:t>Dresser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1355"/>
          <a:stretch>
            <a:fillRect/>
          </a:stretch>
        </p:blipFill>
        <p:spPr bwMode="auto">
          <a:xfrm>
            <a:off x="509588" y="498475"/>
            <a:ext cx="8108950" cy="586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838200" y="5181600"/>
            <a:ext cx="274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>
                <a:solidFill>
                  <a:srgbClr val="FF0000"/>
                </a:solidFill>
                <a:latin typeface="Comic Sans MS" pitchFamily="66" charset="0"/>
              </a:rPr>
              <a:t>Closet</a:t>
            </a:r>
          </a:p>
        </p:txBody>
      </p:sp>
    </p:spTree>
    <p:extLst>
      <p:ext uri="{BB962C8B-B14F-4D97-AF65-F5344CB8AC3E}">
        <p14:creationId xmlns:p14="http://schemas.microsoft.com/office/powerpoint/2010/main" val="1389108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52</TotalTime>
  <Words>32</Words>
  <Application>Microsoft Office PowerPoint</Application>
  <PresentationFormat>On-screen Show (4:3)</PresentationFormat>
  <Paragraphs>23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Metro</vt:lpstr>
      <vt:lpstr>Furniture and appliances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Puta</cp:lastModifiedBy>
  <cp:revision>9</cp:revision>
  <dcterms:created xsi:type="dcterms:W3CDTF">2010-07-02T04:18:43Z</dcterms:created>
  <dcterms:modified xsi:type="dcterms:W3CDTF">2011-06-02T18:24:04Z</dcterms:modified>
</cp:coreProperties>
</file>