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57" r:id="rId4"/>
    <p:sldId id="259" r:id="rId5"/>
    <p:sldId id="260" r:id="rId6"/>
    <p:sldId id="261" r:id="rId7"/>
    <p:sldId id="279" r:id="rId8"/>
    <p:sldId id="262" r:id="rId9"/>
    <p:sldId id="263" r:id="rId10"/>
    <p:sldId id="278" r:id="rId11"/>
    <p:sldId id="265" r:id="rId12"/>
    <p:sldId id="266" r:id="rId13"/>
    <p:sldId id="267" r:id="rId14"/>
    <p:sldId id="270" r:id="rId15"/>
    <p:sldId id="271" r:id="rId16"/>
    <p:sldId id="272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B8BB2-F844-4E89-A67D-B09D310D6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396D4-0472-47BB-903B-EAD552BD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C1983-A60C-4DB0-87F1-1AE86D0EA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B0BF72-98F3-4E02-BA8E-E1CB1E493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15217-4627-4AD1-8C1F-EE4330C58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C619C-B00A-407E-9C90-A770A64E4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4F2CB-B555-431A-A903-0287F0E6F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5A937F0-0BF0-49BF-A93E-ACAAB849D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166ED-6330-45D3-8AC2-D5C4FC998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BE28D3-994D-4599-AB61-A53CB4C1B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E20453-D4FC-4E64-A906-5D9153810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4959590-AD92-416D-975F-D4760B47D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8" r:id="rId4"/>
    <p:sldLayoutId id="2147483679" r:id="rId5"/>
    <p:sldLayoutId id="2147483686" r:id="rId6"/>
    <p:sldLayoutId id="2147483680" r:id="rId7"/>
    <p:sldLayoutId id="2147483687" r:id="rId8"/>
    <p:sldLayoutId id="2147483688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Home Sweet Home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smtClean="0"/>
              <a:t>Basic 04 – Unit 10 a -Housing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8" y="533400"/>
            <a:ext cx="81470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498475"/>
            <a:ext cx="81153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5715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Basement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498475"/>
            <a:ext cx="8118475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657600" y="1524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Laundry 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498475"/>
            <a:ext cx="8062913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14400" y="58674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Living 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13" y="498475"/>
            <a:ext cx="8105775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219200" y="51816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Dining 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513" y="511175"/>
            <a:ext cx="8170862" cy="58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38200" y="114300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511175"/>
            <a:ext cx="8183563" cy="58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23622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4579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304800"/>
            <a:ext cx="8458200" cy="63484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5603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306388"/>
            <a:ext cx="8458200" cy="6343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6627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306388"/>
            <a:ext cx="8458200" cy="6343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3810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5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5400" dirty="0" smtClean="0">
                <a:latin typeface="Comic Sans MS" pitchFamily="66" charset="0"/>
              </a:rPr>
              <a:t>What words do you think about when I say </a:t>
            </a:r>
            <a:r>
              <a:rPr lang="en-US" sz="5400" b="1" i="1" u="sng" dirty="0" smtClean="0">
                <a:solidFill>
                  <a:srgbClr val="FF0000"/>
                </a:solidFill>
                <a:latin typeface="Comic Sans MS" pitchFamily="66" charset="0"/>
              </a:rPr>
              <a:t>House</a:t>
            </a:r>
            <a:r>
              <a:rPr lang="en-US" sz="5400" dirty="0" smtClean="0">
                <a:latin typeface="Comic Sans MS" pitchFamily="66" charset="0"/>
              </a:rPr>
              <a:t>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7651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2750" y="306388"/>
            <a:ext cx="8394700" cy="6343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8675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2750" y="687388"/>
            <a:ext cx="8394700" cy="5583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9699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4338" y="687388"/>
            <a:ext cx="8391525" cy="5583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98475"/>
            <a:ext cx="8059737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38200" y="50292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" y="498475"/>
            <a:ext cx="8083550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657600" y="5257800"/>
            <a:ext cx="304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Garage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500063"/>
            <a:ext cx="8091487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85800" y="6088063"/>
            <a:ext cx="44196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Garden/yard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13" y="498475"/>
            <a:ext cx="8118475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743200" y="49530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     Kitchen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541338"/>
            <a:ext cx="8194675" cy="578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763" y="498475"/>
            <a:ext cx="8093075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2819400" y="48768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40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990600" y="59436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Bedroom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225" y="498475"/>
            <a:ext cx="8047038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Stairs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38</Words>
  <Application>Microsoft Office PowerPoint</Application>
  <PresentationFormat>On-screen Show (4:3)</PresentationFormat>
  <Paragraphs>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Home Sweet 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Puta</cp:lastModifiedBy>
  <cp:revision>14</cp:revision>
  <dcterms:created xsi:type="dcterms:W3CDTF">2006-09-11T16:49:35Z</dcterms:created>
  <dcterms:modified xsi:type="dcterms:W3CDTF">2011-06-01T17:13:42Z</dcterms:modified>
</cp:coreProperties>
</file>