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4D0D9-7227-41CD-8E59-92EA22560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A688D-EA92-4472-997E-F8B71D4F3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1D126-B513-42AA-BD59-340A8B104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5A8CF-9B56-4916-9626-129B4B8B6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E780-CB8F-4551-B5F1-320675CBF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18963-4EC1-4A61-8864-33E173167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E631-BD5D-475A-AACE-73EDCE395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2A6B2-54F8-4C3E-917C-CE4E305B0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24C28-704D-4432-A5B5-7E279FE10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94BAD-BC9F-41C6-9570-554BADF4B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62EB1-E72F-45DC-B3FD-C445FE403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F0F924-5CE2-472B-B89B-128DD3E30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icture1"/>
          <p:cNvPicPr>
            <a:picLocks noChangeAspect="1" noChangeArrowheads="1"/>
          </p:cNvPicPr>
          <p:nvPr/>
        </p:nvPicPr>
        <p:blipFill>
          <a:blip r:embed="rId2"/>
          <a:srcRect l="423" t="490"/>
          <a:stretch>
            <a:fillRect/>
          </a:stretch>
        </p:blipFill>
        <p:spPr bwMode="auto">
          <a:xfrm>
            <a:off x="473075" y="369888"/>
            <a:ext cx="8234363" cy="580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Picture2"/>
          <p:cNvPicPr>
            <a:picLocks noChangeAspect="1" noChangeArrowheads="1"/>
          </p:cNvPicPr>
          <p:nvPr/>
        </p:nvPicPr>
        <p:blipFill>
          <a:blip r:embed="rId2"/>
          <a:srcRect t="1436"/>
          <a:stretch>
            <a:fillRect/>
          </a:stretch>
        </p:blipFill>
        <p:spPr bwMode="auto">
          <a:xfrm>
            <a:off x="411163" y="584200"/>
            <a:ext cx="8321675" cy="577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838200" y="49530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behind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Picture3"/>
          <p:cNvPicPr>
            <a:picLocks noChangeAspect="1" noChangeArrowheads="1"/>
          </p:cNvPicPr>
          <p:nvPr/>
        </p:nvPicPr>
        <p:blipFill>
          <a:blip r:embed="rId2"/>
          <a:srcRect t="1192"/>
          <a:stretch>
            <a:fillRect/>
          </a:stretch>
        </p:blipFill>
        <p:spPr bwMode="auto">
          <a:xfrm>
            <a:off x="411163" y="569913"/>
            <a:ext cx="832167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762000" y="5257800"/>
            <a:ext cx="3657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 </a:t>
            </a:r>
            <a:r>
              <a:rPr lang="en-US" dirty="0" smtClean="0"/>
              <a:t>Front of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 descr="Picture4"/>
          <p:cNvPicPr>
            <a:picLocks noChangeAspect="1" noChangeArrowheads="1"/>
          </p:cNvPicPr>
          <p:nvPr/>
        </p:nvPicPr>
        <p:blipFill>
          <a:blip r:embed="rId2"/>
          <a:srcRect t="949"/>
          <a:stretch>
            <a:fillRect/>
          </a:stretch>
        </p:blipFill>
        <p:spPr bwMode="auto">
          <a:xfrm>
            <a:off x="411163" y="555625"/>
            <a:ext cx="8321675" cy="580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14"/>
          <p:cNvSpPr txBox="1">
            <a:spLocks noChangeArrowheads="1"/>
          </p:cNvSpPr>
          <p:nvPr/>
        </p:nvSpPr>
        <p:spPr bwMode="auto">
          <a:xfrm>
            <a:off x="1143000" y="48006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Picture5"/>
          <p:cNvPicPr>
            <a:picLocks noChangeAspect="1" noChangeArrowheads="1"/>
          </p:cNvPicPr>
          <p:nvPr/>
        </p:nvPicPr>
        <p:blipFill>
          <a:blip r:embed="rId2"/>
          <a:srcRect l="629" t="732"/>
          <a:stretch>
            <a:fillRect/>
          </a:stretch>
        </p:blipFill>
        <p:spPr bwMode="auto">
          <a:xfrm>
            <a:off x="533400" y="533400"/>
            <a:ext cx="8283575" cy="581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2590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Next 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Picture7"/>
          <p:cNvPicPr>
            <a:picLocks noChangeAspect="1" noChangeArrowheads="1"/>
          </p:cNvPicPr>
          <p:nvPr/>
        </p:nvPicPr>
        <p:blipFill>
          <a:blip r:embed="rId2"/>
          <a:srcRect t="1328"/>
          <a:stretch>
            <a:fillRect/>
          </a:stretch>
        </p:blipFill>
        <p:spPr bwMode="auto">
          <a:xfrm>
            <a:off x="411163" y="577850"/>
            <a:ext cx="8321675" cy="578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352800" y="5181600"/>
            <a:ext cx="297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Between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Picture8"/>
          <p:cNvPicPr>
            <a:picLocks noChangeAspect="1" noChangeArrowheads="1"/>
          </p:cNvPicPr>
          <p:nvPr/>
        </p:nvPicPr>
        <p:blipFill>
          <a:blip r:embed="rId2"/>
          <a:srcRect t="975"/>
          <a:stretch>
            <a:fillRect/>
          </a:stretch>
        </p:blipFill>
        <p:spPr bwMode="auto">
          <a:xfrm>
            <a:off x="411163" y="557213"/>
            <a:ext cx="83216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90600" y="50292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Under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Picture9"/>
          <p:cNvPicPr>
            <a:picLocks noChangeAspect="1" noChangeArrowheads="1"/>
          </p:cNvPicPr>
          <p:nvPr/>
        </p:nvPicPr>
        <p:blipFill>
          <a:blip r:embed="rId2"/>
          <a:srcRect t="975"/>
          <a:stretch>
            <a:fillRect/>
          </a:stretch>
        </p:blipFill>
        <p:spPr bwMode="auto">
          <a:xfrm>
            <a:off x="411163" y="557213"/>
            <a:ext cx="83216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447800" y="47244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990600"/>
          </a:xfrm>
        </p:spPr>
        <p:txBody>
          <a:bodyPr/>
          <a:lstStyle/>
          <a:p>
            <a:pPr algn="l"/>
            <a:r>
              <a:rPr lang="en-US" sz="3200" smtClean="0"/>
              <a:t>The dog is _______________</a:t>
            </a:r>
            <a:br>
              <a:rPr lang="en-US" sz="3200" smtClean="0"/>
            </a:br>
            <a:r>
              <a:rPr lang="en-US" sz="3200" smtClean="0"/>
              <a:t>The cat is ________________</a:t>
            </a:r>
          </a:p>
        </p:txBody>
      </p:sp>
      <p:pic>
        <p:nvPicPr>
          <p:cNvPr id="4" name="Content Placeholder 3" descr="prepositions-of-place-pictures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295400"/>
            <a:ext cx="8686800" cy="5334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Comic Sans MS</vt:lpstr>
      <vt:lpstr>Arial</vt:lpstr>
      <vt:lpstr>Calibri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The dog is _______________ The cat is ________________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</cp:lastModifiedBy>
  <cp:revision>6</cp:revision>
  <dcterms:created xsi:type="dcterms:W3CDTF">2006-09-15T07:32:42Z</dcterms:created>
  <dcterms:modified xsi:type="dcterms:W3CDTF">2010-11-30T18:27:03Z</dcterms:modified>
</cp:coreProperties>
</file>