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6" r:id="rId2"/>
    <p:sldId id="280" r:id="rId3"/>
    <p:sldId id="28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4B8BB2-F844-4E89-A67D-B09D310D6E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396D4-0472-47BB-903B-EAD552BDD1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AEC1983-A60C-4DB0-87F1-1AE86D0EA7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0BF72-98F3-4E02-BA8E-E1CB1E493D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315217-4627-4AD1-8C1F-EE4330C58D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C619C-B00A-407E-9C90-A770A64E4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4F2CB-B555-431A-A903-0287F0E6F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937F0-0BF0-49BF-A93E-ACAAB849D8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166ED-6330-45D3-8AC2-D5C4FC998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BE28D3-994D-4599-AB61-A53CB4C1B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20453-D4FC-4E64-A906-5D9153810E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959590-AD92-416D-975F-D4760B47D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 rot="16200000">
            <a:off x="5372100" y="2933700"/>
            <a:ext cx="5943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04 – Unit 10 a -Housing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2960"/>
            <a:ext cx="66294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latin typeface="Comic Sans MS" pitchFamily="66" charset="0"/>
              </a:rPr>
              <a:t>Looking for a roommate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Content Placeholder 3" descr="house-10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04800"/>
            <a:ext cx="8458200" cy="63484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304800"/>
            <a:ext cx="6864350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Ask about 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Chairs in the dining room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table in the kitchen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Bedrooms (Number)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big kitchen?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Shower or bathtub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Lamps in the bedrooms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Supermarkets near the house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garage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fridge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big closet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 bed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Furniture in the apartment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14" descr="222216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28"/>
          <a:stretch>
            <a:fillRect/>
          </a:stretch>
        </p:blipFill>
        <p:spPr bwMode="auto">
          <a:xfrm>
            <a:off x="6324600" y="3200400"/>
            <a:ext cx="1384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222213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1620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63</TotalTime>
  <Words>57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Looking for a roommate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15</cp:revision>
  <dcterms:created xsi:type="dcterms:W3CDTF">2006-09-11T16:49:35Z</dcterms:created>
  <dcterms:modified xsi:type="dcterms:W3CDTF">2011-06-06T18:26:19Z</dcterms:modified>
</cp:coreProperties>
</file>