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3A6D019-6AF9-4F27-AF37-F57370B7B0DE}" type="datetimeFigureOut">
              <a:rPr lang="en-US" smtClean="0"/>
              <a:t>7/5/2010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79029-2148-4DC3-B3A2-8D468757EF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304799"/>
            <a:ext cx="5211618" cy="630437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Bedroom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7467600" cy="547478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Bedroom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010" y="990600"/>
            <a:ext cx="5474780" cy="547478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dormitory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69790"/>
            <a:ext cx="7543800" cy="567217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dormitory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38199"/>
            <a:ext cx="7543800" cy="573535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dormitory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76951"/>
            <a:ext cx="7543800" cy="56578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6051"/>
            <a:ext cx="7543800" cy="48196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57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Apartment building</a:t>
            </a:r>
            <a:endParaRPr lang="en-US" dirty="0"/>
          </a:p>
        </p:txBody>
      </p:sp>
      <p:pic>
        <p:nvPicPr>
          <p:cNvPr id="4" name="Content Placeholder 3" descr="juvenile-z-bedroom-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3581400" cy="26109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4658_116855870066_111930125066_3263931_1218075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"/>
            <a:ext cx="4762500" cy="635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</TotalTime>
  <Words>9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house</vt:lpstr>
      <vt:lpstr>Bedroom</vt:lpstr>
      <vt:lpstr>Bedroom</vt:lpstr>
      <vt:lpstr>dormitory</vt:lpstr>
      <vt:lpstr>dormitory</vt:lpstr>
      <vt:lpstr>dormitory</vt:lpstr>
      <vt:lpstr>house</vt:lpstr>
      <vt:lpstr>Apartment building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Lychee</cp:lastModifiedBy>
  <cp:revision>2</cp:revision>
  <dcterms:created xsi:type="dcterms:W3CDTF">2010-07-05T05:12:48Z</dcterms:created>
  <dcterms:modified xsi:type="dcterms:W3CDTF">2010-07-05T05:24:33Z</dcterms:modified>
</cp:coreProperties>
</file>