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33271-2950-4CEC-9B03-1BE49917F67E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0E5BA5-30E9-49B3-898D-E7E67ECE8A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4 Unit 10b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-children-like-to-share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304800"/>
            <a:ext cx="640080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-children-like-to-share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6400800" cy="5817197"/>
          </a:xfrm>
        </p:spPr>
      </p:pic>
      <p:pic>
        <p:nvPicPr>
          <p:cNvPr id="3" name="Picture 2" descr="ist2_318119-golden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2209800"/>
            <a:ext cx="3860800" cy="386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ist2_1746683-looking-into-her-p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09600"/>
            <a:ext cx="8382000" cy="5580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2116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woman is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looking for</a:t>
            </a:r>
            <a:r>
              <a:rPr lang="en-US" sz="3600" dirty="0" smtClean="0">
                <a:latin typeface="Comic Sans MS" pitchFamily="66" charset="0"/>
              </a:rPr>
              <a:t> her keys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-children-like-to-share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229600" cy="5524500"/>
          </a:xfrm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man is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talking to</a:t>
            </a:r>
            <a:r>
              <a:rPr lang="en-US" sz="3600" dirty="0" smtClean="0">
                <a:latin typeface="Comic Sans MS" pitchFamily="66" charset="0"/>
              </a:rPr>
              <a:t> the group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y-children-like-to-share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077200" cy="5600700"/>
          </a:xfrm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We are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talking about</a:t>
            </a:r>
            <a:r>
              <a:rPr lang="en-US" sz="3600" dirty="0" smtClean="0">
                <a:latin typeface="Comic Sans MS" pitchFamily="66" charset="0"/>
              </a:rPr>
              <a:t> the teacher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24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Puta</cp:lastModifiedBy>
  <cp:revision>7</cp:revision>
  <dcterms:created xsi:type="dcterms:W3CDTF">2010-12-02T17:17:23Z</dcterms:created>
  <dcterms:modified xsi:type="dcterms:W3CDTF">2011-06-06T18:15:59Z</dcterms:modified>
</cp:coreProperties>
</file>