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63" r:id="rId3"/>
    <p:sldId id="262" r:id="rId4"/>
    <p:sldId id="264" r:id="rId5"/>
    <p:sldId id="257" r:id="rId6"/>
    <p:sldId id="258" r:id="rId7"/>
    <p:sldId id="259" r:id="rId8"/>
    <p:sldId id="260" r:id="rId9"/>
    <p:sldId id="261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329" autoAdjust="0"/>
    <p:restoredTop sz="94660"/>
  </p:normalViewPr>
  <p:slideViewPr>
    <p:cSldViewPr>
      <p:cViewPr varScale="1">
        <p:scale>
          <a:sx n="111" d="100"/>
          <a:sy n="111" d="100"/>
        </p:scale>
        <p:origin x="-189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D5091CF3-0459-40FF-94BA-F9C6E51F69FA}" type="datetimeFigureOut">
              <a:rPr lang="en-US" smtClean="0"/>
              <a:pPr/>
              <a:t>4/9/2012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5128C6F-7F2F-4387-9C97-653B41B3C7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91CF3-0459-40FF-94BA-F9C6E51F69FA}" type="datetimeFigureOut">
              <a:rPr lang="en-US" smtClean="0"/>
              <a:pPr/>
              <a:t>4/9/2012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28C6F-7F2F-4387-9C97-653B41B3C7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D5091CF3-0459-40FF-94BA-F9C6E51F69FA}" type="datetimeFigureOut">
              <a:rPr lang="en-US" smtClean="0"/>
              <a:pPr/>
              <a:t>4/9/2012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55128C6F-7F2F-4387-9C97-653B41B3C7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91CF3-0459-40FF-94BA-F9C6E51F69FA}" type="datetimeFigureOut">
              <a:rPr lang="en-US" smtClean="0"/>
              <a:pPr/>
              <a:t>4/9/2012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5128C6F-7F2F-4387-9C97-653B41B3C7F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91CF3-0459-40FF-94BA-F9C6E51F69FA}" type="datetimeFigureOut">
              <a:rPr lang="en-US" smtClean="0"/>
              <a:pPr/>
              <a:t>4/9/2012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55128C6F-7F2F-4387-9C97-653B41B3C7F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D5091CF3-0459-40FF-94BA-F9C6E51F69FA}" type="datetimeFigureOut">
              <a:rPr lang="en-US" smtClean="0"/>
              <a:pPr/>
              <a:t>4/9/2012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55128C6F-7F2F-4387-9C97-653B41B3C7F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D5091CF3-0459-40FF-94BA-F9C6E51F69FA}" type="datetimeFigureOut">
              <a:rPr lang="en-US" smtClean="0"/>
              <a:pPr/>
              <a:t>4/9/2012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55128C6F-7F2F-4387-9C97-653B41B3C7F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91CF3-0459-40FF-94BA-F9C6E51F69FA}" type="datetimeFigureOut">
              <a:rPr lang="en-US" smtClean="0"/>
              <a:pPr/>
              <a:t>4/9/2012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5128C6F-7F2F-4387-9C97-653B41B3C7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91CF3-0459-40FF-94BA-F9C6E51F69FA}" type="datetimeFigureOut">
              <a:rPr lang="en-US" smtClean="0"/>
              <a:pPr/>
              <a:t>4/9/2012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5128C6F-7F2F-4387-9C97-653B41B3C7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91CF3-0459-40FF-94BA-F9C6E51F69FA}" type="datetimeFigureOut">
              <a:rPr lang="en-US" smtClean="0"/>
              <a:pPr/>
              <a:t>4/9/2012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5128C6F-7F2F-4387-9C97-653B41B3C7F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D5091CF3-0459-40FF-94BA-F9C6E51F69FA}" type="datetimeFigureOut">
              <a:rPr lang="en-US" smtClean="0"/>
              <a:pPr/>
              <a:t>4/9/2012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55128C6F-7F2F-4387-9C97-653B41B3C7F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5091CF3-0459-40FF-94BA-F9C6E51F69FA}" type="datetimeFigureOut">
              <a:rPr lang="en-US" smtClean="0"/>
              <a:pPr/>
              <a:t>4/9/2012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55128C6F-7F2F-4387-9C97-653B41B3C7F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Project B04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52400" y="152400"/>
            <a:ext cx="8686800" cy="67056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j-ea"/>
                <a:cs typeface="+mj-cs"/>
              </a:rPr>
              <a:t>BASIC 4</a:t>
            </a:r>
            <a:b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j-ea"/>
                <a:cs typeface="+mj-cs"/>
              </a:rPr>
            </a:b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j-ea"/>
                <a:cs typeface="+mj-cs"/>
              </a:rPr>
              <a:t>Describe a house.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omic Sans MS" pitchFamily="66" charset="0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j-ea"/>
                <a:cs typeface="+mj-cs"/>
              </a:rPr>
              <a:t/>
            </a:r>
            <a:b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j-ea"/>
                <a:cs typeface="+mj-cs"/>
              </a:rPr>
            </a:b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j-ea"/>
                <a:cs typeface="+mj-cs"/>
              </a:rPr>
              <a:t>You and your partner are going to ask questions to the realtor about the house.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j-ea"/>
                <a:cs typeface="+mj-cs"/>
              </a:rPr>
              <a:t/>
            </a:r>
            <a:b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j-ea"/>
                <a:cs typeface="+mj-cs"/>
              </a:rPr>
            </a:b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j-ea"/>
                <a:cs typeface="+mj-cs"/>
              </a:rPr>
              <a:t>Objectives: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mic Sans MS" pitchFamily="66" charset="0"/>
                <a:ea typeface="+mj-ea"/>
                <a:cs typeface="+mj-cs"/>
              </a:rPr>
              <a:t>how many, is there, are there.</a:t>
            </a: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mic Sans MS" pitchFamily="66" charset="0"/>
                <a:ea typeface="+mj-ea"/>
                <a:cs typeface="+mj-cs"/>
              </a:rPr>
              <a:t> </a:t>
            </a: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mic Sans MS" pitchFamily="66" charset="0"/>
                <a:ea typeface="+mj-ea"/>
                <a:cs typeface="+mj-cs"/>
              </a:rPr>
              <a:t>D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mic Sans MS" pitchFamily="66" charset="0"/>
                <a:ea typeface="+mj-ea"/>
                <a:cs typeface="+mj-cs"/>
              </a:rPr>
              <a:t>escription of rooms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mic Sans MS" pitchFamily="66" charset="0"/>
                <a:ea typeface="+mj-ea"/>
                <a:cs typeface="+mj-cs"/>
              </a:rPr>
              <a:t>,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Comic Sans MS" pitchFamily="66" charset="0"/>
                <a:ea typeface="+mj-ea"/>
                <a:cs typeface="+mj-cs"/>
              </a:rPr>
              <a:t>numbers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mic Sans MS" pitchFamily="66" charset="0"/>
                <a:ea typeface="+mj-ea"/>
                <a:cs typeface="+mj-cs"/>
              </a:rPr>
              <a:t>,</a:t>
            </a: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mic Sans MS" pitchFamily="66" charset="0"/>
                <a:ea typeface="+mj-ea"/>
                <a:cs typeface="+mj-cs"/>
              </a:rPr>
              <a:t>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Comic Sans MS" pitchFamily="66" charset="0"/>
                <a:ea typeface="+mj-ea"/>
                <a:cs typeface="+mj-cs"/>
              </a:rPr>
              <a:t>colors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mic Sans MS" pitchFamily="66" charset="0"/>
                <a:ea typeface="+mj-ea"/>
                <a:cs typeface="+mj-cs"/>
              </a:rPr>
              <a:t> and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mic Sans MS" pitchFamily="66" charset="0"/>
                <a:ea typeface="+mj-ea"/>
                <a:cs typeface="+mj-cs"/>
              </a:rPr>
              <a:t>prepositions</a:t>
            </a: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mic Sans MS" pitchFamily="66" charset="0"/>
                <a:ea typeface="+mj-ea"/>
                <a:cs typeface="+mj-cs"/>
              </a:rPr>
              <a:t> of place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mic Sans MS" pitchFamily="66" charset="0"/>
                <a:ea typeface="+mj-ea"/>
                <a:cs typeface="+mj-cs"/>
              </a:rPr>
              <a:t>.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j-ea"/>
                <a:cs typeface="+mj-cs"/>
              </a:rPr>
              <a:t/>
            </a:r>
            <a:b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j-ea"/>
                <a:cs typeface="+mj-cs"/>
              </a:rPr>
            </a:b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omic Sans MS" pitchFamily="66" charset="0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0"/>
            <a:ext cx="8686800" cy="6019800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atin typeface="Comic Sans MS" pitchFamily="66" charset="0"/>
              </a:rPr>
              <a:t>Remember</a:t>
            </a:r>
            <a:r>
              <a:rPr lang="en-US" sz="3200" dirty="0" smtClean="0">
                <a:latin typeface="Comic Sans MS" pitchFamily="66" charset="0"/>
              </a:rPr>
              <a:t> </a:t>
            </a:r>
            <a:br>
              <a:rPr lang="en-US" sz="3200" dirty="0" smtClean="0">
                <a:latin typeface="Comic Sans MS" pitchFamily="66" charset="0"/>
              </a:rPr>
            </a:br>
            <a:r>
              <a:rPr lang="en-US" sz="3200" dirty="0" smtClean="0">
                <a:latin typeface="Comic Sans MS" pitchFamily="66" charset="0"/>
              </a:rPr>
              <a:t>*to get 3 points, you must be fluent (to your level), </a:t>
            </a:r>
            <a:br>
              <a:rPr lang="en-US" sz="3200" dirty="0" smtClean="0">
                <a:latin typeface="Comic Sans MS" pitchFamily="66" charset="0"/>
              </a:rPr>
            </a:br>
            <a:r>
              <a:rPr lang="en-US" sz="3200" dirty="0" smtClean="0">
                <a:latin typeface="Comic Sans MS" pitchFamily="66" charset="0"/>
              </a:rPr>
              <a:t>*bring visual material (maybe pictures of the house or a big floor plan of the house) </a:t>
            </a:r>
            <a:br>
              <a:rPr lang="en-US" sz="3200" dirty="0" smtClean="0">
                <a:latin typeface="Comic Sans MS" pitchFamily="66" charset="0"/>
              </a:rPr>
            </a:br>
            <a:r>
              <a:rPr lang="en-US" sz="3200" dirty="0" smtClean="0">
                <a:latin typeface="Comic Sans MS" pitchFamily="66" charset="0"/>
              </a:rPr>
              <a:t>*do not read during the </a:t>
            </a:r>
            <a:br>
              <a:rPr lang="en-US" sz="3200" dirty="0" smtClean="0">
                <a:latin typeface="Comic Sans MS" pitchFamily="66" charset="0"/>
              </a:rPr>
            </a:br>
            <a:r>
              <a:rPr lang="en-US" sz="3200" dirty="0" smtClean="0">
                <a:latin typeface="Comic Sans MS" pitchFamily="66" charset="0"/>
              </a:rPr>
              <a:t/>
            </a:r>
            <a:br>
              <a:rPr lang="en-US" sz="3200" dirty="0" smtClean="0">
                <a:latin typeface="Comic Sans MS" pitchFamily="66" charset="0"/>
              </a:rPr>
            </a:br>
            <a:endParaRPr lang="en-US" sz="3200" dirty="0">
              <a:latin typeface="Comic Sans MS" pitchFamily="66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house-10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5544183" y="304800"/>
            <a:ext cx="3599817" cy="634767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Picture 4" descr="kenyarealestat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0"/>
            <a:ext cx="5367130" cy="3429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Content Placeholder 3" descr="house-10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00" y="3140891"/>
            <a:ext cx="4953000" cy="371710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house-10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381000" y="304800"/>
            <a:ext cx="8458200" cy="6347679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house-10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381000" y="306815"/>
            <a:ext cx="8458200" cy="6343649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house-10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381001" y="306815"/>
            <a:ext cx="8458198" cy="6343649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house-10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412733" y="306815"/>
            <a:ext cx="8394733" cy="6343649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house-10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412733" y="687391"/>
            <a:ext cx="8394733" cy="5582497"/>
          </a:xfr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21</TotalTime>
  <Words>5</Words>
  <Application>Microsoft Office PowerPoint</Application>
  <PresentationFormat>On-screen Show (4:3)</PresentationFormat>
  <Paragraphs>6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Median</vt:lpstr>
      <vt:lpstr>Project B04</vt:lpstr>
      <vt:lpstr>PowerPoint Presentation</vt:lpstr>
      <vt:lpstr>Remember  *to get 3 points, you must be fluent (to your level),  *bring visual material (maybe pictures of the house or a big floor plan of the house)  *do not read during the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Berts-pc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B04</dc:title>
  <dc:creator>Lychee</dc:creator>
  <cp:lastModifiedBy>D</cp:lastModifiedBy>
  <cp:revision>4</cp:revision>
  <dcterms:created xsi:type="dcterms:W3CDTF">2010-08-10T20:41:33Z</dcterms:created>
  <dcterms:modified xsi:type="dcterms:W3CDTF">2012-04-09T15:21:04Z</dcterms:modified>
</cp:coreProperties>
</file>