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86" r:id="rId2"/>
    <p:sldId id="304" r:id="rId3"/>
    <p:sldId id="305" r:id="rId4"/>
    <p:sldId id="307" r:id="rId5"/>
    <p:sldId id="267" r:id="rId6"/>
    <p:sldId id="303" r:id="rId7"/>
    <p:sldId id="302" r:id="rId8"/>
  </p:sldIdLst>
  <p:sldSz cx="12192000" cy="6858000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A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72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27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5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2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9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1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F23D30-BBB2-4A45-9DF2-B1CC74634D23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ABEC-055E-4ACA-B218-5B190B3AFC5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8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805" y="5178708"/>
            <a:ext cx="8825658" cy="1466850"/>
          </a:xfrm>
        </p:spPr>
        <p:txBody>
          <a:bodyPr/>
          <a:lstStyle/>
          <a:p>
            <a:r>
              <a:rPr lang="en-US" dirty="0" smtClean="0"/>
              <a:t>Clothing </a:t>
            </a:r>
            <a:endParaRPr lang="en-US" dirty="0"/>
          </a:p>
        </p:txBody>
      </p:sp>
      <p:pic>
        <p:nvPicPr>
          <p:cNvPr id="1026" name="Picture 2" descr="http://i.telegraph.co.uk/multimedia/archive/00634/news-graphics-2007-_63400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944812"/>
            <a:ext cx="4779962" cy="317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87" y="1573212"/>
            <a:ext cx="5324475" cy="1371600"/>
          </a:xfrm>
          <a:prstGeom prst="rect">
            <a:avLst/>
          </a:prstGeom>
        </p:spPr>
      </p:pic>
      <p:pic>
        <p:nvPicPr>
          <p:cNvPr id="8" name="Picture 15" descr="448px-Iranian_women_walking_and_talk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1" y="0"/>
            <a:ext cx="4191000" cy="5603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2166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/>
          <a:lstStyle/>
          <a:p>
            <a:r>
              <a:rPr lang="es-PE" dirty="0" err="1" smtClean="0">
                <a:solidFill>
                  <a:srgbClr val="C00000"/>
                </a:solidFill>
              </a:rPr>
              <a:t>Cruise</a:t>
            </a:r>
            <a:r>
              <a:rPr lang="es-PE" dirty="0" smtClean="0">
                <a:solidFill>
                  <a:srgbClr val="C00000"/>
                </a:solidFill>
              </a:rPr>
              <a:t> </a:t>
            </a:r>
            <a:r>
              <a:rPr lang="es-PE" dirty="0" err="1" smtClean="0">
                <a:solidFill>
                  <a:srgbClr val="C00000"/>
                </a:solidFill>
              </a:rPr>
              <a:t>Ship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10363200" cy="5203012"/>
          </a:xfrm>
        </p:spPr>
      </p:pic>
    </p:spTree>
    <p:extLst>
      <p:ext uri="{BB962C8B-B14F-4D97-AF65-F5344CB8AC3E}">
        <p14:creationId xmlns:p14="http://schemas.microsoft.com/office/powerpoint/2010/main" val="11360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/>
          <a:lstStyle/>
          <a:p>
            <a:r>
              <a:rPr lang="es-PE" dirty="0" err="1" smtClean="0">
                <a:solidFill>
                  <a:srgbClr val="C00000"/>
                </a:solidFill>
              </a:rPr>
              <a:t>Cruise</a:t>
            </a:r>
            <a:r>
              <a:rPr lang="es-PE" dirty="0" smtClean="0">
                <a:solidFill>
                  <a:srgbClr val="C00000"/>
                </a:solidFill>
              </a:rPr>
              <a:t> </a:t>
            </a:r>
            <a:r>
              <a:rPr lang="es-PE" dirty="0" err="1" smtClean="0">
                <a:solidFill>
                  <a:srgbClr val="C00000"/>
                </a:solidFill>
              </a:rPr>
              <a:t>Ship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770"/>
            <a:ext cx="10363200" cy="4399471"/>
          </a:xfrm>
        </p:spPr>
      </p:pic>
    </p:spTree>
    <p:extLst>
      <p:ext uri="{BB962C8B-B14F-4D97-AF65-F5344CB8AC3E}">
        <p14:creationId xmlns:p14="http://schemas.microsoft.com/office/powerpoint/2010/main" val="30937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.telegraph.co.uk/multimedia/archive/00634/news-graphics-2007-_63400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42162"/>
            <a:ext cx="6742112" cy="447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09600" y="274638"/>
            <a:ext cx="10496550" cy="9445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PE" dirty="0" err="1" smtClean="0">
                <a:solidFill>
                  <a:schemeClr val="tx1">
                    <a:lumMod val="95000"/>
                  </a:schemeClr>
                </a:solidFill>
              </a:rPr>
              <a:t>Cover</a:t>
            </a:r>
            <a:r>
              <a:rPr lang="es-PE" dirty="0" smtClean="0">
                <a:solidFill>
                  <a:schemeClr val="tx1">
                    <a:lumMod val="95000"/>
                  </a:schemeClr>
                </a:solidFill>
              </a:rPr>
              <a:t> your head and </a:t>
            </a:r>
            <a:r>
              <a:rPr lang="es-PE" dirty="0" err="1" smtClean="0">
                <a:solidFill>
                  <a:schemeClr val="tx1">
                    <a:lumMod val="95000"/>
                  </a:schemeClr>
                </a:solidFill>
              </a:rPr>
              <a:t>arms</a:t>
            </a:r>
            <a:r>
              <a:rPr lang="es-PE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athanbiberdorf.files.wordpress.com/2013/02/thinking-meme-fa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005252"/>
            <a:ext cx="3543300" cy="385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lamada de nube 5"/>
          <p:cNvSpPr/>
          <p:nvPr/>
        </p:nvSpPr>
        <p:spPr>
          <a:xfrm>
            <a:off x="4838699" y="0"/>
            <a:ext cx="7353301" cy="4931626"/>
          </a:xfrm>
          <a:prstGeom prst="cloudCallout">
            <a:avLst>
              <a:gd name="adj1" fmla="val -54933"/>
              <a:gd name="adj2" fmla="val 33519"/>
            </a:avLst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s-PE" sz="4400" b="1" dirty="0" err="1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Hmmm</a:t>
            </a:r>
            <a:r>
              <a:rPr lang="es-PE" sz="4400" b="1" dirty="0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… </a:t>
            </a:r>
            <a:endParaRPr lang="es-PE" sz="4400" b="1" dirty="0">
              <a:solidFill>
                <a:srgbClr val="0070C0"/>
              </a:solidFill>
              <a:latin typeface="Cambria" pitchFamily="18" charset="0"/>
              <a:cs typeface="Arial" charset="0"/>
            </a:endParaRPr>
          </a:p>
        </p:txBody>
      </p:sp>
      <p:pic>
        <p:nvPicPr>
          <p:cNvPr id="4" name="Picture 17" descr="muslim_bikinis_2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367" y="735012"/>
            <a:ext cx="4074589" cy="3399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http://c3.afterschool.com/images/products/p/fps/fps-2726_1z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735012"/>
            <a:ext cx="2066924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Señal de prohibido"/>
          <p:cNvSpPr/>
          <p:nvPr/>
        </p:nvSpPr>
        <p:spPr>
          <a:xfrm>
            <a:off x="6993731" y="1401762"/>
            <a:ext cx="2709862" cy="241935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7304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48000"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/>
          <a:lstStyle/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80998"/>
            <a:ext cx="9245600" cy="4877054"/>
          </a:xfrm>
        </p:spPr>
      </p:pic>
    </p:spTree>
    <p:extLst>
      <p:ext uri="{BB962C8B-B14F-4D97-AF65-F5344CB8AC3E}">
        <p14:creationId xmlns:p14="http://schemas.microsoft.com/office/powerpoint/2010/main" val="2341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hemotivationsite.com/wp-content/uploads/2010/12/awesome-dog.jpg#awesome%20d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7" t="6745" r="9807" b="23554"/>
          <a:stretch/>
        </p:blipFill>
        <p:spPr bwMode="auto">
          <a:xfrm>
            <a:off x="2944812" y="1466850"/>
            <a:ext cx="5981701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themotivationsite.com/wp-content/uploads/2010/12/awesome-dog.jpg#awesome%20d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89" b="12366"/>
          <a:stretch/>
        </p:blipFill>
        <p:spPr bwMode="auto">
          <a:xfrm>
            <a:off x="2228850" y="438150"/>
            <a:ext cx="7413624" cy="7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298418" y="5617370"/>
            <a:ext cx="5788432" cy="76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cs typeface="+mn-cs"/>
              </a:rPr>
              <a:t>You´re awesome!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4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1. The first chile peppers grew in ___&amp;quot;&quot;/&gt;&lt;property id=&quot;20307&quot; value=&quot;260&quot;/&gt;&lt;/object&gt;&lt;object type=&quot;3&quot; unique_id=&quot;10007&quot;&gt;&lt;property id=&quot;20148&quot; value=&quot;5&quot;/&gt;&lt;property id=&quot;20300&quot; value=&quot;Slide 4 - &amp;quot;2. &amp;amp;#x09;Chile peppers are hot because…  &amp;quot;&quot;/&gt;&lt;property id=&quot;20307&quot; value=&quot;261&quot;/&gt;&lt;/object&gt;&lt;object type=&quot;3&quot; unique_id=&quot;10008&quot;&gt;&lt;property id=&quot;20148&quot; value=&quot;5&quot;/&gt;&lt;property id=&quot;20300&quot; value=&quot;Slide 5 - &amp;quot;3. _____ people eat the most chile peppers of any people in the world.&amp;quot;&quot;/&gt;&lt;property id=&quot;20307&quot; value=&quot;258&quot;/&gt;&lt;/object&gt;&lt;object type=&quot;3&quot; unique_id=&quot;10009&quot;&gt;&lt;property id=&quot;20148&quot; value=&quot;5&quot;/&gt;&lt;property id=&quot;20300&quot; value=&quot;Slide 6 - &amp;quot;4. &amp;amp;#x09;In the text SPREAD means…&amp;quot;&quot;/&gt;&lt;property id=&quot;20307&quot; value=&quot;25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1189</TotalTime>
  <Words>16</Words>
  <Application>Microsoft Office PowerPoint</Application>
  <PresentationFormat>Personalizado</PresentationFormat>
  <Paragraphs>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Ion</vt:lpstr>
      <vt:lpstr>Clothing </vt:lpstr>
      <vt:lpstr>Cruise Ship</vt:lpstr>
      <vt:lpstr>Cruise Ship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Gonzalo Iwasaki Jiménez-Veiga</dc:creator>
  <cp:lastModifiedBy>Teachers La Molina</cp:lastModifiedBy>
  <cp:revision>55</cp:revision>
  <dcterms:created xsi:type="dcterms:W3CDTF">2013-03-21T16:29:36Z</dcterms:created>
  <dcterms:modified xsi:type="dcterms:W3CDTF">2014-06-05T19:07:05Z</dcterms:modified>
</cp:coreProperties>
</file>