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0C22-4E5E-404B-B683-EBBA88AD8794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99F87-F9E9-4758-A257-DCCDBB3A8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23686"/>
            <a:ext cx="6553200" cy="6534314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Furniture </a:t>
            </a:r>
            <a:endParaRPr lang="en-US" dirty="0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340" y="1"/>
            <a:ext cx="5280660" cy="4114800"/>
          </a:xfrm>
        </p:spPr>
      </p:pic>
      <p:pic>
        <p:nvPicPr>
          <p:cNvPr id="5" name="Picture 4" descr="storage-furniture_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0"/>
            <a:ext cx="5029200" cy="351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3733800"/>
            <a:ext cx="2895600" cy="914400"/>
          </a:xfrm>
        </p:spPr>
        <p:txBody>
          <a:bodyPr/>
          <a:lstStyle/>
          <a:p>
            <a:r>
              <a:rPr lang="en-US" dirty="0" smtClean="0"/>
              <a:t>Dollars </a:t>
            </a:r>
            <a:endParaRPr lang="en-US" dirty="0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340" y="298941"/>
            <a:ext cx="5280660" cy="3516919"/>
          </a:xfrm>
        </p:spPr>
      </p:pic>
      <p:pic>
        <p:nvPicPr>
          <p:cNvPr id="5" name="Picture 4" descr="storage-furniture_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3511296" cy="351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5181600"/>
            <a:ext cx="289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Money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533400"/>
            <a:ext cx="4847647" cy="611587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381000"/>
            <a:ext cx="2305213" cy="611587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8600"/>
            <a:ext cx="7924803" cy="5943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51704"/>
            <a:ext cx="4953000" cy="660629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0"/>
            <a:ext cx="4953000" cy="6604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81000"/>
            <a:ext cx="7239000" cy="626690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Clothing </a:t>
            </a:r>
            <a:endParaRPr lang="en-US" dirty="0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6248400" cy="591064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Jewelry </a:t>
            </a:r>
            <a:endParaRPr lang="en-US" dirty="0"/>
          </a:p>
        </p:txBody>
      </p:sp>
      <p:pic>
        <p:nvPicPr>
          <p:cNvPr id="4" name="Content Placeholder 3" descr="coff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7200"/>
            <a:ext cx="5178933" cy="525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jewel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51" y="1524000"/>
            <a:ext cx="3935449" cy="2914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On-screen Show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Clothing </vt:lpstr>
      <vt:lpstr>Jewelry </vt:lpstr>
      <vt:lpstr>Furniture </vt:lpstr>
      <vt:lpstr>Dollars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B</cp:lastModifiedBy>
  <cp:revision>5</cp:revision>
  <dcterms:created xsi:type="dcterms:W3CDTF">2010-12-10T17:38:01Z</dcterms:created>
  <dcterms:modified xsi:type="dcterms:W3CDTF">2010-12-10T17:51:05Z</dcterms:modified>
</cp:coreProperties>
</file>